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50" r:id="rId2"/>
    <p:sldId id="292" r:id="rId3"/>
    <p:sldId id="287" r:id="rId4"/>
    <p:sldId id="285" r:id="rId5"/>
    <p:sldId id="286" r:id="rId6"/>
    <p:sldId id="445" r:id="rId7"/>
    <p:sldId id="446" r:id="rId8"/>
    <p:sldId id="447" r:id="rId9"/>
    <p:sldId id="448" r:id="rId10"/>
    <p:sldId id="298" r:id="rId11"/>
    <p:sldId id="449" r:id="rId12"/>
    <p:sldId id="319" r:id="rId13"/>
    <p:sldId id="320" r:id="rId14"/>
    <p:sldId id="299" r:id="rId15"/>
    <p:sldId id="314" r:id="rId16"/>
    <p:sldId id="305" r:id="rId17"/>
    <p:sldId id="312" r:id="rId18"/>
    <p:sldId id="332" r:id="rId19"/>
    <p:sldId id="345" r:id="rId20"/>
    <p:sldId id="348" r:id="rId21"/>
    <p:sldId id="343" r:id="rId22"/>
    <p:sldId id="354" r:id="rId23"/>
    <p:sldId id="373" r:id="rId24"/>
    <p:sldId id="433" r:id="rId25"/>
    <p:sldId id="424" r:id="rId26"/>
    <p:sldId id="41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ra" initials="S" lastIdx="3" clrIdx="0">
    <p:extLst>
      <p:ext uri="{19B8F6BF-5375-455C-9EA6-DF929625EA0E}">
        <p15:presenceInfo xmlns:p15="http://schemas.microsoft.com/office/powerpoint/2012/main" userId="Sand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6D78"/>
    <a:srgbClr val="8BC34A"/>
    <a:srgbClr val="9CCC65"/>
    <a:srgbClr val="7CB342"/>
    <a:srgbClr val="689F38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4647" autoAdjust="0"/>
  </p:normalViewPr>
  <p:slideViewPr>
    <p:cSldViewPr snapToGrid="0" showGuides="1">
      <p:cViewPr varScale="1">
        <p:scale>
          <a:sx n="70" d="100"/>
          <a:sy n="70" d="100"/>
        </p:scale>
        <p:origin x="144" y="60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2886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B0BD0-52C5-4283-90F6-2216695E4342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6583C-47D0-4EF6-89C5-A998BA22F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56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0376F-045D-440D-B39B-993321A9F322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484E2-5C74-4CB5-A3A7-6D0F3D6FA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1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484E2-5C74-4CB5-A3A7-6D0F3D6FAD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18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484E2-5C74-4CB5-A3A7-6D0F3D6FAD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18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72BC4-DA5E-4731-ACB1-529E4A18AF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24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484E2-5C74-4CB5-A3A7-6D0F3D6FADA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97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470684"/>
      </p:ext>
    </p:extLst>
  </p:cSld>
  <p:clrMapOvr>
    <a:masterClrMapping/>
  </p:clrMapOvr>
  <p:transition spd="slow" advTm="300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ou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156200" y="-19050"/>
            <a:ext cx="3469798" cy="4028797"/>
          </a:xfrm>
          <a:custGeom>
            <a:avLst/>
            <a:gdLst>
              <a:gd name="connsiteX0" fmla="*/ 0 w 3469798"/>
              <a:gd name="connsiteY0" fmla="*/ 0 h 4028797"/>
              <a:gd name="connsiteX1" fmla="*/ 3469798 w 3469798"/>
              <a:gd name="connsiteY1" fmla="*/ 0 h 4028797"/>
              <a:gd name="connsiteX2" fmla="*/ 3469798 w 3469798"/>
              <a:gd name="connsiteY2" fmla="*/ 4028797 h 4028797"/>
              <a:gd name="connsiteX3" fmla="*/ 0 w 3469798"/>
              <a:gd name="connsiteY3" fmla="*/ 4028797 h 402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9798" h="4028797">
                <a:moveTo>
                  <a:pt x="0" y="0"/>
                </a:moveTo>
                <a:lnTo>
                  <a:pt x="3469798" y="0"/>
                </a:lnTo>
                <a:lnTo>
                  <a:pt x="3469798" y="4028797"/>
                </a:lnTo>
                <a:lnTo>
                  <a:pt x="0" y="40287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8722202" y="2819400"/>
            <a:ext cx="3469798" cy="4025901"/>
          </a:xfrm>
          <a:custGeom>
            <a:avLst/>
            <a:gdLst>
              <a:gd name="connsiteX0" fmla="*/ 0 w 3469798"/>
              <a:gd name="connsiteY0" fmla="*/ 0 h 4025901"/>
              <a:gd name="connsiteX1" fmla="*/ 3469798 w 3469798"/>
              <a:gd name="connsiteY1" fmla="*/ 0 h 4025901"/>
              <a:gd name="connsiteX2" fmla="*/ 3469798 w 3469798"/>
              <a:gd name="connsiteY2" fmla="*/ 4025901 h 4025901"/>
              <a:gd name="connsiteX3" fmla="*/ 0 w 3469798"/>
              <a:gd name="connsiteY3" fmla="*/ 4025901 h 402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9798" h="4025901">
                <a:moveTo>
                  <a:pt x="0" y="0"/>
                </a:moveTo>
                <a:lnTo>
                  <a:pt x="3469798" y="0"/>
                </a:lnTo>
                <a:lnTo>
                  <a:pt x="3469798" y="4025901"/>
                </a:lnTo>
                <a:lnTo>
                  <a:pt x="0" y="4025901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7467"/>
      </p:ext>
    </p:extLst>
  </p:cSld>
  <p:clrMapOvr>
    <a:masterClrMapping/>
  </p:clrMapOvr>
  <p:transition spd="slow" advTm="300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142" y="2061940"/>
            <a:ext cx="2388878" cy="2388878"/>
          </a:xfrm>
          <a:solidFill>
            <a:schemeClr val="bg2"/>
          </a:solidFill>
          <a:ln w="19050">
            <a:noFill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904558" y="2061941"/>
            <a:ext cx="2388878" cy="2388879"/>
          </a:xfrm>
          <a:solidFill>
            <a:schemeClr val="bg2"/>
          </a:solidFill>
          <a:ln w="19050">
            <a:noFill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7353386" y="4510423"/>
            <a:ext cx="2388791" cy="2347578"/>
          </a:xfrm>
          <a:solidFill>
            <a:schemeClr val="bg2"/>
          </a:solidFill>
          <a:ln w="19050">
            <a:noFill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5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455963" y="4507678"/>
            <a:ext cx="2388791" cy="2350323"/>
          </a:xfrm>
          <a:solidFill>
            <a:schemeClr val="bg2"/>
          </a:solidFill>
          <a:ln w="19050">
            <a:noFill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9801982" y="2061942"/>
            <a:ext cx="2388877" cy="2388877"/>
          </a:xfrm>
          <a:solidFill>
            <a:schemeClr val="bg2"/>
          </a:solidFill>
          <a:ln w="19050">
            <a:noFill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076744"/>
      </p:ext>
    </p:extLst>
  </p:cSld>
  <p:clrMapOvr>
    <a:masterClrMapping/>
  </p:clrMapOvr>
  <p:transition spd="slow" advTm="300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357459" y="681644"/>
            <a:ext cx="4623465" cy="5511339"/>
          </a:xfrm>
          <a:custGeom>
            <a:avLst/>
            <a:gdLst>
              <a:gd name="connsiteX0" fmla="*/ 0 w 4623465"/>
              <a:gd name="connsiteY0" fmla="*/ 0 h 5844618"/>
              <a:gd name="connsiteX1" fmla="*/ 4623465 w 4623465"/>
              <a:gd name="connsiteY1" fmla="*/ 0 h 5844618"/>
              <a:gd name="connsiteX2" fmla="*/ 4623465 w 4623465"/>
              <a:gd name="connsiteY2" fmla="*/ 5844618 h 5844618"/>
              <a:gd name="connsiteX3" fmla="*/ 0 w 4623465"/>
              <a:gd name="connsiteY3" fmla="*/ 5844618 h 584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3465" h="5844618">
                <a:moveTo>
                  <a:pt x="0" y="0"/>
                </a:moveTo>
                <a:lnTo>
                  <a:pt x="4623465" y="0"/>
                </a:lnTo>
                <a:lnTo>
                  <a:pt x="4623465" y="5844618"/>
                </a:lnTo>
                <a:lnTo>
                  <a:pt x="0" y="58446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211075" y="681644"/>
            <a:ext cx="4623465" cy="5511339"/>
          </a:xfrm>
          <a:custGeom>
            <a:avLst/>
            <a:gdLst>
              <a:gd name="connsiteX0" fmla="*/ 0 w 4623465"/>
              <a:gd name="connsiteY0" fmla="*/ 0 h 5844618"/>
              <a:gd name="connsiteX1" fmla="*/ 4623465 w 4623465"/>
              <a:gd name="connsiteY1" fmla="*/ 0 h 5844618"/>
              <a:gd name="connsiteX2" fmla="*/ 4623465 w 4623465"/>
              <a:gd name="connsiteY2" fmla="*/ 5844618 h 5844618"/>
              <a:gd name="connsiteX3" fmla="*/ 0 w 4623465"/>
              <a:gd name="connsiteY3" fmla="*/ 5844618 h 584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3465" h="5844618">
                <a:moveTo>
                  <a:pt x="0" y="0"/>
                </a:moveTo>
                <a:lnTo>
                  <a:pt x="4623465" y="0"/>
                </a:lnTo>
                <a:lnTo>
                  <a:pt x="4623465" y="5844618"/>
                </a:lnTo>
                <a:lnTo>
                  <a:pt x="0" y="58446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23971"/>
      </p:ext>
    </p:extLst>
  </p:cSld>
  <p:clrMapOvr>
    <a:masterClrMapping/>
  </p:clrMapOvr>
  <p:transition spd="slow" advTm="300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1357460" y="673331"/>
            <a:ext cx="2655964" cy="5511338"/>
          </a:xfrm>
          <a:custGeom>
            <a:avLst/>
            <a:gdLst>
              <a:gd name="connsiteX0" fmla="*/ 0 w 2655964"/>
              <a:gd name="connsiteY0" fmla="*/ 0 h 5844618"/>
              <a:gd name="connsiteX1" fmla="*/ 2655964 w 2655964"/>
              <a:gd name="connsiteY1" fmla="*/ 0 h 5844618"/>
              <a:gd name="connsiteX2" fmla="*/ 2655964 w 2655964"/>
              <a:gd name="connsiteY2" fmla="*/ 5844618 h 5844618"/>
              <a:gd name="connsiteX3" fmla="*/ 0 w 2655964"/>
              <a:gd name="connsiteY3" fmla="*/ 5844618 h 584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5964" h="5844618">
                <a:moveTo>
                  <a:pt x="0" y="0"/>
                </a:moveTo>
                <a:lnTo>
                  <a:pt x="2655964" y="0"/>
                </a:lnTo>
                <a:lnTo>
                  <a:pt x="2655964" y="5844618"/>
                </a:lnTo>
                <a:lnTo>
                  <a:pt x="0" y="58446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4243574" y="673331"/>
            <a:ext cx="3704852" cy="1576708"/>
          </a:xfrm>
          <a:custGeom>
            <a:avLst/>
            <a:gdLst>
              <a:gd name="connsiteX0" fmla="*/ 0 w 3704852"/>
              <a:gd name="connsiteY0" fmla="*/ 0 h 1743350"/>
              <a:gd name="connsiteX1" fmla="*/ 3704852 w 3704852"/>
              <a:gd name="connsiteY1" fmla="*/ 0 h 1743350"/>
              <a:gd name="connsiteX2" fmla="*/ 3704852 w 3704852"/>
              <a:gd name="connsiteY2" fmla="*/ 1743350 h 1743350"/>
              <a:gd name="connsiteX3" fmla="*/ 0 w 3704852"/>
              <a:gd name="connsiteY3" fmla="*/ 1743350 h 174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4852" h="1743350">
                <a:moveTo>
                  <a:pt x="0" y="0"/>
                </a:moveTo>
                <a:lnTo>
                  <a:pt x="3704852" y="0"/>
                </a:lnTo>
                <a:lnTo>
                  <a:pt x="3704852" y="1743350"/>
                </a:lnTo>
                <a:lnTo>
                  <a:pt x="0" y="174335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8178576" y="673331"/>
            <a:ext cx="2655964" cy="5511338"/>
          </a:xfrm>
          <a:custGeom>
            <a:avLst/>
            <a:gdLst>
              <a:gd name="connsiteX0" fmla="*/ 0 w 2655964"/>
              <a:gd name="connsiteY0" fmla="*/ 0 h 5844618"/>
              <a:gd name="connsiteX1" fmla="*/ 2655964 w 2655964"/>
              <a:gd name="connsiteY1" fmla="*/ 0 h 5844618"/>
              <a:gd name="connsiteX2" fmla="*/ 2655964 w 2655964"/>
              <a:gd name="connsiteY2" fmla="*/ 5844618 h 5844618"/>
              <a:gd name="connsiteX3" fmla="*/ 0 w 2655964"/>
              <a:gd name="connsiteY3" fmla="*/ 5844618 h 584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5964" h="5844618">
                <a:moveTo>
                  <a:pt x="0" y="0"/>
                </a:moveTo>
                <a:lnTo>
                  <a:pt x="2655964" y="0"/>
                </a:lnTo>
                <a:lnTo>
                  <a:pt x="2655964" y="5844618"/>
                </a:lnTo>
                <a:lnTo>
                  <a:pt x="0" y="58446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4243574" y="2480189"/>
            <a:ext cx="3704852" cy="3704480"/>
          </a:xfrm>
          <a:custGeom>
            <a:avLst/>
            <a:gdLst>
              <a:gd name="connsiteX0" fmla="*/ 0 w 3704852"/>
              <a:gd name="connsiteY0" fmla="*/ 0 h 3871118"/>
              <a:gd name="connsiteX1" fmla="*/ 3704852 w 3704852"/>
              <a:gd name="connsiteY1" fmla="*/ 0 h 3871118"/>
              <a:gd name="connsiteX2" fmla="*/ 3704852 w 3704852"/>
              <a:gd name="connsiteY2" fmla="*/ 3871118 h 3871118"/>
              <a:gd name="connsiteX3" fmla="*/ 0 w 3704852"/>
              <a:gd name="connsiteY3" fmla="*/ 3871118 h 387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4852" h="3871118">
                <a:moveTo>
                  <a:pt x="0" y="0"/>
                </a:moveTo>
                <a:lnTo>
                  <a:pt x="3704852" y="0"/>
                </a:lnTo>
                <a:lnTo>
                  <a:pt x="3704852" y="3871118"/>
                </a:lnTo>
                <a:lnTo>
                  <a:pt x="0" y="387111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40619"/>
      </p:ext>
    </p:extLst>
  </p:cSld>
  <p:clrMapOvr>
    <a:masterClrMapping/>
  </p:clrMapOvr>
  <p:transition spd="slow" advTm="300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rcle_team_memb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95468" y="1633136"/>
            <a:ext cx="1344168" cy="13441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95468" y="4033675"/>
            <a:ext cx="1344168" cy="13441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755725" y="1633136"/>
            <a:ext cx="1344168" cy="13441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55725" y="4033675"/>
            <a:ext cx="1344168" cy="13441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998363" y="1630088"/>
            <a:ext cx="1344168" cy="13441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998363" y="4030627"/>
            <a:ext cx="1344168" cy="13441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0241000" y="1630088"/>
            <a:ext cx="1344168" cy="13441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241000" y="4030627"/>
            <a:ext cx="1344168" cy="134416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670132"/>
      </p:ext>
    </p:extLst>
  </p:cSld>
  <p:clrMapOvr>
    <a:masterClrMapping/>
  </p:clrMapOvr>
  <p:transition spd="slow" advTm="300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reen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737127" y="2133072"/>
            <a:ext cx="4987395" cy="2819929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76042"/>
      </p:ext>
    </p:extLst>
  </p:cSld>
  <p:clrMapOvr>
    <a:masterClrMapping/>
  </p:clrMapOvr>
  <p:transition spd="slow" advTm="300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32283"/>
      </p:ext>
    </p:extLst>
  </p:cSld>
  <p:clrMapOvr>
    <a:masterClrMapping/>
  </p:clrMapOvr>
  <p:transition spd="slow" advTm="3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4"/>
          <p:cNvSpPr>
            <a:spLocks noGrp="1"/>
          </p:cNvSpPr>
          <p:nvPr>
            <p:ph type="pic" sz="quarter" idx="65"/>
          </p:nvPr>
        </p:nvSpPr>
        <p:spPr>
          <a:xfrm>
            <a:off x="2004535" y="914400"/>
            <a:ext cx="8195181" cy="29718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06260"/>
      </p:ext>
    </p:extLst>
  </p:cSld>
  <p:clrMapOvr>
    <a:masterClrMapping/>
  </p:clrMapOvr>
  <p:transition spd="slow" advTm="3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4"/>
          <p:cNvSpPr>
            <a:spLocks noGrp="1"/>
          </p:cNvSpPr>
          <p:nvPr>
            <p:ph type="pic" sz="quarter" idx="65"/>
          </p:nvPr>
        </p:nvSpPr>
        <p:spPr>
          <a:xfrm>
            <a:off x="5973457" y="681644"/>
            <a:ext cx="4229100" cy="5490556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29597"/>
      </p:ext>
    </p:extLst>
  </p:cSld>
  <p:clrMapOvr>
    <a:masterClrMapping/>
  </p:clrMapOvr>
  <p:transition spd="slow" advTm="3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4"/>
          <p:cNvSpPr>
            <a:spLocks noGrp="1"/>
          </p:cNvSpPr>
          <p:nvPr>
            <p:ph type="pic" sz="quarter" idx="65"/>
          </p:nvPr>
        </p:nvSpPr>
        <p:spPr>
          <a:xfrm>
            <a:off x="1989009" y="689956"/>
            <a:ext cx="4229100" cy="5482244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95126"/>
      </p:ext>
    </p:extLst>
  </p:cSld>
  <p:clrMapOvr>
    <a:masterClrMapping/>
  </p:clrMapOvr>
  <p:transition spd="slow" advTm="3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4"/>
          <p:cNvSpPr>
            <a:spLocks noGrp="1"/>
          </p:cNvSpPr>
          <p:nvPr>
            <p:ph type="pic" sz="quarter" idx="65"/>
          </p:nvPr>
        </p:nvSpPr>
        <p:spPr>
          <a:xfrm>
            <a:off x="1515587" y="673331"/>
            <a:ext cx="4229100" cy="5502224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6" name="Рисунок 4"/>
          <p:cNvSpPr>
            <a:spLocks noGrp="1"/>
          </p:cNvSpPr>
          <p:nvPr>
            <p:ph type="pic" sz="quarter" idx="66"/>
          </p:nvPr>
        </p:nvSpPr>
        <p:spPr>
          <a:xfrm>
            <a:off x="7013542" y="0"/>
            <a:ext cx="3942633" cy="2526384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335002"/>
      </p:ext>
    </p:extLst>
  </p:cSld>
  <p:clrMapOvr>
    <a:masterClrMapping/>
  </p:clrMapOvr>
  <p:transition spd="slow" advTm="300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4"/>
          <p:cNvSpPr>
            <a:spLocks noGrp="1"/>
          </p:cNvSpPr>
          <p:nvPr>
            <p:ph type="pic" sz="quarter" idx="67"/>
          </p:nvPr>
        </p:nvSpPr>
        <p:spPr>
          <a:xfrm>
            <a:off x="7013542" y="0"/>
            <a:ext cx="3934320" cy="5257800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  <p:sp>
        <p:nvSpPr>
          <p:cNvPr id="12" name="Рисунок 4"/>
          <p:cNvSpPr>
            <a:spLocks noGrp="1"/>
          </p:cNvSpPr>
          <p:nvPr>
            <p:ph type="pic" sz="quarter" idx="68"/>
          </p:nvPr>
        </p:nvSpPr>
        <p:spPr>
          <a:xfrm>
            <a:off x="1238595" y="3649171"/>
            <a:ext cx="4274351" cy="2526384"/>
          </a:xfr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376374"/>
      </p:ext>
    </p:extLst>
  </p:cSld>
  <p:clrMapOvr>
    <a:masterClrMapping/>
  </p:clrMapOvr>
  <p:transition spd="slow" advTm="300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Abou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4"/>
          <p:cNvSpPr>
            <a:spLocks noGrp="1"/>
          </p:cNvSpPr>
          <p:nvPr>
            <p:ph type="pic" sz="quarter" idx="65"/>
          </p:nvPr>
        </p:nvSpPr>
        <p:spPr>
          <a:xfrm>
            <a:off x="6091020" y="914400"/>
            <a:ext cx="4873468" cy="5029200"/>
          </a:xfr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220195"/>
      </p:ext>
    </p:extLst>
  </p:cSld>
  <p:clrMapOvr>
    <a:masterClrMapping/>
  </p:clrMapOvr>
  <p:transition spd="slow" advTm="300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ou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4"/>
          <p:cNvSpPr>
            <a:spLocks noGrp="1"/>
          </p:cNvSpPr>
          <p:nvPr>
            <p:ph type="pic" sz="quarter" idx="65"/>
          </p:nvPr>
        </p:nvSpPr>
        <p:spPr>
          <a:xfrm>
            <a:off x="1249586" y="925482"/>
            <a:ext cx="4821477" cy="5029200"/>
          </a:xfrm>
          <a:solidFill>
            <a:schemeClr val="bg1">
              <a:lumMod val="9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algn="ctr"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691578"/>
      </p:ext>
    </p:extLst>
  </p:cSld>
  <p:clrMapOvr>
    <a:masterClrMapping/>
  </p:clrMapOvr>
  <p:transition spd="slow" advTm="300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557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73" r:id="rId3"/>
    <p:sldLayoutId id="2147483671" r:id="rId4"/>
    <p:sldLayoutId id="2147483672" r:id="rId5"/>
    <p:sldLayoutId id="2147483674" r:id="rId6"/>
    <p:sldLayoutId id="2147483675" r:id="rId7"/>
    <p:sldLayoutId id="2147483670" r:id="rId8"/>
    <p:sldLayoutId id="2147483676" r:id="rId9"/>
    <p:sldLayoutId id="2147483684" r:id="rId10"/>
    <p:sldLayoutId id="2147483682" r:id="rId11"/>
    <p:sldLayoutId id="2147483692" r:id="rId12"/>
    <p:sldLayoutId id="2147483693" r:id="rId13"/>
    <p:sldLayoutId id="2147483698" r:id="rId14"/>
    <p:sldLayoutId id="2147483705" r:id="rId15"/>
  </p:sldLayoutIdLst>
  <p:transition spd="slow" advTm="300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bin"/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in"/><Relationship Id="rId2" Type="http://schemas.openxmlformats.org/officeDocument/2006/relationships/image" Target="../media/image14.bin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bin"/><Relationship Id="rId5" Type="http://schemas.openxmlformats.org/officeDocument/2006/relationships/image" Target="../media/image17.bin"/><Relationship Id="rId4" Type="http://schemas.openxmlformats.org/officeDocument/2006/relationships/image" Target="../media/image1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bin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bin"/><Relationship Id="rId2" Type="http://schemas.openxmlformats.org/officeDocument/2006/relationships/image" Target="../media/image19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bin"/><Relationship Id="rId4" Type="http://schemas.openxmlformats.org/officeDocument/2006/relationships/image" Target="../media/image6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bin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in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in"/><Relationship Id="rId2" Type="http://schemas.openxmlformats.org/officeDocument/2006/relationships/image" Target="../media/image6.bin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bin"/><Relationship Id="rId2" Type="http://schemas.openxmlformats.org/officeDocument/2006/relationships/image" Target="../media/image8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in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bin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Graphical user interface&#10;&#10;Description automatically generated">
            <a:extLst>
              <a:ext uri="{FF2B5EF4-FFF2-40B4-BE49-F238E27FC236}">
                <a16:creationId xmlns:a16="http://schemas.microsoft.com/office/drawing/2014/main" id="{F2EE2E5C-9F04-0B9D-FE46-16A6216399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 b="13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0210518"/>
      </p:ext>
    </p:extLst>
  </p:cSld>
  <p:clrMapOvr>
    <a:masterClrMapping/>
  </p:clrMapOvr>
  <p:transition spd="slow" advTm="3000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4D58878-C949-6871-C524-DC1F6CFA51DD}"/>
              </a:ext>
            </a:extLst>
          </p:cNvPr>
          <p:cNvSpPr/>
          <p:nvPr/>
        </p:nvSpPr>
        <p:spPr>
          <a:xfrm rot="10800000" flipH="1">
            <a:off x="5132092" y="4134743"/>
            <a:ext cx="3493906" cy="2701029"/>
          </a:xfrm>
          <a:custGeom>
            <a:avLst/>
            <a:gdLst>
              <a:gd name="connsiteX0" fmla="*/ 3454445 w 3493906"/>
              <a:gd name="connsiteY0" fmla="*/ 0 h 2701029"/>
              <a:gd name="connsiteX1" fmla="*/ 0 w 3493906"/>
              <a:gd name="connsiteY1" fmla="*/ 0 h 2701029"/>
              <a:gd name="connsiteX2" fmla="*/ 24108 w 3493906"/>
              <a:gd name="connsiteY2" fmla="*/ 2288611 h 2701029"/>
              <a:gd name="connsiteX3" fmla="*/ 436526 w 3493906"/>
              <a:gd name="connsiteY3" fmla="*/ 2701029 h 2701029"/>
              <a:gd name="connsiteX4" fmla="*/ 3081488 w 3493906"/>
              <a:gd name="connsiteY4" fmla="*/ 2701029 h 2701029"/>
              <a:gd name="connsiteX5" fmla="*/ 3493906 w 3493906"/>
              <a:gd name="connsiteY5" fmla="*/ 2288611 h 2701029"/>
              <a:gd name="connsiteX6" fmla="*/ 3454721 w 3493906"/>
              <a:gd name="connsiteY6" fmla="*/ 29452 h 270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93906" h="2701029">
                <a:moveTo>
                  <a:pt x="3454445" y="0"/>
                </a:moveTo>
                <a:lnTo>
                  <a:pt x="0" y="0"/>
                </a:lnTo>
                <a:lnTo>
                  <a:pt x="24108" y="2288611"/>
                </a:lnTo>
                <a:cubicBezTo>
                  <a:pt x="24108" y="2516383"/>
                  <a:pt x="208754" y="2701029"/>
                  <a:pt x="436526" y="2701029"/>
                </a:cubicBezTo>
                <a:lnTo>
                  <a:pt x="3081488" y="2701029"/>
                </a:lnTo>
                <a:cubicBezTo>
                  <a:pt x="3309260" y="2701029"/>
                  <a:pt x="3493906" y="2516383"/>
                  <a:pt x="3493906" y="2288611"/>
                </a:cubicBezTo>
                <a:cubicBezTo>
                  <a:pt x="3493906" y="1735832"/>
                  <a:pt x="3462558" y="702396"/>
                  <a:pt x="3454721" y="29452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9FC36AC-DBBC-9F1C-9AAF-54F73DA4B1AF}"/>
              </a:ext>
            </a:extLst>
          </p:cNvPr>
          <p:cNvSpPr/>
          <p:nvPr/>
        </p:nvSpPr>
        <p:spPr>
          <a:xfrm flipH="1">
            <a:off x="8722202" y="0"/>
            <a:ext cx="3493906" cy="2701029"/>
          </a:xfrm>
          <a:custGeom>
            <a:avLst/>
            <a:gdLst>
              <a:gd name="connsiteX0" fmla="*/ 3454445 w 3493906"/>
              <a:gd name="connsiteY0" fmla="*/ 0 h 2701029"/>
              <a:gd name="connsiteX1" fmla="*/ 0 w 3493906"/>
              <a:gd name="connsiteY1" fmla="*/ 0 h 2701029"/>
              <a:gd name="connsiteX2" fmla="*/ 24108 w 3493906"/>
              <a:gd name="connsiteY2" fmla="*/ 2288611 h 2701029"/>
              <a:gd name="connsiteX3" fmla="*/ 436526 w 3493906"/>
              <a:gd name="connsiteY3" fmla="*/ 2701029 h 2701029"/>
              <a:gd name="connsiteX4" fmla="*/ 3081488 w 3493906"/>
              <a:gd name="connsiteY4" fmla="*/ 2701029 h 2701029"/>
              <a:gd name="connsiteX5" fmla="*/ 3493906 w 3493906"/>
              <a:gd name="connsiteY5" fmla="*/ 2288611 h 2701029"/>
              <a:gd name="connsiteX6" fmla="*/ 3454721 w 3493906"/>
              <a:gd name="connsiteY6" fmla="*/ 29452 h 270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93906" h="2701029">
                <a:moveTo>
                  <a:pt x="3454445" y="0"/>
                </a:moveTo>
                <a:lnTo>
                  <a:pt x="0" y="0"/>
                </a:lnTo>
                <a:lnTo>
                  <a:pt x="24108" y="2288611"/>
                </a:lnTo>
                <a:cubicBezTo>
                  <a:pt x="24108" y="2516383"/>
                  <a:pt x="208754" y="2701029"/>
                  <a:pt x="436526" y="2701029"/>
                </a:cubicBezTo>
                <a:lnTo>
                  <a:pt x="3081488" y="2701029"/>
                </a:lnTo>
                <a:cubicBezTo>
                  <a:pt x="3309260" y="2701029"/>
                  <a:pt x="3493906" y="2516383"/>
                  <a:pt x="3493906" y="2288611"/>
                </a:cubicBezTo>
                <a:cubicBezTo>
                  <a:pt x="3493906" y="1735832"/>
                  <a:pt x="3462558" y="702396"/>
                  <a:pt x="3454721" y="29452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42BFFAE-B5F6-EABA-3B43-A40D1FAA6E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0" t="-17820" r="21290" b="-1"/>
          <a:stretch/>
        </p:blipFill>
        <p:spPr>
          <a:xfrm>
            <a:off x="5156200" y="-736978"/>
            <a:ext cx="3469798" cy="4746726"/>
          </a:xfrm>
          <a:prstGeom prst="roundRect">
            <a:avLst>
              <a:gd name="adj" fmla="val 11160"/>
            </a:avLst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5123A0B-0DEA-E761-E003-0AA15A2438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3" b="2605"/>
          <a:stretch/>
        </p:blipFill>
        <p:spPr>
          <a:xfrm>
            <a:off x="8722202" y="2819400"/>
            <a:ext cx="3469798" cy="4482152"/>
          </a:xfrm>
          <a:prstGeom prst="roundRect">
            <a:avLst>
              <a:gd name="adj" fmla="val 10374"/>
            </a:avLst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DFEEE1-CAFF-543C-2C5F-03BC3ECAABA7}"/>
              </a:ext>
            </a:extLst>
          </p:cNvPr>
          <p:cNvSpPr txBox="1"/>
          <p:nvPr/>
        </p:nvSpPr>
        <p:spPr>
          <a:xfrm>
            <a:off x="395176" y="2664369"/>
            <a:ext cx="4518434" cy="2290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Proin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  <a:p>
            <a:pPr algn="just">
              <a:lnSpc>
                <a:spcPct val="120000"/>
              </a:lnSpc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cs typeface="Segoe UI Light" panose="020B0502040204020203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eros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Proin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  <a:p>
            <a:pPr algn="just">
              <a:lnSpc>
                <a:spcPct val="120000"/>
              </a:lnSpc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F37636-79DD-A37B-F979-6F2497F7635B}"/>
              </a:ext>
            </a:extLst>
          </p:cNvPr>
          <p:cNvSpPr txBox="1"/>
          <p:nvPr/>
        </p:nvSpPr>
        <p:spPr>
          <a:xfrm>
            <a:off x="5398787" y="4782982"/>
            <a:ext cx="2984621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9BE0DF-BAF0-3494-A203-8F9CA37D13EE}"/>
              </a:ext>
            </a:extLst>
          </p:cNvPr>
          <p:cNvSpPr txBox="1"/>
          <p:nvPr/>
        </p:nvSpPr>
        <p:spPr>
          <a:xfrm>
            <a:off x="9005721" y="681121"/>
            <a:ext cx="2984621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2CF0F0-A210-525E-87B2-69FEE6BBE539}"/>
              </a:ext>
            </a:extLst>
          </p:cNvPr>
          <p:cNvSpPr txBox="1"/>
          <p:nvPr/>
        </p:nvSpPr>
        <p:spPr>
          <a:xfrm>
            <a:off x="395176" y="1293167"/>
            <a:ext cx="5341832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EC5365-1E0E-D796-62E9-FF7897BDDA12}"/>
              </a:ext>
            </a:extLst>
          </p:cNvPr>
          <p:cNvSpPr/>
          <p:nvPr/>
        </p:nvSpPr>
        <p:spPr>
          <a:xfrm>
            <a:off x="7569695" y="3722593"/>
            <a:ext cx="736270" cy="7362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39007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585">
            <a:extLst>
              <a:ext uri="{FF2B5EF4-FFF2-40B4-BE49-F238E27FC236}">
                <a16:creationId xmlns:a16="http://schemas.microsoft.com/office/drawing/2014/main" id="{141EA931-8B64-A493-B89E-9A9FC2E7345A}"/>
              </a:ext>
            </a:extLst>
          </p:cNvPr>
          <p:cNvSpPr/>
          <p:nvPr/>
        </p:nvSpPr>
        <p:spPr>
          <a:xfrm rot="10800000">
            <a:off x="9815563" y="4521326"/>
            <a:ext cx="2388878" cy="2934520"/>
          </a:xfrm>
          <a:custGeom>
            <a:avLst/>
            <a:gdLst>
              <a:gd name="connsiteX0" fmla="*/ 0 w 2388878"/>
              <a:gd name="connsiteY0" fmla="*/ 391285 h 2347666"/>
              <a:gd name="connsiteX1" fmla="*/ 391285 w 2388878"/>
              <a:gd name="connsiteY1" fmla="*/ 0 h 2347666"/>
              <a:gd name="connsiteX2" fmla="*/ 1997593 w 2388878"/>
              <a:gd name="connsiteY2" fmla="*/ 0 h 2347666"/>
              <a:gd name="connsiteX3" fmla="*/ 2388878 w 2388878"/>
              <a:gd name="connsiteY3" fmla="*/ 391285 h 2347666"/>
              <a:gd name="connsiteX4" fmla="*/ 2388878 w 2388878"/>
              <a:gd name="connsiteY4" fmla="*/ 1956381 h 2347666"/>
              <a:gd name="connsiteX5" fmla="*/ 1997593 w 2388878"/>
              <a:gd name="connsiteY5" fmla="*/ 2347666 h 2347666"/>
              <a:gd name="connsiteX6" fmla="*/ 391285 w 2388878"/>
              <a:gd name="connsiteY6" fmla="*/ 2347666 h 2347666"/>
              <a:gd name="connsiteX7" fmla="*/ 0 w 2388878"/>
              <a:gd name="connsiteY7" fmla="*/ 1956381 h 2347666"/>
              <a:gd name="connsiteX8" fmla="*/ 0 w 2388878"/>
              <a:gd name="connsiteY8" fmla="*/ 391285 h 2347666"/>
              <a:gd name="connsiteX0" fmla="*/ 0 w 2388878"/>
              <a:gd name="connsiteY0" fmla="*/ 978139 h 2934520"/>
              <a:gd name="connsiteX1" fmla="*/ 445876 w 2388878"/>
              <a:gd name="connsiteY1" fmla="*/ 0 h 2934520"/>
              <a:gd name="connsiteX2" fmla="*/ 1997593 w 2388878"/>
              <a:gd name="connsiteY2" fmla="*/ 586854 h 2934520"/>
              <a:gd name="connsiteX3" fmla="*/ 2388878 w 2388878"/>
              <a:gd name="connsiteY3" fmla="*/ 978139 h 2934520"/>
              <a:gd name="connsiteX4" fmla="*/ 2388878 w 2388878"/>
              <a:gd name="connsiteY4" fmla="*/ 2543235 h 2934520"/>
              <a:gd name="connsiteX5" fmla="*/ 1997593 w 2388878"/>
              <a:gd name="connsiteY5" fmla="*/ 2934520 h 2934520"/>
              <a:gd name="connsiteX6" fmla="*/ 391285 w 2388878"/>
              <a:gd name="connsiteY6" fmla="*/ 2934520 h 2934520"/>
              <a:gd name="connsiteX7" fmla="*/ 0 w 2388878"/>
              <a:gd name="connsiteY7" fmla="*/ 2543235 h 2934520"/>
              <a:gd name="connsiteX8" fmla="*/ 0 w 2388878"/>
              <a:gd name="connsiteY8" fmla="*/ 978139 h 2934520"/>
              <a:gd name="connsiteX0" fmla="*/ 0 w 2388878"/>
              <a:gd name="connsiteY0" fmla="*/ 978139 h 2934520"/>
              <a:gd name="connsiteX1" fmla="*/ 445876 w 2388878"/>
              <a:gd name="connsiteY1" fmla="*/ 0 h 2934520"/>
              <a:gd name="connsiteX2" fmla="*/ 2052184 w 2388878"/>
              <a:gd name="connsiteY2" fmla="*/ 1 h 2934520"/>
              <a:gd name="connsiteX3" fmla="*/ 2388878 w 2388878"/>
              <a:gd name="connsiteY3" fmla="*/ 978139 h 2934520"/>
              <a:gd name="connsiteX4" fmla="*/ 2388878 w 2388878"/>
              <a:gd name="connsiteY4" fmla="*/ 2543235 h 2934520"/>
              <a:gd name="connsiteX5" fmla="*/ 1997593 w 2388878"/>
              <a:gd name="connsiteY5" fmla="*/ 2934520 h 2934520"/>
              <a:gd name="connsiteX6" fmla="*/ 391285 w 2388878"/>
              <a:gd name="connsiteY6" fmla="*/ 2934520 h 2934520"/>
              <a:gd name="connsiteX7" fmla="*/ 0 w 2388878"/>
              <a:gd name="connsiteY7" fmla="*/ 2543235 h 2934520"/>
              <a:gd name="connsiteX8" fmla="*/ 0 w 2388878"/>
              <a:gd name="connsiteY8" fmla="*/ 978139 h 2934520"/>
              <a:gd name="connsiteX0" fmla="*/ 0 w 2388878"/>
              <a:gd name="connsiteY0" fmla="*/ 978139 h 2934520"/>
              <a:gd name="connsiteX1" fmla="*/ 445876 w 2388878"/>
              <a:gd name="connsiteY1" fmla="*/ 0 h 2934520"/>
              <a:gd name="connsiteX2" fmla="*/ 2052184 w 2388878"/>
              <a:gd name="connsiteY2" fmla="*/ 1 h 2934520"/>
              <a:gd name="connsiteX3" fmla="*/ 2375231 w 2388878"/>
              <a:gd name="connsiteY3" fmla="*/ 336694 h 2934520"/>
              <a:gd name="connsiteX4" fmla="*/ 2388878 w 2388878"/>
              <a:gd name="connsiteY4" fmla="*/ 2543235 h 2934520"/>
              <a:gd name="connsiteX5" fmla="*/ 1997593 w 2388878"/>
              <a:gd name="connsiteY5" fmla="*/ 2934520 h 2934520"/>
              <a:gd name="connsiteX6" fmla="*/ 391285 w 2388878"/>
              <a:gd name="connsiteY6" fmla="*/ 2934520 h 2934520"/>
              <a:gd name="connsiteX7" fmla="*/ 0 w 2388878"/>
              <a:gd name="connsiteY7" fmla="*/ 2543235 h 2934520"/>
              <a:gd name="connsiteX8" fmla="*/ 0 w 2388878"/>
              <a:gd name="connsiteY8" fmla="*/ 978139 h 2934520"/>
              <a:gd name="connsiteX0" fmla="*/ 0 w 2388878"/>
              <a:gd name="connsiteY0" fmla="*/ 363990 h 2934520"/>
              <a:gd name="connsiteX1" fmla="*/ 445876 w 2388878"/>
              <a:gd name="connsiteY1" fmla="*/ 0 h 2934520"/>
              <a:gd name="connsiteX2" fmla="*/ 2052184 w 2388878"/>
              <a:gd name="connsiteY2" fmla="*/ 1 h 2934520"/>
              <a:gd name="connsiteX3" fmla="*/ 2375231 w 2388878"/>
              <a:gd name="connsiteY3" fmla="*/ 336694 h 2934520"/>
              <a:gd name="connsiteX4" fmla="*/ 2388878 w 2388878"/>
              <a:gd name="connsiteY4" fmla="*/ 2543235 h 2934520"/>
              <a:gd name="connsiteX5" fmla="*/ 1997593 w 2388878"/>
              <a:gd name="connsiteY5" fmla="*/ 2934520 h 2934520"/>
              <a:gd name="connsiteX6" fmla="*/ 391285 w 2388878"/>
              <a:gd name="connsiteY6" fmla="*/ 2934520 h 2934520"/>
              <a:gd name="connsiteX7" fmla="*/ 0 w 2388878"/>
              <a:gd name="connsiteY7" fmla="*/ 2543235 h 2934520"/>
              <a:gd name="connsiteX8" fmla="*/ 0 w 2388878"/>
              <a:gd name="connsiteY8" fmla="*/ 363990 h 2934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8878" h="2934520">
                <a:moveTo>
                  <a:pt x="0" y="363990"/>
                </a:moveTo>
                <a:cubicBezTo>
                  <a:pt x="0" y="147889"/>
                  <a:pt x="229775" y="0"/>
                  <a:pt x="445876" y="0"/>
                </a:cubicBezTo>
                <a:lnTo>
                  <a:pt x="2052184" y="1"/>
                </a:lnTo>
                <a:cubicBezTo>
                  <a:pt x="2268285" y="1"/>
                  <a:pt x="2375231" y="120593"/>
                  <a:pt x="2375231" y="336694"/>
                </a:cubicBezTo>
                <a:lnTo>
                  <a:pt x="2388878" y="2543235"/>
                </a:lnTo>
                <a:cubicBezTo>
                  <a:pt x="2388878" y="2759336"/>
                  <a:pt x="2213694" y="2934520"/>
                  <a:pt x="1997593" y="2934520"/>
                </a:cubicBezTo>
                <a:lnTo>
                  <a:pt x="391285" y="2934520"/>
                </a:lnTo>
                <a:cubicBezTo>
                  <a:pt x="175184" y="2934520"/>
                  <a:pt x="0" y="2759336"/>
                  <a:pt x="0" y="2543235"/>
                </a:cubicBezTo>
                <a:lnTo>
                  <a:pt x="0" y="36399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25395" tIns="25395" rIns="25395" bIns="25395" anchor="ctr"/>
          <a:lstStyle/>
          <a:p>
            <a:pPr defTabSz="228554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3000"/>
          </a:p>
        </p:txBody>
      </p:sp>
      <p:sp>
        <p:nvSpPr>
          <p:cNvPr id="23" name="Shape 585">
            <a:extLst>
              <a:ext uri="{FF2B5EF4-FFF2-40B4-BE49-F238E27FC236}">
                <a16:creationId xmlns:a16="http://schemas.microsoft.com/office/drawing/2014/main" id="{5CE65BDE-657A-9D1D-6E09-7862176C4299}"/>
              </a:ext>
            </a:extLst>
          </p:cNvPr>
          <p:cNvSpPr/>
          <p:nvPr/>
        </p:nvSpPr>
        <p:spPr>
          <a:xfrm rot="10800000">
            <a:off x="4915177" y="4520612"/>
            <a:ext cx="2388878" cy="2934520"/>
          </a:xfrm>
          <a:custGeom>
            <a:avLst/>
            <a:gdLst>
              <a:gd name="connsiteX0" fmla="*/ 0 w 2388878"/>
              <a:gd name="connsiteY0" fmla="*/ 391285 h 2347666"/>
              <a:gd name="connsiteX1" fmla="*/ 391285 w 2388878"/>
              <a:gd name="connsiteY1" fmla="*/ 0 h 2347666"/>
              <a:gd name="connsiteX2" fmla="*/ 1997593 w 2388878"/>
              <a:gd name="connsiteY2" fmla="*/ 0 h 2347666"/>
              <a:gd name="connsiteX3" fmla="*/ 2388878 w 2388878"/>
              <a:gd name="connsiteY3" fmla="*/ 391285 h 2347666"/>
              <a:gd name="connsiteX4" fmla="*/ 2388878 w 2388878"/>
              <a:gd name="connsiteY4" fmla="*/ 1956381 h 2347666"/>
              <a:gd name="connsiteX5" fmla="*/ 1997593 w 2388878"/>
              <a:gd name="connsiteY5" fmla="*/ 2347666 h 2347666"/>
              <a:gd name="connsiteX6" fmla="*/ 391285 w 2388878"/>
              <a:gd name="connsiteY6" fmla="*/ 2347666 h 2347666"/>
              <a:gd name="connsiteX7" fmla="*/ 0 w 2388878"/>
              <a:gd name="connsiteY7" fmla="*/ 1956381 h 2347666"/>
              <a:gd name="connsiteX8" fmla="*/ 0 w 2388878"/>
              <a:gd name="connsiteY8" fmla="*/ 391285 h 2347666"/>
              <a:gd name="connsiteX0" fmla="*/ 0 w 2388878"/>
              <a:gd name="connsiteY0" fmla="*/ 978139 h 2934520"/>
              <a:gd name="connsiteX1" fmla="*/ 445876 w 2388878"/>
              <a:gd name="connsiteY1" fmla="*/ 0 h 2934520"/>
              <a:gd name="connsiteX2" fmla="*/ 1997593 w 2388878"/>
              <a:gd name="connsiteY2" fmla="*/ 586854 h 2934520"/>
              <a:gd name="connsiteX3" fmla="*/ 2388878 w 2388878"/>
              <a:gd name="connsiteY3" fmla="*/ 978139 h 2934520"/>
              <a:gd name="connsiteX4" fmla="*/ 2388878 w 2388878"/>
              <a:gd name="connsiteY4" fmla="*/ 2543235 h 2934520"/>
              <a:gd name="connsiteX5" fmla="*/ 1997593 w 2388878"/>
              <a:gd name="connsiteY5" fmla="*/ 2934520 h 2934520"/>
              <a:gd name="connsiteX6" fmla="*/ 391285 w 2388878"/>
              <a:gd name="connsiteY6" fmla="*/ 2934520 h 2934520"/>
              <a:gd name="connsiteX7" fmla="*/ 0 w 2388878"/>
              <a:gd name="connsiteY7" fmla="*/ 2543235 h 2934520"/>
              <a:gd name="connsiteX8" fmla="*/ 0 w 2388878"/>
              <a:gd name="connsiteY8" fmla="*/ 978139 h 2934520"/>
              <a:gd name="connsiteX0" fmla="*/ 0 w 2388878"/>
              <a:gd name="connsiteY0" fmla="*/ 978139 h 2934520"/>
              <a:gd name="connsiteX1" fmla="*/ 445876 w 2388878"/>
              <a:gd name="connsiteY1" fmla="*/ 0 h 2934520"/>
              <a:gd name="connsiteX2" fmla="*/ 2052184 w 2388878"/>
              <a:gd name="connsiteY2" fmla="*/ 1 h 2934520"/>
              <a:gd name="connsiteX3" fmla="*/ 2388878 w 2388878"/>
              <a:gd name="connsiteY3" fmla="*/ 978139 h 2934520"/>
              <a:gd name="connsiteX4" fmla="*/ 2388878 w 2388878"/>
              <a:gd name="connsiteY4" fmla="*/ 2543235 h 2934520"/>
              <a:gd name="connsiteX5" fmla="*/ 1997593 w 2388878"/>
              <a:gd name="connsiteY5" fmla="*/ 2934520 h 2934520"/>
              <a:gd name="connsiteX6" fmla="*/ 391285 w 2388878"/>
              <a:gd name="connsiteY6" fmla="*/ 2934520 h 2934520"/>
              <a:gd name="connsiteX7" fmla="*/ 0 w 2388878"/>
              <a:gd name="connsiteY7" fmla="*/ 2543235 h 2934520"/>
              <a:gd name="connsiteX8" fmla="*/ 0 w 2388878"/>
              <a:gd name="connsiteY8" fmla="*/ 978139 h 2934520"/>
              <a:gd name="connsiteX0" fmla="*/ 0 w 2388878"/>
              <a:gd name="connsiteY0" fmla="*/ 978139 h 2934520"/>
              <a:gd name="connsiteX1" fmla="*/ 445876 w 2388878"/>
              <a:gd name="connsiteY1" fmla="*/ 0 h 2934520"/>
              <a:gd name="connsiteX2" fmla="*/ 2052184 w 2388878"/>
              <a:gd name="connsiteY2" fmla="*/ 1 h 2934520"/>
              <a:gd name="connsiteX3" fmla="*/ 2375231 w 2388878"/>
              <a:gd name="connsiteY3" fmla="*/ 336694 h 2934520"/>
              <a:gd name="connsiteX4" fmla="*/ 2388878 w 2388878"/>
              <a:gd name="connsiteY4" fmla="*/ 2543235 h 2934520"/>
              <a:gd name="connsiteX5" fmla="*/ 1997593 w 2388878"/>
              <a:gd name="connsiteY5" fmla="*/ 2934520 h 2934520"/>
              <a:gd name="connsiteX6" fmla="*/ 391285 w 2388878"/>
              <a:gd name="connsiteY6" fmla="*/ 2934520 h 2934520"/>
              <a:gd name="connsiteX7" fmla="*/ 0 w 2388878"/>
              <a:gd name="connsiteY7" fmla="*/ 2543235 h 2934520"/>
              <a:gd name="connsiteX8" fmla="*/ 0 w 2388878"/>
              <a:gd name="connsiteY8" fmla="*/ 978139 h 2934520"/>
              <a:gd name="connsiteX0" fmla="*/ 0 w 2388878"/>
              <a:gd name="connsiteY0" fmla="*/ 363990 h 2934520"/>
              <a:gd name="connsiteX1" fmla="*/ 445876 w 2388878"/>
              <a:gd name="connsiteY1" fmla="*/ 0 h 2934520"/>
              <a:gd name="connsiteX2" fmla="*/ 2052184 w 2388878"/>
              <a:gd name="connsiteY2" fmla="*/ 1 h 2934520"/>
              <a:gd name="connsiteX3" fmla="*/ 2375231 w 2388878"/>
              <a:gd name="connsiteY3" fmla="*/ 336694 h 2934520"/>
              <a:gd name="connsiteX4" fmla="*/ 2388878 w 2388878"/>
              <a:gd name="connsiteY4" fmla="*/ 2543235 h 2934520"/>
              <a:gd name="connsiteX5" fmla="*/ 1997593 w 2388878"/>
              <a:gd name="connsiteY5" fmla="*/ 2934520 h 2934520"/>
              <a:gd name="connsiteX6" fmla="*/ 391285 w 2388878"/>
              <a:gd name="connsiteY6" fmla="*/ 2934520 h 2934520"/>
              <a:gd name="connsiteX7" fmla="*/ 0 w 2388878"/>
              <a:gd name="connsiteY7" fmla="*/ 2543235 h 2934520"/>
              <a:gd name="connsiteX8" fmla="*/ 0 w 2388878"/>
              <a:gd name="connsiteY8" fmla="*/ 363990 h 2934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8878" h="2934520">
                <a:moveTo>
                  <a:pt x="0" y="363990"/>
                </a:moveTo>
                <a:cubicBezTo>
                  <a:pt x="0" y="147889"/>
                  <a:pt x="229775" y="0"/>
                  <a:pt x="445876" y="0"/>
                </a:cubicBezTo>
                <a:lnTo>
                  <a:pt x="2052184" y="1"/>
                </a:lnTo>
                <a:cubicBezTo>
                  <a:pt x="2268285" y="1"/>
                  <a:pt x="2375231" y="120593"/>
                  <a:pt x="2375231" y="336694"/>
                </a:cubicBezTo>
                <a:lnTo>
                  <a:pt x="2388878" y="2543235"/>
                </a:lnTo>
                <a:cubicBezTo>
                  <a:pt x="2388878" y="2759336"/>
                  <a:pt x="2213694" y="2934520"/>
                  <a:pt x="1997593" y="2934520"/>
                </a:cubicBezTo>
                <a:lnTo>
                  <a:pt x="391285" y="2934520"/>
                </a:lnTo>
                <a:cubicBezTo>
                  <a:pt x="175184" y="2934520"/>
                  <a:pt x="0" y="2759336"/>
                  <a:pt x="0" y="2543235"/>
                </a:cubicBezTo>
                <a:lnTo>
                  <a:pt x="0" y="36399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25395" tIns="25395" rIns="25395" bIns="25395" anchor="ctr"/>
          <a:lstStyle/>
          <a:p>
            <a:pPr defTabSz="228554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3000"/>
          </a:p>
        </p:txBody>
      </p:sp>
      <p:sp>
        <p:nvSpPr>
          <p:cNvPr id="17" name="Shape 583"/>
          <p:cNvSpPr/>
          <p:nvPr/>
        </p:nvSpPr>
        <p:spPr>
          <a:xfrm>
            <a:off x="2455876" y="2061940"/>
            <a:ext cx="2388878" cy="238887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5395" tIns="25395" rIns="25395" bIns="25395" anchor="ctr"/>
          <a:lstStyle/>
          <a:p>
            <a:pPr defTabSz="228554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3000"/>
          </a:p>
        </p:txBody>
      </p:sp>
      <p:sp>
        <p:nvSpPr>
          <p:cNvPr id="25" name="Shape 587"/>
          <p:cNvSpPr/>
          <p:nvPr/>
        </p:nvSpPr>
        <p:spPr>
          <a:xfrm>
            <a:off x="7353299" y="2061940"/>
            <a:ext cx="2388878" cy="238887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5395" tIns="25395" rIns="25395" bIns="25395" anchor="ctr"/>
          <a:lstStyle/>
          <a:p>
            <a:pPr defTabSz="228554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3000"/>
          </a:p>
        </p:txBody>
      </p:sp>
      <p:sp>
        <p:nvSpPr>
          <p:cNvPr id="33" name="Shape 585"/>
          <p:cNvSpPr/>
          <p:nvPr/>
        </p:nvSpPr>
        <p:spPr>
          <a:xfrm rot="10800000">
            <a:off x="1141" y="4510334"/>
            <a:ext cx="2388878" cy="2934520"/>
          </a:xfrm>
          <a:custGeom>
            <a:avLst/>
            <a:gdLst>
              <a:gd name="connsiteX0" fmla="*/ 0 w 2388878"/>
              <a:gd name="connsiteY0" fmla="*/ 391285 h 2347666"/>
              <a:gd name="connsiteX1" fmla="*/ 391285 w 2388878"/>
              <a:gd name="connsiteY1" fmla="*/ 0 h 2347666"/>
              <a:gd name="connsiteX2" fmla="*/ 1997593 w 2388878"/>
              <a:gd name="connsiteY2" fmla="*/ 0 h 2347666"/>
              <a:gd name="connsiteX3" fmla="*/ 2388878 w 2388878"/>
              <a:gd name="connsiteY3" fmla="*/ 391285 h 2347666"/>
              <a:gd name="connsiteX4" fmla="*/ 2388878 w 2388878"/>
              <a:gd name="connsiteY4" fmla="*/ 1956381 h 2347666"/>
              <a:gd name="connsiteX5" fmla="*/ 1997593 w 2388878"/>
              <a:gd name="connsiteY5" fmla="*/ 2347666 h 2347666"/>
              <a:gd name="connsiteX6" fmla="*/ 391285 w 2388878"/>
              <a:gd name="connsiteY6" fmla="*/ 2347666 h 2347666"/>
              <a:gd name="connsiteX7" fmla="*/ 0 w 2388878"/>
              <a:gd name="connsiteY7" fmla="*/ 1956381 h 2347666"/>
              <a:gd name="connsiteX8" fmla="*/ 0 w 2388878"/>
              <a:gd name="connsiteY8" fmla="*/ 391285 h 2347666"/>
              <a:gd name="connsiteX0" fmla="*/ 0 w 2388878"/>
              <a:gd name="connsiteY0" fmla="*/ 978139 h 2934520"/>
              <a:gd name="connsiteX1" fmla="*/ 445876 w 2388878"/>
              <a:gd name="connsiteY1" fmla="*/ 0 h 2934520"/>
              <a:gd name="connsiteX2" fmla="*/ 1997593 w 2388878"/>
              <a:gd name="connsiteY2" fmla="*/ 586854 h 2934520"/>
              <a:gd name="connsiteX3" fmla="*/ 2388878 w 2388878"/>
              <a:gd name="connsiteY3" fmla="*/ 978139 h 2934520"/>
              <a:gd name="connsiteX4" fmla="*/ 2388878 w 2388878"/>
              <a:gd name="connsiteY4" fmla="*/ 2543235 h 2934520"/>
              <a:gd name="connsiteX5" fmla="*/ 1997593 w 2388878"/>
              <a:gd name="connsiteY5" fmla="*/ 2934520 h 2934520"/>
              <a:gd name="connsiteX6" fmla="*/ 391285 w 2388878"/>
              <a:gd name="connsiteY6" fmla="*/ 2934520 h 2934520"/>
              <a:gd name="connsiteX7" fmla="*/ 0 w 2388878"/>
              <a:gd name="connsiteY7" fmla="*/ 2543235 h 2934520"/>
              <a:gd name="connsiteX8" fmla="*/ 0 w 2388878"/>
              <a:gd name="connsiteY8" fmla="*/ 978139 h 2934520"/>
              <a:gd name="connsiteX0" fmla="*/ 0 w 2388878"/>
              <a:gd name="connsiteY0" fmla="*/ 978139 h 2934520"/>
              <a:gd name="connsiteX1" fmla="*/ 445876 w 2388878"/>
              <a:gd name="connsiteY1" fmla="*/ 0 h 2934520"/>
              <a:gd name="connsiteX2" fmla="*/ 2052184 w 2388878"/>
              <a:gd name="connsiteY2" fmla="*/ 1 h 2934520"/>
              <a:gd name="connsiteX3" fmla="*/ 2388878 w 2388878"/>
              <a:gd name="connsiteY3" fmla="*/ 978139 h 2934520"/>
              <a:gd name="connsiteX4" fmla="*/ 2388878 w 2388878"/>
              <a:gd name="connsiteY4" fmla="*/ 2543235 h 2934520"/>
              <a:gd name="connsiteX5" fmla="*/ 1997593 w 2388878"/>
              <a:gd name="connsiteY5" fmla="*/ 2934520 h 2934520"/>
              <a:gd name="connsiteX6" fmla="*/ 391285 w 2388878"/>
              <a:gd name="connsiteY6" fmla="*/ 2934520 h 2934520"/>
              <a:gd name="connsiteX7" fmla="*/ 0 w 2388878"/>
              <a:gd name="connsiteY7" fmla="*/ 2543235 h 2934520"/>
              <a:gd name="connsiteX8" fmla="*/ 0 w 2388878"/>
              <a:gd name="connsiteY8" fmla="*/ 978139 h 2934520"/>
              <a:gd name="connsiteX0" fmla="*/ 0 w 2388878"/>
              <a:gd name="connsiteY0" fmla="*/ 978139 h 2934520"/>
              <a:gd name="connsiteX1" fmla="*/ 445876 w 2388878"/>
              <a:gd name="connsiteY1" fmla="*/ 0 h 2934520"/>
              <a:gd name="connsiteX2" fmla="*/ 2052184 w 2388878"/>
              <a:gd name="connsiteY2" fmla="*/ 1 h 2934520"/>
              <a:gd name="connsiteX3" fmla="*/ 2375231 w 2388878"/>
              <a:gd name="connsiteY3" fmla="*/ 336694 h 2934520"/>
              <a:gd name="connsiteX4" fmla="*/ 2388878 w 2388878"/>
              <a:gd name="connsiteY4" fmla="*/ 2543235 h 2934520"/>
              <a:gd name="connsiteX5" fmla="*/ 1997593 w 2388878"/>
              <a:gd name="connsiteY5" fmla="*/ 2934520 h 2934520"/>
              <a:gd name="connsiteX6" fmla="*/ 391285 w 2388878"/>
              <a:gd name="connsiteY6" fmla="*/ 2934520 h 2934520"/>
              <a:gd name="connsiteX7" fmla="*/ 0 w 2388878"/>
              <a:gd name="connsiteY7" fmla="*/ 2543235 h 2934520"/>
              <a:gd name="connsiteX8" fmla="*/ 0 w 2388878"/>
              <a:gd name="connsiteY8" fmla="*/ 978139 h 2934520"/>
              <a:gd name="connsiteX0" fmla="*/ 0 w 2388878"/>
              <a:gd name="connsiteY0" fmla="*/ 363990 h 2934520"/>
              <a:gd name="connsiteX1" fmla="*/ 445876 w 2388878"/>
              <a:gd name="connsiteY1" fmla="*/ 0 h 2934520"/>
              <a:gd name="connsiteX2" fmla="*/ 2052184 w 2388878"/>
              <a:gd name="connsiteY2" fmla="*/ 1 h 2934520"/>
              <a:gd name="connsiteX3" fmla="*/ 2375231 w 2388878"/>
              <a:gd name="connsiteY3" fmla="*/ 336694 h 2934520"/>
              <a:gd name="connsiteX4" fmla="*/ 2388878 w 2388878"/>
              <a:gd name="connsiteY4" fmla="*/ 2543235 h 2934520"/>
              <a:gd name="connsiteX5" fmla="*/ 1997593 w 2388878"/>
              <a:gd name="connsiteY5" fmla="*/ 2934520 h 2934520"/>
              <a:gd name="connsiteX6" fmla="*/ 391285 w 2388878"/>
              <a:gd name="connsiteY6" fmla="*/ 2934520 h 2934520"/>
              <a:gd name="connsiteX7" fmla="*/ 0 w 2388878"/>
              <a:gd name="connsiteY7" fmla="*/ 2543235 h 2934520"/>
              <a:gd name="connsiteX8" fmla="*/ 0 w 2388878"/>
              <a:gd name="connsiteY8" fmla="*/ 363990 h 2934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88878" h="2934520">
                <a:moveTo>
                  <a:pt x="0" y="363990"/>
                </a:moveTo>
                <a:cubicBezTo>
                  <a:pt x="0" y="147889"/>
                  <a:pt x="229775" y="0"/>
                  <a:pt x="445876" y="0"/>
                </a:cubicBezTo>
                <a:lnTo>
                  <a:pt x="2052184" y="1"/>
                </a:lnTo>
                <a:cubicBezTo>
                  <a:pt x="2268285" y="1"/>
                  <a:pt x="2375231" y="120593"/>
                  <a:pt x="2375231" y="336694"/>
                </a:cubicBezTo>
                <a:lnTo>
                  <a:pt x="2388878" y="2543235"/>
                </a:lnTo>
                <a:cubicBezTo>
                  <a:pt x="2388878" y="2759336"/>
                  <a:pt x="2213694" y="2934520"/>
                  <a:pt x="1997593" y="2934520"/>
                </a:cubicBezTo>
                <a:lnTo>
                  <a:pt x="391285" y="2934520"/>
                </a:lnTo>
                <a:cubicBezTo>
                  <a:pt x="175184" y="2934520"/>
                  <a:pt x="0" y="2759336"/>
                  <a:pt x="0" y="2543235"/>
                </a:cubicBezTo>
                <a:lnTo>
                  <a:pt x="0" y="36399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25395" tIns="25395" rIns="25395" bIns="25395" anchor="ctr"/>
          <a:lstStyle/>
          <a:p>
            <a:pPr defTabSz="228554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3000"/>
          </a:p>
        </p:txBody>
      </p:sp>
      <p:pic>
        <p:nvPicPr>
          <p:cNvPr id="55" name="Picture Placeholder 54">
            <a:extLst>
              <a:ext uri="{FF2B5EF4-FFF2-40B4-BE49-F238E27FC236}">
                <a16:creationId xmlns:a16="http://schemas.microsoft.com/office/drawing/2014/main" id="{136FAF3D-0BA5-6F7C-0C25-2FA1DCCE4F91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4" r="12484"/>
          <a:stretch>
            <a:fillRect/>
          </a:stretch>
        </p:blipFill>
        <p:spPr>
          <a:prstGeom prst="roundRect">
            <a:avLst>
              <a:gd name="adj" fmla="val 13810"/>
            </a:avLst>
          </a:prstGeom>
          <a:effectLst/>
        </p:spPr>
      </p:pic>
      <p:pic>
        <p:nvPicPr>
          <p:cNvPr id="59" name="Picture Placeholder 58">
            <a:extLst>
              <a:ext uri="{FF2B5EF4-FFF2-40B4-BE49-F238E27FC236}">
                <a16:creationId xmlns:a16="http://schemas.microsoft.com/office/drawing/2014/main" id="{CB4D2BF6-F6B5-6995-C05C-4E467AEC995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1" r="21851"/>
          <a:stretch>
            <a:fillRect/>
          </a:stretch>
        </p:blipFill>
        <p:spPr>
          <a:prstGeom prst="roundRect">
            <a:avLst/>
          </a:prstGeom>
          <a:effectLst/>
        </p:spPr>
      </p:pic>
      <p:pic>
        <p:nvPicPr>
          <p:cNvPr id="63" name="Picture Placeholder 62">
            <a:extLst>
              <a:ext uri="{FF2B5EF4-FFF2-40B4-BE49-F238E27FC236}">
                <a16:creationId xmlns:a16="http://schemas.microsoft.com/office/drawing/2014/main" id="{3EC42086-9EF1-F324-3FBD-9C76C337ACE3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 t="1" r="9297" b="-29358"/>
          <a:stretch/>
        </p:blipFill>
        <p:spPr>
          <a:xfrm>
            <a:off x="7353386" y="4510422"/>
            <a:ext cx="2388791" cy="3036789"/>
          </a:xfrm>
          <a:prstGeom prst="roundRect">
            <a:avLst/>
          </a:prstGeom>
          <a:effectLst/>
        </p:spPr>
      </p:pic>
      <p:pic>
        <p:nvPicPr>
          <p:cNvPr id="57" name="Picture Placeholder 56">
            <a:extLst>
              <a:ext uri="{FF2B5EF4-FFF2-40B4-BE49-F238E27FC236}">
                <a16:creationId xmlns:a16="http://schemas.microsoft.com/office/drawing/2014/main" id="{6666C33A-FFDE-08AF-2142-B3CBA7F621DD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5" b="-7821"/>
          <a:stretch/>
        </p:blipFill>
        <p:spPr>
          <a:xfrm>
            <a:off x="2455963" y="4507678"/>
            <a:ext cx="2388791" cy="2875761"/>
          </a:xfrm>
          <a:prstGeom prst="roundRect">
            <a:avLst/>
          </a:prstGeom>
          <a:effectLst/>
        </p:spPr>
      </p:pic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95E8FE2F-3048-C235-CAB2-C58364E5B620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8" r="16648"/>
          <a:stretch>
            <a:fillRect/>
          </a:stretch>
        </p:blipFill>
        <p:spPr>
          <a:prstGeom prst="roundRect">
            <a:avLst/>
          </a:prstGeom>
          <a:effectLst/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19648850-B797-2A5C-33A9-A41786377FF4}"/>
              </a:ext>
            </a:extLst>
          </p:cNvPr>
          <p:cNvSpPr txBox="1"/>
          <p:nvPr/>
        </p:nvSpPr>
        <p:spPr>
          <a:xfrm>
            <a:off x="2455877" y="461514"/>
            <a:ext cx="3640124" cy="11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F40ADD9-867A-0FE5-7703-9254EEB96902}"/>
              </a:ext>
            </a:extLst>
          </p:cNvPr>
          <p:cNvSpPr txBox="1"/>
          <p:nvPr/>
        </p:nvSpPr>
        <p:spPr>
          <a:xfrm>
            <a:off x="7041945" y="461514"/>
            <a:ext cx="3640124" cy="11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245DA74-ADB1-80D1-F923-434C49D63431}"/>
              </a:ext>
            </a:extLst>
          </p:cNvPr>
          <p:cNvSpPr txBox="1"/>
          <p:nvPr/>
        </p:nvSpPr>
        <p:spPr>
          <a:xfrm>
            <a:off x="7419309" y="2539163"/>
            <a:ext cx="2256800" cy="1434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C865827-9A1B-D907-94F9-169DA776FB99}"/>
              </a:ext>
            </a:extLst>
          </p:cNvPr>
          <p:cNvSpPr txBox="1"/>
          <p:nvPr/>
        </p:nvSpPr>
        <p:spPr>
          <a:xfrm>
            <a:off x="2515891" y="2539163"/>
            <a:ext cx="2256800" cy="1434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E328E30-022C-60B5-413B-94E46BB867DB}"/>
              </a:ext>
            </a:extLst>
          </p:cNvPr>
          <p:cNvSpPr txBox="1"/>
          <p:nvPr/>
        </p:nvSpPr>
        <p:spPr>
          <a:xfrm>
            <a:off x="4970627" y="4972437"/>
            <a:ext cx="2256800" cy="1434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F818DD4-F6EE-0308-2C4D-99508CFCD7DC}"/>
              </a:ext>
            </a:extLst>
          </p:cNvPr>
          <p:cNvSpPr txBox="1"/>
          <p:nvPr/>
        </p:nvSpPr>
        <p:spPr>
          <a:xfrm>
            <a:off x="9868020" y="4972437"/>
            <a:ext cx="2256800" cy="1434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F9153F6-C2CC-0E45-EF24-C525026DEC81}"/>
              </a:ext>
            </a:extLst>
          </p:cNvPr>
          <p:cNvSpPr txBox="1"/>
          <p:nvPr/>
        </p:nvSpPr>
        <p:spPr>
          <a:xfrm>
            <a:off x="67180" y="4972437"/>
            <a:ext cx="2256800" cy="1434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50" dirty="0">
                <a:solidFill>
                  <a:schemeClr val="bg1"/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4AC541-613E-5AE5-0F9B-D6D126A9686C}"/>
              </a:ext>
            </a:extLst>
          </p:cNvPr>
          <p:cNvSpPr txBox="1"/>
          <p:nvPr/>
        </p:nvSpPr>
        <p:spPr>
          <a:xfrm>
            <a:off x="395176" y="461514"/>
            <a:ext cx="1928804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A45E78F-95C4-CA3D-A2BB-D545BEAB5BF7}"/>
              </a:ext>
            </a:extLst>
          </p:cNvPr>
          <p:cNvSpPr/>
          <p:nvPr/>
        </p:nvSpPr>
        <p:spPr>
          <a:xfrm>
            <a:off x="1489679" y="4112441"/>
            <a:ext cx="736270" cy="7362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2B6C122-6276-65A7-A814-7FF736ABCA9D}"/>
              </a:ext>
            </a:extLst>
          </p:cNvPr>
          <p:cNvSpPr/>
          <p:nvPr/>
        </p:nvSpPr>
        <p:spPr>
          <a:xfrm>
            <a:off x="11060554" y="1664050"/>
            <a:ext cx="736270" cy="7362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77585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8" grpId="0"/>
      <p:bldP spid="69" grpId="0"/>
      <p:bldP spid="70" grpId="0"/>
      <p:bldP spid="71" grpId="0"/>
      <p:bldP spid="72" grpId="0"/>
      <p:bldP spid="73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E8C1064-B997-69DE-FD6B-8C1A3A4C020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3" r="22033"/>
          <a:stretch>
            <a:fillRect/>
          </a:stretch>
        </p:blipFill>
        <p:spPr>
          <a:prstGeom prst="roundRect">
            <a:avLst>
              <a:gd name="adj" fmla="val 8107"/>
            </a:avLst>
          </a:prstGeom>
        </p:spPr>
      </p:pic>
      <p:sp>
        <p:nvSpPr>
          <p:cNvPr id="7" name="Прямоугольник 7"/>
          <p:cNvSpPr/>
          <p:nvPr/>
        </p:nvSpPr>
        <p:spPr>
          <a:xfrm flipH="1">
            <a:off x="0" y="0"/>
            <a:ext cx="354488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3C2E85F-2AA8-9A3C-3FA7-FE3B520EF9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3" r="22033"/>
          <a:stretch>
            <a:fillRect/>
          </a:stretch>
        </p:blipFill>
        <p:spPr>
          <a:prstGeom prst="roundRect">
            <a:avLst>
              <a:gd name="adj" fmla="val 8697"/>
            </a:avLst>
          </a:prstGeom>
        </p:spPr>
      </p:pic>
      <p:sp>
        <p:nvSpPr>
          <p:cNvPr id="13" name="Прямоугольник 7">
            <a:extLst>
              <a:ext uri="{FF2B5EF4-FFF2-40B4-BE49-F238E27FC236}">
                <a16:creationId xmlns:a16="http://schemas.microsoft.com/office/drawing/2014/main" id="{5B0471D1-DC81-32D3-0532-FB68ADE46366}"/>
              </a:ext>
            </a:extLst>
          </p:cNvPr>
          <p:cNvSpPr/>
          <p:nvPr/>
        </p:nvSpPr>
        <p:spPr>
          <a:xfrm flipH="1">
            <a:off x="0" y="0"/>
            <a:ext cx="3544888" cy="6858000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C999AC-8DF1-C2B7-7B15-CD3BE18DEE80}"/>
              </a:ext>
            </a:extLst>
          </p:cNvPr>
          <p:cNvGrpSpPr/>
          <p:nvPr/>
        </p:nvGrpSpPr>
        <p:grpSpPr>
          <a:xfrm>
            <a:off x="285570" y="338264"/>
            <a:ext cx="2910299" cy="6254568"/>
            <a:chOff x="285570" y="338264"/>
            <a:chExt cx="2910299" cy="625456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20D057-8269-3889-EB2F-0E7D036C7348}"/>
                </a:ext>
              </a:extLst>
            </p:cNvPr>
            <p:cNvSpPr txBox="1"/>
            <p:nvPr/>
          </p:nvSpPr>
          <p:spPr>
            <a:xfrm>
              <a:off x="285570" y="1831486"/>
              <a:ext cx="2910299" cy="1404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congue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Integer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placerat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eros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ex,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suscipit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faucibus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felis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fermentum et.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Proin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ac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sodales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sapien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integer.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BFE265-EC1A-E3FA-4BE9-FFE197A8820F}"/>
                </a:ext>
              </a:extLst>
            </p:cNvPr>
            <p:cNvSpPr txBox="1"/>
            <p:nvPr/>
          </p:nvSpPr>
          <p:spPr>
            <a:xfrm>
              <a:off x="285571" y="338264"/>
              <a:ext cx="1683474" cy="1255728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WRITE </a:t>
              </a:r>
            </a:p>
            <a:p>
              <a:pPr>
                <a:lnSpc>
                  <a:spcPct val="9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A TITLE</a:t>
              </a:r>
            </a:p>
            <a:p>
              <a:pPr>
                <a:lnSpc>
                  <a:spcPct val="9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HERE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319E63-752E-C819-59C1-5E308B7C7D2A}"/>
                </a:ext>
              </a:extLst>
            </p:cNvPr>
            <p:cNvSpPr txBox="1"/>
            <p:nvPr/>
          </p:nvSpPr>
          <p:spPr>
            <a:xfrm>
              <a:off x="285570" y="3471687"/>
              <a:ext cx="2910299" cy="1404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congue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Integer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placerat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eros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ex,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suscipit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faucibus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felis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fermentum et.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Proin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ac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sodales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sapien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integer.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AC0B2E-929B-93B9-76D1-CE0A55CC3C25}"/>
                </a:ext>
              </a:extLst>
            </p:cNvPr>
            <p:cNvSpPr txBox="1"/>
            <p:nvPr/>
          </p:nvSpPr>
          <p:spPr>
            <a:xfrm>
              <a:off x="285570" y="5188280"/>
              <a:ext cx="2910299" cy="1404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congue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Integer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placerat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eros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ex,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suscipit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faucibus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felis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fermentum et.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Proin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ac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sodales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sapien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integer.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C44BEB4E-BBEE-14E9-F6E6-9FCB3566B43A}"/>
              </a:ext>
            </a:extLst>
          </p:cNvPr>
          <p:cNvSpPr/>
          <p:nvPr/>
        </p:nvSpPr>
        <p:spPr>
          <a:xfrm>
            <a:off x="9532005" y="5808221"/>
            <a:ext cx="736270" cy="7362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66082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7"/>
          <p:cNvSpPr/>
          <p:nvPr/>
        </p:nvSpPr>
        <p:spPr>
          <a:xfrm flipH="1">
            <a:off x="8647112" y="0"/>
            <a:ext cx="354488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0583B49-E04A-8CC8-4ABA-CF09D66BD95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1" b="18091"/>
          <a:stretch>
            <a:fillRect/>
          </a:stretch>
        </p:blipFill>
        <p:spPr>
          <a:xfrm>
            <a:off x="4383252" y="673331"/>
            <a:ext cx="3704852" cy="1576708"/>
          </a:xfrm>
          <a:prstGeom prst="round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67205FD-F557-6790-74AC-6E13301B34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168" r="16667"/>
          <a:stretch/>
        </p:blipFill>
        <p:spPr>
          <a:xfrm>
            <a:off x="4383252" y="2374710"/>
            <a:ext cx="3704852" cy="3809959"/>
          </a:xfrm>
          <a:prstGeom prst="roundRect">
            <a:avLst>
              <a:gd name="adj" fmla="val 10036"/>
            </a:avLst>
          </a:pr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D42F7684-B6A2-B7C1-8587-F151911046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9" r="33929"/>
          <a:stretch>
            <a:fillRect/>
          </a:stretch>
        </p:blipFill>
        <p:spPr>
          <a:prstGeom prst="roundRect">
            <a:avLst>
              <a:gd name="adj" fmla="val 13070"/>
            </a:avLst>
          </a:prstGeo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8DE7ECDD-12D2-20E7-5C9F-CF5EF3AA24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r="10458"/>
          <a:stretch>
            <a:fillRect/>
          </a:stretch>
        </p:blipFill>
        <p:spPr>
          <a:xfrm>
            <a:off x="1642853" y="673331"/>
            <a:ext cx="2655964" cy="5511338"/>
          </a:xfrm>
          <a:prstGeom prst="roundRect">
            <a:avLst>
              <a:gd name="adj" fmla="val 10501"/>
            </a:avLst>
          </a:prstGeom>
        </p:spPr>
      </p:pic>
      <p:sp>
        <p:nvSpPr>
          <p:cNvPr id="19" name="Прямоугольник 7">
            <a:extLst>
              <a:ext uri="{FF2B5EF4-FFF2-40B4-BE49-F238E27FC236}">
                <a16:creationId xmlns:a16="http://schemas.microsoft.com/office/drawing/2014/main" id="{9756702C-2D6D-A2AB-780C-DE999E5A0694}"/>
              </a:ext>
            </a:extLst>
          </p:cNvPr>
          <p:cNvSpPr/>
          <p:nvPr/>
        </p:nvSpPr>
        <p:spPr>
          <a:xfrm flipH="1">
            <a:off x="8647112" y="0"/>
            <a:ext cx="3544888" cy="6858000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CA2E34F-5CD0-DCF4-2BD4-397D82E88A3D}"/>
              </a:ext>
            </a:extLst>
          </p:cNvPr>
          <p:cNvGrpSpPr/>
          <p:nvPr/>
        </p:nvGrpSpPr>
        <p:grpSpPr>
          <a:xfrm>
            <a:off x="8964406" y="301716"/>
            <a:ext cx="2910299" cy="6254568"/>
            <a:chOff x="285570" y="338264"/>
            <a:chExt cx="2910299" cy="625456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FF374B-129C-4B4D-4FA2-D9D8555AB667}"/>
                </a:ext>
              </a:extLst>
            </p:cNvPr>
            <p:cNvSpPr txBox="1"/>
            <p:nvPr/>
          </p:nvSpPr>
          <p:spPr>
            <a:xfrm>
              <a:off x="285570" y="1831486"/>
              <a:ext cx="2910299" cy="1404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congue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Integer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placerat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eros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ex,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suscipit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faucibus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felis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fermentum et.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Proin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ac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sodales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sapien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integer.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830591-6966-BE35-B4D1-EA24BC3044A6}"/>
                </a:ext>
              </a:extLst>
            </p:cNvPr>
            <p:cNvSpPr txBox="1"/>
            <p:nvPr/>
          </p:nvSpPr>
          <p:spPr>
            <a:xfrm>
              <a:off x="285571" y="338264"/>
              <a:ext cx="1683474" cy="1255728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WRITE </a:t>
              </a:r>
            </a:p>
            <a:p>
              <a:pPr>
                <a:lnSpc>
                  <a:spcPct val="9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A TITLE</a:t>
              </a:r>
            </a:p>
            <a:p>
              <a:pPr>
                <a:lnSpc>
                  <a:spcPct val="9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Montserrat" panose="00000500000000000000" pitchFamily="2" charset="0"/>
                </a:rPr>
                <a:t>HERE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EE2E906-3835-4894-0753-9E07422E61A6}"/>
                </a:ext>
              </a:extLst>
            </p:cNvPr>
            <p:cNvSpPr txBox="1"/>
            <p:nvPr/>
          </p:nvSpPr>
          <p:spPr>
            <a:xfrm>
              <a:off x="285570" y="3471687"/>
              <a:ext cx="2910299" cy="1404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congue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Integer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placerat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eros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ex,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suscipit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faucibus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felis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fermentum et.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Proin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ac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sodales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sapien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integer.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600CBC0-7649-37D3-FBD0-F429F5AD7C4F}"/>
                </a:ext>
              </a:extLst>
            </p:cNvPr>
            <p:cNvSpPr txBox="1"/>
            <p:nvPr/>
          </p:nvSpPr>
          <p:spPr>
            <a:xfrm>
              <a:off x="285570" y="5188280"/>
              <a:ext cx="2910299" cy="1404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Lorem ipsum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,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elit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Morbi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eget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dolor sit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amet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nulla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imperdiet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congue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. Integer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placerat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eros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ex,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suscipit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faucibus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felis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fermentum et.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Proin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ac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sodales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sapien</a:t>
              </a:r>
              <a:r>
                <a:rPr lang="en-US" sz="1200" dirty="0">
                  <a:solidFill>
                    <a:schemeClr val="bg1"/>
                  </a:solidFill>
                  <a:latin typeface="Montserrat" panose="00000500000000000000" pitchFamily="2" charset="0"/>
                  <a:cs typeface="Segoe UI Light" panose="020B0502040204020203" pitchFamily="34" charset="0"/>
                </a:rPr>
                <a:t> integer.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B79C746A-CC95-E374-4F54-DAC0F9DBFDA5}"/>
              </a:ext>
            </a:extLst>
          </p:cNvPr>
          <p:cNvSpPr/>
          <p:nvPr/>
        </p:nvSpPr>
        <p:spPr>
          <a:xfrm>
            <a:off x="6915524" y="305196"/>
            <a:ext cx="736270" cy="7362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FE9020-58CB-5916-4E47-C0FFBBBD83A3}"/>
              </a:ext>
            </a:extLst>
          </p:cNvPr>
          <p:cNvSpPr/>
          <p:nvPr/>
        </p:nvSpPr>
        <p:spPr>
          <a:xfrm>
            <a:off x="-736761" y="5615306"/>
            <a:ext cx="1881955" cy="18819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6154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Freeform 90"/>
          <p:cNvSpPr>
            <a:spLocks/>
          </p:cNvSpPr>
          <p:nvPr/>
        </p:nvSpPr>
        <p:spPr bwMode="auto">
          <a:xfrm>
            <a:off x="-106344" y="2331368"/>
            <a:ext cx="12416212" cy="3593960"/>
          </a:xfrm>
          <a:custGeom>
            <a:avLst/>
            <a:gdLst>
              <a:gd name="T0" fmla="*/ 6336 w 6336"/>
              <a:gd name="T1" fmla="*/ 0 h 1834"/>
              <a:gd name="T2" fmla="*/ 3168 w 6336"/>
              <a:gd name="T3" fmla="*/ 1763 h 1834"/>
              <a:gd name="T4" fmla="*/ 0 w 6336"/>
              <a:gd name="T5" fmla="*/ 0 h 1834"/>
              <a:gd name="T6" fmla="*/ 0 w 6336"/>
              <a:gd name="T7" fmla="*/ 70 h 1834"/>
              <a:gd name="T8" fmla="*/ 3168 w 6336"/>
              <a:gd name="T9" fmla="*/ 1834 h 1834"/>
              <a:gd name="T10" fmla="*/ 6336 w 6336"/>
              <a:gd name="T11" fmla="*/ 70 h 1834"/>
              <a:gd name="T12" fmla="*/ 6336 w 6336"/>
              <a:gd name="T13" fmla="*/ 0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36" h="1834">
                <a:moveTo>
                  <a:pt x="6336" y="0"/>
                </a:moveTo>
                <a:lnTo>
                  <a:pt x="3168" y="1763"/>
                </a:lnTo>
                <a:lnTo>
                  <a:pt x="0" y="0"/>
                </a:lnTo>
                <a:lnTo>
                  <a:pt x="0" y="70"/>
                </a:lnTo>
                <a:lnTo>
                  <a:pt x="3168" y="1834"/>
                </a:lnTo>
                <a:lnTo>
                  <a:pt x="6336" y="70"/>
                </a:lnTo>
                <a:lnTo>
                  <a:pt x="633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Freeform 92"/>
          <p:cNvSpPr>
            <a:spLocks/>
          </p:cNvSpPr>
          <p:nvPr/>
        </p:nvSpPr>
        <p:spPr bwMode="auto">
          <a:xfrm>
            <a:off x="-106344" y="1859097"/>
            <a:ext cx="12416212" cy="3595920"/>
          </a:xfrm>
          <a:custGeom>
            <a:avLst/>
            <a:gdLst>
              <a:gd name="T0" fmla="*/ 6336 w 6336"/>
              <a:gd name="T1" fmla="*/ 0 h 1835"/>
              <a:gd name="T2" fmla="*/ 3168 w 6336"/>
              <a:gd name="T3" fmla="*/ 1764 h 1835"/>
              <a:gd name="T4" fmla="*/ 0 w 6336"/>
              <a:gd name="T5" fmla="*/ 0 h 1835"/>
              <a:gd name="T6" fmla="*/ 0 w 6336"/>
              <a:gd name="T7" fmla="*/ 71 h 1835"/>
              <a:gd name="T8" fmla="*/ 3168 w 6336"/>
              <a:gd name="T9" fmla="*/ 1835 h 1835"/>
              <a:gd name="T10" fmla="*/ 6336 w 6336"/>
              <a:gd name="T11" fmla="*/ 71 h 1835"/>
              <a:gd name="T12" fmla="*/ 6336 w 6336"/>
              <a:gd name="T13" fmla="*/ 0 h 1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36" h="1835">
                <a:moveTo>
                  <a:pt x="6336" y="0"/>
                </a:moveTo>
                <a:lnTo>
                  <a:pt x="3168" y="1764"/>
                </a:lnTo>
                <a:lnTo>
                  <a:pt x="0" y="0"/>
                </a:lnTo>
                <a:lnTo>
                  <a:pt x="0" y="71"/>
                </a:lnTo>
                <a:lnTo>
                  <a:pt x="3168" y="1835"/>
                </a:lnTo>
                <a:lnTo>
                  <a:pt x="6336" y="71"/>
                </a:lnTo>
                <a:lnTo>
                  <a:pt x="633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7" name="Group 166"/>
          <p:cNvGrpSpPr/>
          <p:nvPr/>
        </p:nvGrpSpPr>
        <p:grpSpPr>
          <a:xfrm>
            <a:off x="-106344" y="1859097"/>
            <a:ext cx="12416212" cy="4066231"/>
            <a:chOff x="-106344" y="1859097"/>
            <a:chExt cx="12416212" cy="4066231"/>
          </a:xfrm>
        </p:grpSpPr>
        <p:sp>
          <p:nvSpPr>
            <p:cNvPr id="131" name="Freeform 89"/>
            <p:cNvSpPr>
              <a:spLocks/>
            </p:cNvSpPr>
            <p:nvPr/>
          </p:nvSpPr>
          <p:spPr bwMode="auto">
            <a:xfrm>
              <a:off x="-106344" y="2331368"/>
              <a:ext cx="12416212" cy="3593960"/>
            </a:xfrm>
            <a:custGeom>
              <a:avLst/>
              <a:gdLst>
                <a:gd name="T0" fmla="*/ 6336 w 6336"/>
                <a:gd name="T1" fmla="*/ 0 h 1834"/>
                <a:gd name="T2" fmla="*/ 3168 w 6336"/>
                <a:gd name="T3" fmla="*/ 1763 h 1834"/>
                <a:gd name="T4" fmla="*/ 0 w 6336"/>
                <a:gd name="T5" fmla="*/ 0 h 1834"/>
                <a:gd name="T6" fmla="*/ 0 w 6336"/>
                <a:gd name="T7" fmla="*/ 70 h 1834"/>
                <a:gd name="T8" fmla="*/ 3168 w 6336"/>
                <a:gd name="T9" fmla="*/ 1834 h 1834"/>
                <a:gd name="T10" fmla="*/ 6336 w 6336"/>
                <a:gd name="T11" fmla="*/ 70 h 1834"/>
                <a:gd name="T12" fmla="*/ 6336 w 6336"/>
                <a:gd name="T13" fmla="*/ 0 h 1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6" h="1834">
                  <a:moveTo>
                    <a:pt x="6336" y="0"/>
                  </a:moveTo>
                  <a:lnTo>
                    <a:pt x="3168" y="1763"/>
                  </a:lnTo>
                  <a:lnTo>
                    <a:pt x="0" y="0"/>
                  </a:lnTo>
                  <a:lnTo>
                    <a:pt x="0" y="70"/>
                  </a:lnTo>
                  <a:lnTo>
                    <a:pt x="3168" y="1834"/>
                  </a:lnTo>
                  <a:lnTo>
                    <a:pt x="6336" y="70"/>
                  </a:lnTo>
                  <a:lnTo>
                    <a:pt x="633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91"/>
            <p:cNvSpPr>
              <a:spLocks/>
            </p:cNvSpPr>
            <p:nvPr/>
          </p:nvSpPr>
          <p:spPr bwMode="auto">
            <a:xfrm>
              <a:off x="-106344" y="1859097"/>
              <a:ext cx="12416212" cy="3595920"/>
            </a:xfrm>
            <a:custGeom>
              <a:avLst/>
              <a:gdLst>
                <a:gd name="T0" fmla="*/ 6336 w 6336"/>
                <a:gd name="T1" fmla="*/ 0 h 1835"/>
                <a:gd name="T2" fmla="*/ 3168 w 6336"/>
                <a:gd name="T3" fmla="*/ 1764 h 1835"/>
                <a:gd name="T4" fmla="*/ 0 w 6336"/>
                <a:gd name="T5" fmla="*/ 0 h 1835"/>
                <a:gd name="T6" fmla="*/ 0 w 6336"/>
                <a:gd name="T7" fmla="*/ 71 h 1835"/>
                <a:gd name="T8" fmla="*/ 3168 w 6336"/>
                <a:gd name="T9" fmla="*/ 1835 h 1835"/>
                <a:gd name="T10" fmla="*/ 6336 w 6336"/>
                <a:gd name="T11" fmla="*/ 71 h 1835"/>
                <a:gd name="T12" fmla="*/ 6336 w 6336"/>
                <a:gd name="T13" fmla="*/ 0 h 1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6" h="1835">
                  <a:moveTo>
                    <a:pt x="6336" y="0"/>
                  </a:moveTo>
                  <a:lnTo>
                    <a:pt x="3168" y="1764"/>
                  </a:lnTo>
                  <a:lnTo>
                    <a:pt x="0" y="0"/>
                  </a:lnTo>
                  <a:lnTo>
                    <a:pt x="0" y="71"/>
                  </a:lnTo>
                  <a:lnTo>
                    <a:pt x="3168" y="1835"/>
                  </a:lnTo>
                  <a:lnTo>
                    <a:pt x="6336" y="71"/>
                  </a:lnTo>
                  <a:lnTo>
                    <a:pt x="6336" y="0"/>
                  </a:lnTo>
                  <a:close/>
                </a:path>
              </a:pathLst>
            </a:custGeom>
            <a:solidFill>
              <a:srgbClr val="F4F4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93"/>
            <p:cNvSpPr>
              <a:spLocks/>
            </p:cNvSpPr>
            <p:nvPr/>
          </p:nvSpPr>
          <p:spPr bwMode="auto">
            <a:xfrm>
              <a:off x="-106344" y="2098172"/>
              <a:ext cx="12416212" cy="3590041"/>
            </a:xfrm>
            <a:custGeom>
              <a:avLst/>
              <a:gdLst>
                <a:gd name="T0" fmla="*/ 6336 w 6336"/>
                <a:gd name="T1" fmla="*/ 0 h 1832"/>
                <a:gd name="T2" fmla="*/ 3168 w 6336"/>
                <a:gd name="T3" fmla="*/ 1761 h 1832"/>
                <a:gd name="T4" fmla="*/ 0 w 6336"/>
                <a:gd name="T5" fmla="*/ 0 h 1832"/>
                <a:gd name="T6" fmla="*/ 0 w 6336"/>
                <a:gd name="T7" fmla="*/ 70 h 1832"/>
                <a:gd name="T8" fmla="*/ 3168 w 6336"/>
                <a:gd name="T9" fmla="*/ 1832 h 1832"/>
                <a:gd name="T10" fmla="*/ 6336 w 6336"/>
                <a:gd name="T11" fmla="*/ 70 h 1832"/>
                <a:gd name="T12" fmla="*/ 6336 w 6336"/>
                <a:gd name="T13" fmla="*/ 0 h 1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36" h="1832">
                  <a:moveTo>
                    <a:pt x="6336" y="0"/>
                  </a:moveTo>
                  <a:lnTo>
                    <a:pt x="3168" y="1761"/>
                  </a:lnTo>
                  <a:lnTo>
                    <a:pt x="0" y="0"/>
                  </a:lnTo>
                  <a:lnTo>
                    <a:pt x="0" y="70"/>
                  </a:lnTo>
                  <a:lnTo>
                    <a:pt x="3168" y="1832"/>
                  </a:lnTo>
                  <a:lnTo>
                    <a:pt x="6336" y="70"/>
                  </a:lnTo>
                  <a:lnTo>
                    <a:pt x="6336" y="0"/>
                  </a:ln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6" name="Freeform 94"/>
          <p:cNvSpPr>
            <a:spLocks/>
          </p:cNvSpPr>
          <p:nvPr/>
        </p:nvSpPr>
        <p:spPr bwMode="auto">
          <a:xfrm>
            <a:off x="-106344" y="2098172"/>
            <a:ext cx="12416212" cy="3590041"/>
          </a:xfrm>
          <a:custGeom>
            <a:avLst/>
            <a:gdLst>
              <a:gd name="T0" fmla="*/ 6336 w 6336"/>
              <a:gd name="T1" fmla="*/ 0 h 1832"/>
              <a:gd name="T2" fmla="*/ 3168 w 6336"/>
              <a:gd name="T3" fmla="*/ 1761 h 1832"/>
              <a:gd name="T4" fmla="*/ 0 w 6336"/>
              <a:gd name="T5" fmla="*/ 0 h 1832"/>
              <a:gd name="T6" fmla="*/ 0 w 6336"/>
              <a:gd name="T7" fmla="*/ 70 h 1832"/>
              <a:gd name="T8" fmla="*/ 3168 w 6336"/>
              <a:gd name="T9" fmla="*/ 1832 h 1832"/>
              <a:gd name="T10" fmla="*/ 6336 w 6336"/>
              <a:gd name="T11" fmla="*/ 70 h 1832"/>
              <a:gd name="T12" fmla="*/ 6336 w 6336"/>
              <a:gd name="T13" fmla="*/ 0 h 1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36" h="1832">
                <a:moveTo>
                  <a:pt x="6336" y="0"/>
                </a:moveTo>
                <a:lnTo>
                  <a:pt x="3168" y="1761"/>
                </a:lnTo>
                <a:lnTo>
                  <a:pt x="0" y="0"/>
                </a:lnTo>
                <a:lnTo>
                  <a:pt x="0" y="70"/>
                </a:lnTo>
                <a:lnTo>
                  <a:pt x="3168" y="1832"/>
                </a:lnTo>
                <a:lnTo>
                  <a:pt x="6336" y="70"/>
                </a:lnTo>
                <a:lnTo>
                  <a:pt x="633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8" name="Group 167"/>
          <p:cNvGrpSpPr/>
          <p:nvPr/>
        </p:nvGrpSpPr>
        <p:grpSpPr>
          <a:xfrm>
            <a:off x="687306" y="2456784"/>
            <a:ext cx="2090925" cy="1309032"/>
            <a:chOff x="687306" y="2456784"/>
            <a:chExt cx="2090925" cy="1309032"/>
          </a:xfrm>
          <a:solidFill>
            <a:schemeClr val="tx1"/>
          </a:solidFill>
        </p:grpSpPr>
        <p:sp>
          <p:nvSpPr>
            <p:cNvPr id="137" name="Freeform 95"/>
            <p:cNvSpPr>
              <a:spLocks/>
            </p:cNvSpPr>
            <p:nvPr/>
          </p:nvSpPr>
          <p:spPr bwMode="auto">
            <a:xfrm>
              <a:off x="687306" y="2456784"/>
              <a:ext cx="2090925" cy="1162060"/>
            </a:xfrm>
            <a:custGeom>
              <a:avLst/>
              <a:gdLst>
                <a:gd name="T0" fmla="*/ 468 w 485"/>
                <a:gd name="T1" fmla="*/ 118 h 269"/>
                <a:gd name="T2" fmla="*/ 468 w 485"/>
                <a:gd name="T3" fmla="*/ 151 h 269"/>
                <a:gd name="T4" fmla="*/ 272 w 485"/>
                <a:gd name="T5" fmla="*/ 260 h 269"/>
                <a:gd name="T6" fmla="*/ 213 w 485"/>
                <a:gd name="T7" fmla="*/ 260 h 269"/>
                <a:gd name="T8" fmla="*/ 17 w 485"/>
                <a:gd name="T9" fmla="*/ 151 h 269"/>
                <a:gd name="T10" fmla="*/ 17 w 485"/>
                <a:gd name="T11" fmla="*/ 118 h 269"/>
                <a:gd name="T12" fmla="*/ 213 w 485"/>
                <a:gd name="T13" fmla="*/ 9 h 269"/>
                <a:gd name="T14" fmla="*/ 272 w 485"/>
                <a:gd name="T15" fmla="*/ 9 h 269"/>
                <a:gd name="T16" fmla="*/ 468 w 485"/>
                <a:gd name="T17" fmla="*/ 11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269">
                  <a:moveTo>
                    <a:pt x="468" y="118"/>
                  </a:moveTo>
                  <a:cubicBezTo>
                    <a:pt x="485" y="127"/>
                    <a:pt x="485" y="142"/>
                    <a:pt x="468" y="151"/>
                  </a:cubicBezTo>
                  <a:cubicBezTo>
                    <a:pt x="272" y="260"/>
                    <a:pt x="272" y="260"/>
                    <a:pt x="272" y="260"/>
                  </a:cubicBezTo>
                  <a:cubicBezTo>
                    <a:pt x="256" y="269"/>
                    <a:pt x="229" y="269"/>
                    <a:pt x="213" y="260"/>
                  </a:cubicBezTo>
                  <a:cubicBezTo>
                    <a:pt x="17" y="151"/>
                    <a:pt x="17" y="151"/>
                    <a:pt x="17" y="151"/>
                  </a:cubicBezTo>
                  <a:cubicBezTo>
                    <a:pt x="0" y="142"/>
                    <a:pt x="0" y="127"/>
                    <a:pt x="17" y="118"/>
                  </a:cubicBezTo>
                  <a:cubicBezTo>
                    <a:pt x="213" y="9"/>
                    <a:pt x="213" y="9"/>
                    <a:pt x="213" y="9"/>
                  </a:cubicBezTo>
                  <a:cubicBezTo>
                    <a:pt x="229" y="0"/>
                    <a:pt x="256" y="0"/>
                    <a:pt x="272" y="9"/>
                  </a:cubicBezTo>
                  <a:lnTo>
                    <a:pt x="468" y="11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8" name="Freeform 96"/>
            <p:cNvSpPr>
              <a:spLocks/>
            </p:cNvSpPr>
            <p:nvPr/>
          </p:nvSpPr>
          <p:spPr bwMode="auto">
            <a:xfrm>
              <a:off x="704943" y="3038794"/>
              <a:ext cx="2055651" cy="727022"/>
            </a:xfrm>
            <a:custGeom>
              <a:avLst/>
              <a:gdLst>
                <a:gd name="T0" fmla="*/ 477 w 477"/>
                <a:gd name="T1" fmla="*/ 0 h 168"/>
                <a:gd name="T2" fmla="*/ 464 w 477"/>
                <a:gd name="T3" fmla="*/ 16 h 168"/>
                <a:gd name="T4" fmla="*/ 268 w 477"/>
                <a:gd name="T5" fmla="*/ 125 h 168"/>
                <a:gd name="T6" fmla="*/ 209 w 477"/>
                <a:gd name="T7" fmla="*/ 125 h 168"/>
                <a:gd name="T8" fmla="*/ 13 w 477"/>
                <a:gd name="T9" fmla="*/ 16 h 168"/>
                <a:gd name="T10" fmla="*/ 0 w 477"/>
                <a:gd name="T11" fmla="*/ 0 h 168"/>
                <a:gd name="T12" fmla="*/ 0 w 477"/>
                <a:gd name="T13" fmla="*/ 34 h 168"/>
                <a:gd name="T14" fmla="*/ 13 w 477"/>
                <a:gd name="T15" fmla="*/ 50 h 168"/>
                <a:gd name="T16" fmla="*/ 209 w 477"/>
                <a:gd name="T17" fmla="*/ 159 h 168"/>
                <a:gd name="T18" fmla="*/ 268 w 477"/>
                <a:gd name="T19" fmla="*/ 159 h 168"/>
                <a:gd name="T20" fmla="*/ 464 w 477"/>
                <a:gd name="T21" fmla="*/ 50 h 168"/>
                <a:gd name="T22" fmla="*/ 477 w 477"/>
                <a:gd name="T23" fmla="*/ 34 h 168"/>
                <a:gd name="T24" fmla="*/ 477 w 477"/>
                <a:gd name="T2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7" h="168">
                  <a:moveTo>
                    <a:pt x="477" y="0"/>
                  </a:moveTo>
                  <a:cubicBezTo>
                    <a:pt x="477" y="6"/>
                    <a:pt x="473" y="12"/>
                    <a:pt x="464" y="16"/>
                  </a:cubicBezTo>
                  <a:cubicBezTo>
                    <a:pt x="268" y="125"/>
                    <a:pt x="268" y="125"/>
                    <a:pt x="268" y="125"/>
                  </a:cubicBezTo>
                  <a:cubicBezTo>
                    <a:pt x="252" y="134"/>
                    <a:pt x="225" y="134"/>
                    <a:pt x="209" y="12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5" y="12"/>
                    <a:pt x="0" y="6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5" y="46"/>
                    <a:pt x="13" y="50"/>
                  </a:cubicBezTo>
                  <a:cubicBezTo>
                    <a:pt x="209" y="159"/>
                    <a:pt x="209" y="159"/>
                    <a:pt x="209" y="159"/>
                  </a:cubicBezTo>
                  <a:cubicBezTo>
                    <a:pt x="225" y="168"/>
                    <a:pt x="252" y="168"/>
                    <a:pt x="268" y="159"/>
                  </a:cubicBezTo>
                  <a:cubicBezTo>
                    <a:pt x="464" y="50"/>
                    <a:pt x="464" y="50"/>
                    <a:pt x="464" y="50"/>
                  </a:cubicBezTo>
                  <a:cubicBezTo>
                    <a:pt x="473" y="46"/>
                    <a:pt x="477" y="40"/>
                    <a:pt x="477" y="34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2872293" y="3661956"/>
            <a:ext cx="2087005" cy="1309033"/>
            <a:chOff x="2872293" y="3661956"/>
            <a:chExt cx="2087005" cy="1309033"/>
          </a:xfrm>
          <a:solidFill>
            <a:schemeClr val="tx1"/>
          </a:solidFill>
        </p:grpSpPr>
        <p:sp>
          <p:nvSpPr>
            <p:cNvPr id="141" name="Freeform 99"/>
            <p:cNvSpPr>
              <a:spLocks/>
            </p:cNvSpPr>
            <p:nvPr/>
          </p:nvSpPr>
          <p:spPr bwMode="auto">
            <a:xfrm>
              <a:off x="2872293" y="3661956"/>
              <a:ext cx="2087005" cy="1162060"/>
            </a:xfrm>
            <a:custGeom>
              <a:avLst/>
              <a:gdLst>
                <a:gd name="T0" fmla="*/ 468 w 484"/>
                <a:gd name="T1" fmla="*/ 118 h 269"/>
                <a:gd name="T2" fmla="*/ 468 w 484"/>
                <a:gd name="T3" fmla="*/ 151 h 269"/>
                <a:gd name="T4" fmla="*/ 272 w 484"/>
                <a:gd name="T5" fmla="*/ 260 h 269"/>
                <a:gd name="T6" fmla="*/ 212 w 484"/>
                <a:gd name="T7" fmla="*/ 260 h 269"/>
                <a:gd name="T8" fmla="*/ 16 w 484"/>
                <a:gd name="T9" fmla="*/ 151 h 269"/>
                <a:gd name="T10" fmla="*/ 16 w 484"/>
                <a:gd name="T11" fmla="*/ 118 h 269"/>
                <a:gd name="T12" fmla="*/ 212 w 484"/>
                <a:gd name="T13" fmla="*/ 9 h 269"/>
                <a:gd name="T14" fmla="*/ 272 w 484"/>
                <a:gd name="T15" fmla="*/ 9 h 269"/>
                <a:gd name="T16" fmla="*/ 468 w 484"/>
                <a:gd name="T17" fmla="*/ 11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269">
                  <a:moveTo>
                    <a:pt x="468" y="118"/>
                  </a:moveTo>
                  <a:cubicBezTo>
                    <a:pt x="484" y="127"/>
                    <a:pt x="484" y="142"/>
                    <a:pt x="468" y="151"/>
                  </a:cubicBezTo>
                  <a:cubicBezTo>
                    <a:pt x="272" y="260"/>
                    <a:pt x="272" y="260"/>
                    <a:pt x="272" y="260"/>
                  </a:cubicBezTo>
                  <a:cubicBezTo>
                    <a:pt x="256" y="269"/>
                    <a:pt x="229" y="269"/>
                    <a:pt x="212" y="260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42"/>
                    <a:pt x="0" y="127"/>
                    <a:pt x="16" y="118"/>
                  </a:cubicBezTo>
                  <a:cubicBezTo>
                    <a:pt x="212" y="9"/>
                    <a:pt x="212" y="9"/>
                    <a:pt x="212" y="9"/>
                  </a:cubicBezTo>
                  <a:cubicBezTo>
                    <a:pt x="229" y="0"/>
                    <a:pt x="256" y="0"/>
                    <a:pt x="272" y="9"/>
                  </a:cubicBezTo>
                  <a:lnTo>
                    <a:pt x="468" y="118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2" name="Freeform 100"/>
            <p:cNvSpPr>
              <a:spLocks/>
            </p:cNvSpPr>
            <p:nvPr/>
          </p:nvSpPr>
          <p:spPr bwMode="auto">
            <a:xfrm>
              <a:off x="2889929" y="4240047"/>
              <a:ext cx="2051732" cy="730942"/>
            </a:xfrm>
            <a:custGeom>
              <a:avLst/>
              <a:gdLst>
                <a:gd name="T0" fmla="*/ 476 w 476"/>
                <a:gd name="T1" fmla="*/ 0 h 169"/>
                <a:gd name="T2" fmla="*/ 464 w 476"/>
                <a:gd name="T3" fmla="*/ 17 h 169"/>
                <a:gd name="T4" fmla="*/ 268 w 476"/>
                <a:gd name="T5" fmla="*/ 126 h 169"/>
                <a:gd name="T6" fmla="*/ 208 w 476"/>
                <a:gd name="T7" fmla="*/ 126 h 169"/>
                <a:gd name="T8" fmla="*/ 12 w 476"/>
                <a:gd name="T9" fmla="*/ 17 h 169"/>
                <a:gd name="T10" fmla="*/ 0 w 476"/>
                <a:gd name="T11" fmla="*/ 0 h 169"/>
                <a:gd name="T12" fmla="*/ 0 w 476"/>
                <a:gd name="T13" fmla="*/ 34 h 169"/>
                <a:gd name="T14" fmla="*/ 12 w 476"/>
                <a:gd name="T15" fmla="*/ 51 h 169"/>
                <a:gd name="T16" fmla="*/ 208 w 476"/>
                <a:gd name="T17" fmla="*/ 160 h 169"/>
                <a:gd name="T18" fmla="*/ 268 w 476"/>
                <a:gd name="T19" fmla="*/ 160 h 169"/>
                <a:gd name="T20" fmla="*/ 464 w 476"/>
                <a:gd name="T21" fmla="*/ 51 h 169"/>
                <a:gd name="T22" fmla="*/ 476 w 476"/>
                <a:gd name="T23" fmla="*/ 34 h 169"/>
                <a:gd name="T24" fmla="*/ 476 w 476"/>
                <a:gd name="T25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6" h="169">
                  <a:moveTo>
                    <a:pt x="476" y="0"/>
                  </a:moveTo>
                  <a:cubicBezTo>
                    <a:pt x="476" y="6"/>
                    <a:pt x="472" y="12"/>
                    <a:pt x="464" y="17"/>
                  </a:cubicBezTo>
                  <a:cubicBezTo>
                    <a:pt x="268" y="126"/>
                    <a:pt x="268" y="126"/>
                    <a:pt x="268" y="126"/>
                  </a:cubicBezTo>
                  <a:cubicBezTo>
                    <a:pt x="252" y="135"/>
                    <a:pt x="225" y="135"/>
                    <a:pt x="208" y="12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4" y="12"/>
                    <a:pt x="0" y="6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4" y="46"/>
                    <a:pt x="12" y="51"/>
                  </a:cubicBezTo>
                  <a:cubicBezTo>
                    <a:pt x="208" y="160"/>
                    <a:pt x="208" y="160"/>
                    <a:pt x="208" y="160"/>
                  </a:cubicBezTo>
                  <a:cubicBezTo>
                    <a:pt x="225" y="169"/>
                    <a:pt x="252" y="169"/>
                    <a:pt x="268" y="160"/>
                  </a:cubicBezTo>
                  <a:cubicBezTo>
                    <a:pt x="464" y="51"/>
                    <a:pt x="464" y="51"/>
                    <a:pt x="464" y="51"/>
                  </a:cubicBezTo>
                  <a:cubicBezTo>
                    <a:pt x="472" y="46"/>
                    <a:pt x="476" y="40"/>
                    <a:pt x="476" y="34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5059239" y="4863209"/>
            <a:ext cx="2085046" cy="1309032"/>
            <a:chOff x="5059239" y="4863209"/>
            <a:chExt cx="2085046" cy="1309032"/>
          </a:xfrm>
          <a:solidFill>
            <a:schemeClr val="accent3"/>
          </a:solidFill>
        </p:grpSpPr>
        <p:sp>
          <p:nvSpPr>
            <p:cNvPr id="145" name="Freeform 103"/>
            <p:cNvSpPr>
              <a:spLocks/>
            </p:cNvSpPr>
            <p:nvPr/>
          </p:nvSpPr>
          <p:spPr bwMode="auto">
            <a:xfrm>
              <a:off x="5059239" y="4863209"/>
              <a:ext cx="2085046" cy="1162060"/>
            </a:xfrm>
            <a:custGeom>
              <a:avLst/>
              <a:gdLst>
                <a:gd name="T0" fmla="*/ 468 w 484"/>
                <a:gd name="T1" fmla="*/ 118 h 269"/>
                <a:gd name="T2" fmla="*/ 468 w 484"/>
                <a:gd name="T3" fmla="*/ 151 h 269"/>
                <a:gd name="T4" fmla="*/ 272 w 484"/>
                <a:gd name="T5" fmla="*/ 260 h 269"/>
                <a:gd name="T6" fmla="*/ 212 w 484"/>
                <a:gd name="T7" fmla="*/ 260 h 269"/>
                <a:gd name="T8" fmla="*/ 16 w 484"/>
                <a:gd name="T9" fmla="*/ 151 h 269"/>
                <a:gd name="T10" fmla="*/ 16 w 484"/>
                <a:gd name="T11" fmla="*/ 118 h 269"/>
                <a:gd name="T12" fmla="*/ 212 w 484"/>
                <a:gd name="T13" fmla="*/ 9 h 269"/>
                <a:gd name="T14" fmla="*/ 272 w 484"/>
                <a:gd name="T15" fmla="*/ 9 h 269"/>
                <a:gd name="T16" fmla="*/ 468 w 484"/>
                <a:gd name="T17" fmla="*/ 11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" h="269">
                  <a:moveTo>
                    <a:pt x="468" y="118"/>
                  </a:moveTo>
                  <a:cubicBezTo>
                    <a:pt x="484" y="127"/>
                    <a:pt x="484" y="142"/>
                    <a:pt x="468" y="151"/>
                  </a:cubicBezTo>
                  <a:cubicBezTo>
                    <a:pt x="272" y="260"/>
                    <a:pt x="272" y="260"/>
                    <a:pt x="272" y="260"/>
                  </a:cubicBezTo>
                  <a:cubicBezTo>
                    <a:pt x="255" y="269"/>
                    <a:pt x="229" y="269"/>
                    <a:pt x="212" y="260"/>
                  </a:cubicBezTo>
                  <a:cubicBezTo>
                    <a:pt x="16" y="151"/>
                    <a:pt x="16" y="151"/>
                    <a:pt x="16" y="151"/>
                  </a:cubicBezTo>
                  <a:cubicBezTo>
                    <a:pt x="0" y="142"/>
                    <a:pt x="0" y="127"/>
                    <a:pt x="16" y="118"/>
                  </a:cubicBezTo>
                  <a:cubicBezTo>
                    <a:pt x="212" y="9"/>
                    <a:pt x="212" y="9"/>
                    <a:pt x="212" y="9"/>
                  </a:cubicBezTo>
                  <a:cubicBezTo>
                    <a:pt x="229" y="0"/>
                    <a:pt x="255" y="0"/>
                    <a:pt x="272" y="9"/>
                  </a:cubicBezTo>
                  <a:lnTo>
                    <a:pt x="468" y="1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4"/>
            <p:cNvSpPr>
              <a:spLocks/>
            </p:cNvSpPr>
            <p:nvPr/>
          </p:nvSpPr>
          <p:spPr bwMode="auto">
            <a:xfrm>
              <a:off x="5074916" y="5445219"/>
              <a:ext cx="2053692" cy="727022"/>
            </a:xfrm>
            <a:custGeom>
              <a:avLst/>
              <a:gdLst>
                <a:gd name="T0" fmla="*/ 476 w 476"/>
                <a:gd name="T1" fmla="*/ 0 h 168"/>
                <a:gd name="T2" fmla="*/ 464 w 476"/>
                <a:gd name="T3" fmla="*/ 16 h 168"/>
                <a:gd name="T4" fmla="*/ 268 w 476"/>
                <a:gd name="T5" fmla="*/ 125 h 168"/>
                <a:gd name="T6" fmla="*/ 208 w 476"/>
                <a:gd name="T7" fmla="*/ 125 h 168"/>
                <a:gd name="T8" fmla="*/ 12 w 476"/>
                <a:gd name="T9" fmla="*/ 16 h 168"/>
                <a:gd name="T10" fmla="*/ 0 w 476"/>
                <a:gd name="T11" fmla="*/ 0 h 168"/>
                <a:gd name="T12" fmla="*/ 0 w 476"/>
                <a:gd name="T13" fmla="*/ 34 h 168"/>
                <a:gd name="T14" fmla="*/ 12 w 476"/>
                <a:gd name="T15" fmla="*/ 50 h 168"/>
                <a:gd name="T16" fmla="*/ 208 w 476"/>
                <a:gd name="T17" fmla="*/ 159 h 168"/>
                <a:gd name="T18" fmla="*/ 268 w 476"/>
                <a:gd name="T19" fmla="*/ 159 h 168"/>
                <a:gd name="T20" fmla="*/ 464 w 476"/>
                <a:gd name="T21" fmla="*/ 50 h 168"/>
                <a:gd name="T22" fmla="*/ 476 w 476"/>
                <a:gd name="T23" fmla="*/ 34 h 168"/>
                <a:gd name="T24" fmla="*/ 476 w 476"/>
                <a:gd name="T2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6" h="168">
                  <a:moveTo>
                    <a:pt x="476" y="0"/>
                  </a:moveTo>
                  <a:cubicBezTo>
                    <a:pt x="476" y="6"/>
                    <a:pt x="472" y="12"/>
                    <a:pt x="464" y="16"/>
                  </a:cubicBezTo>
                  <a:cubicBezTo>
                    <a:pt x="268" y="125"/>
                    <a:pt x="268" y="125"/>
                    <a:pt x="268" y="125"/>
                  </a:cubicBezTo>
                  <a:cubicBezTo>
                    <a:pt x="251" y="134"/>
                    <a:pt x="225" y="134"/>
                    <a:pt x="208" y="125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12"/>
                    <a:pt x="0" y="6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4" y="46"/>
                    <a:pt x="12" y="50"/>
                  </a:cubicBezTo>
                  <a:cubicBezTo>
                    <a:pt x="208" y="159"/>
                    <a:pt x="208" y="159"/>
                    <a:pt x="208" y="159"/>
                  </a:cubicBezTo>
                  <a:cubicBezTo>
                    <a:pt x="225" y="168"/>
                    <a:pt x="251" y="168"/>
                    <a:pt x="268" y="159"/>
                  </a:cubicBezTo>
                  <a:cubicBezTo>
                    <a:pt x="464" y="50"/>
                    <a:pt x="464" y="50"/>
                    <a:pt x="464" y="50"/>
                  </a:cubicBezTo>
                  <a:cubicBezTo>
                    <a:pt x="472" y="46"/>
                    <a:pt x="476" y="40"/>
                    <a:pt x="476" y="34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7240307" y="3661956"/>
            <a:ext cx="2090925" cy="1309033"/>
            <a:chOff x="7240307" y="3661956"/>
            <a:chExt cx="2090925" cy="1309033"/>
          </a:xfrm>
          <a:solidFill>
            <a:schemeClr val="tx1"/>
          </a:solidFill>
        </p:grpSpPr>
        <p:sp>
          <p:nvSpPr>
            <p:cNvPr id="149" name="Freeform 107"/>
            <p:cNvSpPr>
              <a:spLocks/>
            </p:cNvSpPr>
            <p:nvPr/>
          </p:nvSpPr>
          <p:spPr bwMode="auto">
            <a:xfrm>
              <a:off x="7240307" y="3661956"/>
              <a:ext cx="2090925" cy="1162060"/>
            </a:xfrm>
            <a:custGeom>
              <a:avLst/>
              <a:gdLst>
                <a:gd name="T0" fmla="*/ 469 w 485"/>
                <a:gd name="T1" fmla="*/ 118 h 269"/>
                <a:gd name="T2" fmla="*/ 469 w 485"/>
                <a:gd name="T3" fmla="*/ 151 h 269"/>
                <a:gd name="T4" fmla="*/ 272 w 485"/>
                <a:gd name="T5" fmla="*/ 260 h 269"/>
                <a:gd name="T6" fmla="*/ 213 w 485"/>
                <a:gd name="T7" fmla="*/ 260 h 269"/>
                <a:gd name="T8" fmla="*/ 17 w 485"/>
                <a:gd name="T9" fmla="*/ 151 h 269"/>
                <a:gd name="T10" fmla="*/ 17 w 485"/>
                <a:gd name="T11" fmla="*/ 118 h 269"/>
                <a:gd name="T12" fmla="*/ 213 w 485"/>
                <a:gd name="T13" fmla="*/ 9 h 269"/>
                <a:gd name="T14" fmla="*/ 272 w 485"/>
                <a:gd name="T15" fmla="*/ 9 h 269"/>
                <a:gd name="T16" fmla="*/ 469 w 485"/>
                <a:gd name="T17" fmla="*/ 11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269">
                  <a:moveTo>
                    <a:pt x="469" y="118"/>
                  </a:moveTo>
                  <a:cubicBezTo>
                    <a:pt x="485" y="127"/>
                    <a:pt x="485" y="142"/>
                    <a:pt x="469" y="151"/>
                  </a:cubicBezTo>
                  <a:cubicBezTo>
                    <a:pt x="272" y="260"/>
                    <a:pt x="272" y="260"/>
                    <a:pt x="272" y="260"/>
                  </a:cubicBezTo>
                  <a:cubicBezTo>
                    <a:pt x="256" y="269"/>
                    <a:pt x="229" y="269"/>
                    <a:pt x="213" y="260"/>
                  </a:cubicBezTo>
                  <a:cubicBezTo>
                    <a:pt x="17" y="151"/>
                    <a:pt x="17" y="151"/>
                    <a:pt x="17" y="151"/>
                  </a:cubicBezTo>
                  <a:cubicBezTo>
                    <a:pt x="1" y="142"/>
                    <a:pt x="0" y="127"/>
                    <a:pt x="17" y="118"/>
                  </a:cubicBezTo>
                  <a:cubicBezTo>
                    <a:pt x="213" y="9"/>
                    <a:pt x="213" y="9"/>
                    <a:pt x="213" y="9"/>
                  </a:cubicBezTo>
                  <a:cubicBezTo>
                    <a:pt x="229" y="0"/>
                    <a:pt x="256" y="0"/>
                    <a:pt x="272" y="9"/>
                  </a:cubicBezTo>
                  <a:lnTo>
                    <a:pt x="469" y="118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0" name="Freeform 108"/>
            <p:cNvSpPr>
              <a:spLocks/>
            </p:cNvSpPr>
            <p:nvPr/>
          </p:nvSpPr>
          <p:spPr bwMode="auto">
            <a:xfrm>
              <a:off x="7261863" y="4240047"/>
              <a:ext cx="2051732" cy="730942"/>
            </a:xfrm>
            <a:custGeom>
              <a:avLst/>
              <a:gdLst>
                <a:gd name="T0" fmla="*/ 476 w 476"/>
                <a:gd name="T1" fmla="*/ 0 h 169"/>
                <a:gd name="T2" fmla="*/ 464 w 476"/>
                <a:gd name="T3" fmla="*/ 17 h 169"/>
                <a:gd name="T4" fmla="*/ 267 w 476"/>
                <a:gd name="T5" fmla="*/ 126 h 169"/>
                <a:gd name="T6" fmla="*/ 208 w 476"/>
                <a:gd name="T7" fmla="*/ 126 h 169"/>
                <a:gd name="T8" fmla="*/ 12 w 476"/>
                <a:gd name="T9" fmla="*/ 17 h 169"/>
                <a:gd name="T10" fmla="*/ 0 w 476"/>
                <a:gd name="T11" fmla="*/ 0 h 169"/>
                <a:gd name="T12" fmla="*/ 0 w 476"/>
                <a:gd name="T13" fmla="*/ 34 h 169"/>
                <a:gd name="T14" fmla="*/ 12 w 476"/>
                <a:gd name="T15" fmla="*/ 51 h 169"/>
                <a:gd name="T16" fmla="*/ 208 w 476"/>
                <a:gd name="T17" fmla="*/ 160 h 169"/>
                <a:gd name="T18" fmla="*/ 267 w 476"/>
                <a:gd name="T19" fmla="*/ 160 h 169"/>
                <a:gd name="T20" fmla="*/ 464 w 476"/>
                <a:gd name="T21" fmla="*/ 51 h 169"/>
                <a:gd name="T22" fmla="*/ 476 w 476"/>
                <a:gd name="T23" fmla="*/ 34 h 169"/>
                <a:gd name="T24" fmla="*/ 476 w 476"/>
                <a:gd name="T25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6" h="169">
                  <a:moveTo>
                    <a:pt x="476" y="0"/>
                  </a:moveTo>
                  <a:cubicBezTo>
                    <a:pt x="476" y="6"/>
                    <a:pt x="472" y="12"/>
                    <a:pt x="464" y="17"/>
                  </a:cubicBezTo>
                  <a:cubicBezTo>
                    <a:pt x="267" y="126"/>
                    <a:pt x="267" y="126"/>
                    <a:pt x="267" y="126"/>
                  </a:cubicBezTo>
                  <a:cubicBezTo>
                    <a:pt x="251" y="135"/>
                    <a:pt x="224" y="135"/>
                    <a:pt x="208" y="12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4" y="12"/>
                    <a:pt x="0" y="6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4" y="46"/>
                    <a:pt x="12" y="51"/>
                  </a:cubicBezTo>
                  <a:cubicBezTo>
                    <a:pt x="208" y="160"/>
                    <a:pt x="208" y="160"/>
                    <a:pt x="208" y="160"/>
                  </a:cubicBezTo>
                  <a:cubicBezTo>
                    <a:pt x="224" y="169"/>
                    <a:pt x="251" y="169"/>
                    <a:pt x="267" y="160"/>
                  </a:cubicBezTo>
                  <a:cubicBezTo>
                    <a:pt x="464" y="51"/>
                    <a:pt x="464" y="51"/>
                    <a:pt x="464" y="51"/>
                  </a:cubicBezTo>
                  <a:cubicBezTo>
                    <a:pt x="472" y="46"/>
                    <a:pt x="476" y="40"/>
                    <a:pt x="476" y="34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9425293" y="2456784"/>
            <a:ext cx="2090925" cy="1309032"/>
            <a:chOff x="9425293" y="2456784"/>
            <a:chExt cx="2090925" cy="1309032"/>
          </a:xfrm>
          <a:solidFill>
            <a:schemeClr val="tx1"/>
          </a:solidFill>
        </p:grpSpPr>
        <p:sp>
          <p:nvSpPr>
            <p:cNvPr id="153" name="Freeform 111"/>
            <p:cNvSpPr>
              <a:spLocks/>
            </p:cNvSpPr>
            <p:nvPr/>
          </p:nvSpPr>
          <p:spPr bwMode="auto">
            <a:xfrm>
              <a:off x="9425293" y="2456784"/>
              <a:ext cx="2090925" cy="1162060"/>
            </a:xfrm>
            <a:custGeom>
              <a:avLst/>
              <a:gdLst>
                <a:gd name="T0" fmla="*/ 468 w 485"/>
                <a:gd name="T1" fmla="*/ 118 h 269"/>
                <a:gd name="T2" fmla="*/ 468 w 485"/>
                <a:gd name="T3" fmla="*/ 151 h 269"/>
                <a:gd name="T4" fmla="*/ 272 w 485"/>
                <a:gd name="T5" fmla="*/ 260 h 269"/>
                <a:gd name="T6" fmla="*/ 213 w 485"/>
                <a:gd name="T7" fmla="*/ 260 h 269"/>
                <a:gd name="T8" fmla="*/ 17 w 485"/>
                <a:gd name="T9" fmla="*/ 151 h 269"/>
                <a:gd name="T10" fmla="*/ 17 w 485"/>
                <a:gd name="T11" fmla="*/ 118 h 269"/>
                <a:gd name="T12" fmla="*/ 213 w 485"/>
                <a:gd name="T13" fmla="*/ 9 h 269"/>
                <a:gd name="T14" fmla="*/ 272 w 485"/>
                <a:gd name="T15" fmla="*/ 9 h 269"/>
                <a:gd name="T16" fmla="*/ 468 w 485"/>
                <a:gd name="T17" fmla="*/ 118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5" h="269">
                  <a:moveTo>
                    <a:pt x="468" y="118"/>
                  </a:moveTo>
                  <a:cubicBezTo>
                    <a:pt x="485" y="127"/>
                    <a:pt x="485" y="142"/>
                    <a:pt x="468" y="151"/>
                  </a:cubicBezTo>
                  <a:cubicBezTo>
                    <a:pt x="272" y="260"/>
                    <a:pt x="272" y="260"/>
                    <a:pt x="272" y="260"/>
                  </a:cubicBezTo>
                  <a:cubicBezTo>
                    <a:pt x="256" y="269"/>
                    <a:pt x="229" y="269"/>
                    <a:pt x="213" y="260"/>
                  </a:cubicBezTo>
                  <a:cubicBezTo>
                    <a:pt x="17" y="151"/>
                    <a:pt x="17" y="151"/>
                    <a:pt x="17" y="151"/>
                  </a:cubicBezTo>
                  <a:cubicBezTo>
                    <a:pt x="0" y="142"/>
                    <a:pt x="0" y="127"/>
                    <a:pt x="17" y="118"/>
                  </a:cubicBezTo>
                  <a:cubicBezTo>
                    <a:pt x="213" y="9"/>
                    <a:pt x="213" y="9"/>
                    <a:pt x="213" y="9"/>
                  </a:cubicBezTo>
                  <a:cubicBezTo>
                    <a:pt x="229" y="0"/>
                    <a:pt x="256" y="0"/>
                    <a:pt x="272" y="9"/>
                  </a:cubicBezTo>
                  <a:lnTo>
                    <a:pt x="468" y="11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4" name="Freeform 112"/>
            <p:cNvSpPr>
              <a:spLocks/>
            </p:cNvSpPr>
            <p:nvPr/>
          </p:nvSpPr>
          <p:spPr bwMode="auto">
            <a:xfrm>
              <a:off x="9442930" y="3038794"/>
              <a:ext cx="2055651" cy="727022"/>
            </a:xfrm>
            <a:custGeom>
              <a:avLst/>
              <a:gdLst>
                <a:gd name="T0" fmla="*/ 477 w 477"/>
                <a:gd name="T1" fmla="*/ 0 h 168"/>
                <a:gd name="T2" fmla="*/ 464 w 477"/>
                <a:gd name="T3" fmla="*/ 16 h 168"/>
                <a:gd name="T4" fmla="*/ 268 w 477"/>
                <a:gd name="T5" fmla="*/ 125 h 168"/>
                <a:gd name="T6" fmla="*/ 209 w 477"/>
                <a:gd name="T7" fmla="*/ 125 h 168"/>
                <a:gd name="T8" fmla="*/ 13 w 477"/>
                <a:gd name="T9" fmla="*/ 16 h 168"/>
                <a:gd name="T10" fmla="*/ 0 w 477"/>
                <a:gd name="T11" fmla="*/ 0 h 168"/>
                <a:gd name="T12" fmla="*/ 0 w 477"/>
                <a:gd name="T13" fmla="*/ 34 h 168"/>
                <a:gd name="T14" fmla="*/ 13 w 477"/>
                <a:gd name="T15" fmla="*/ 50 h 168"/>
                <a:gd name="T16" fmla="*/ 209 w 477"/>
                <a:gd name="T17" fmla="*/ 159 h 168"/>
                <a:gd name="T18" fmla="*/ 268 w 477"/>
                <a:gd name="T19" fmla="*/ 159 h 168"/>
                <a:gd name="T20" fmla="*/ 464 w 477"/>
                <a:gd name="T21" fmla="*/ 50 h 168"/>
                <a:gd name="T22" fmla="*/ 477 w 477"/>
                <a:gd name="T23" fmla="*/ 34 h 168"/>
                <a:gd name="T24" fmla="*/ 477 w 477"/>
                <a:gd name="T2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7" h="168">
                  <a:moveTo>
                    <a:pt x="477" y="0"/>
                  </a:moveTo>
                  <a:cubicBezTo>
                    <a:pt x="477" y="6"/>
                    <a:pt x="472" y="12"/>
                    <a:pt x="464" y="16"/>
                  </a:cubicBezTo>
                  <a:cubicBezTo>
                    <a:pt x="268" y="125"/>
                    <a:pt x="268" y="125"/>
                    <a:pt x="268" y="125"/>
                  </a:cubicBezTo>
                  <a:cubicBezTo>
                    <a:pt x="252" y="134"/>
                    <a:pt x="225" y="134"/>
                    <a:pt x="209" y="12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4" y="12"/>
                    <a:pt x="0" y="6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40"/>
                    <a:pt x="4" y="46"/>
                    <a:pt x="13" y="50"/>
                  </a:cubicBezTo>
                  <a:cubicBezTo>
                    <a:pt x="209" y="159"/>
                    <a:pt x="209" y="159"/>
                    <a:pt x="209" y="159"/>
                  </a:cubicBezTo>
                  <a:cubicBezTo>
                    <a:pt x="225" y="168"/>
                    <a:pt x="252" y="168"/>
                    <a:pt x="268" y="159"/>
                  </a:cubicBezTo>
                  <a:cubicBezTo>
                    <a:pt x="464" y="50"/>
                    <a:pt x="464" y="50"/>
                    <a:pt x="464" y="50"/>
                  </a:cubicBezTo>
                  <a:cubicBezTo>
                    <a:pt x="472" y="46"/>
                    <a:pt x="477" y="40"/>
                    <a:pt x="477" y="34"/>
                  </a:cubicBezTo>
                  <a:lnTo>
                    <a:pt x="477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3364160" y="3117179"/>
            <a:ext cx="1107191" cy="1111110"/>
            <a:chOff x="3364160" y="3117179"/>
            <a:chExt cx="1107191" cy="1111110"/>
          </a:xfrm>
        </p:grpSpPr>
        <p:sp>
          <p:nvSpPr>
            <p:cNvPr id="143" name="Oval 101"/>
            <p:cNvSpPr>
              <a:spLocks noChangeArrowheads="1"/>
            </p:cNvSpPr>
            <p:nvPr/>
          </p:nvSpPr>
          <p:spPr bwMode="auto">
            <a:xfrm>
              <a:off x="3381796" y="3134816"/>
              <a:ext cx="1073877" cy="107583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02"/>
            <p:cNvSpPr>
              <a:spLocks/>
            </p:cNvSpPr>
            <p:nvPr/>
          </p:nvSpPr>
          <p:spPr bwMode="auto">
            <a:xfrm>
              <a:off x="3364160" y="3117179"/>
              <a:ext cx="1107191" cy="1111110"/>
            </a:xfrm>
            <a:custGeom>
              <a:avLst/>
              <a:gdLst>
                <a:gd name="T0" fmla="*/ 128 w 257"/>
                <a:gd name="T1" fmla="*/ 253 h 257"/>
                <a:gd name="T2" fmla="*/ 128 w 257"/>
                <a:gd name="T3" fmla="*/ 257 h 257"/>
                <a:gd name="T4" fmla="*/ 257 w 257"/>
                <a:gd name="T5" fmla="*/ 128 h 257"/>
                <a:gd name="T6" fmla="*/ 128 w 257"/>
                <a:gd name="T7" fmla="*/ 0 h 257"/>
                <a:gd name="T8" fmla="*/ 0 w 257"/>
                <a:gd name="T9" fmla="*/ 128 h 257"/>
                <a:gd name="T10" fmla="*/ 128 w 257"/>
                <a:gd name="T11" fmla="*/ 257 h 257"/>
                <a:gd name="T12" fmla="*/ 128 w 257"/>
                <a:gd name="T13" fmla="*/ 253 h 257"/>
                <a:gd name="T14" fmla="*/ 128 w 257"/>
                <a:gd name="T15" fmla="*/ 249 h 257"/>
                <a:gd name="T16" fmla="*/ 43 w 257"/>
                <a:gd name="T17" fmla="*/ 214 h 257"/>
                <a:gd name="T18" fmla="*/ 8 w 257"/>
                <a:gd name="T19" fmla="*/ 128 h 257"/>
                <a:gd name="T20" fmla="*/ 43 w 257"/>
                <a:gd name="T21" fmla="*/ 43 h 257"/>
                <a:gd name="T22" fmla="*/ 128 w 257"/>
                <a:gd name="T23" fmla="*/ 8 h 257"/>
                <a:gd name="T24" fmla="*/ 214 w 257"/>
                <a:gd name="T25" fmla="*/ 43 h 257"/>
                <a:gd name="T26" fmla="*/ 249 w 257"/>
                <a:gd name="T27" fmla="*/ 128 h 257"/>
                <a:gd name="T28" fmla="*/ 214 w 257"/>
                <a:gd name="T29" fmla="*/ 214 h 257"/>
                <a:gd name="T30" fmla="*/ 128 w 257"/>
                <a:gd name="T31" fmla="*/ 249 h 257"/>
                <a:gd name="T32" fmla="*/ 128 w 257"/>
                <a:gd name="T33" fmla="*/ 25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7" h="257">
                  <a:moveTo>
                    <a:pt x="128" y="253"/>
                  </a:moveTo>
                  <a:cubicBezTo>
                    <a:pt x="128" y="257"/>
                    <a:pt x="128" y="257"/>
                    <a:pt x="128" y="257"/>
                  </a:cubicBezTo>
                  <a:cubicBezTo>
                    <a:pt x="199" y="257"/>
                    <a:pt x="257" y="200"/>
                    <a:pt x="257" y="128"/>
                  </a:cubicBezTo>
                  <a:cubicBezTo>
                    <a:pt x="257" y="57"/>
                    <a:pt x="199" y="0"/>
                    <a:pt x="128" y="0"/>
                  </a:cubicBezTo>
                  <a:cubicBezTo>
                    <a:pt x="57" y="0"/>
                    <a:pt x="0" y="57"/>
                    <a:pt x="0" y="128"/>
                  </a:cubicBezTo>
                  <a:cubicBezTo>
                    <a:pt x="0" y="200"/>
                    <a:pt x="57" y="257"/>
                    <a:pt x="128" y="257"/>
                  </a:cubicBezTo>
                  <a:cubicBezTo>
                    <a:pt x="128" y="253"/>
                    <a:pt x="128" y="253"/>
                    <a:pt x="128" y="253"/>
                  </a:cubicBezTo>
                  <a:cubicBezTo>
                    <a:pt x="128" y="249"/>
                    <a:pt x="128" y="249"/>
                    <a:pt x="128" y="249"/>
                  </a:cubicBezTo>
                  <a:cubicBezTo>
                    <a:pt x="95" y="249"/>
                    <a:pt x="65" y="236"/>
                    <a:pt x="43" y="214"/>
                  </a:cubicBezTo>
                  <a:cubicBezTo>
                    <a:pt x="21" y="192"/>
                    <a:pt x="8" y="162"/>
                    <a:pt x="8" y="128"/>
                  </a:cubicBezTo>
                  <a:cubicBezTo>
                    <a:pt x="8" y="95"/>
                    <a:pt x="21" y="65"/>
                    <a:pt x="43" y="43"/>
                  </a:cubicBezTo>
                  <a:cubicBezTo>
                    <a:pt x="65" y="21"/>
                    <a:pt x="95" y="8"/>
                    <a:pt x="128" y="8"/>
                  </a:cubicBezTo>
                  <a:cubicBezTo>
                    <a:pt x="162" y="8"/>
                    <a:pt x="192" y="21"/>
                    <a:pt x="214" y="43"/>
                  </a:cubicBezTo>
                  <a:cubicBezTo>
                    <a:pt x="236" y="65"/>
                    <a:pt x="249" y="95"/>
                    <a:pt x="249" y="128"/>
                  </a:cubicBezTo>
                  <a:cubicBezTo>
                    <a:pt x="249" y="162"/>
                    <a:pt x="236" y="192"/>
                    <a:pt x="214" y="214"/>
                  </a:cubicBezTo>
                  <a:cubicBezTo>
                    <a:pt x="192" y="236"/>
                    <a:pt x="162" y="249"/>
                    <a:pt x="128" y="249"/>
                  </a:cubicBezTo>
                  <a:lnTo>
                    <a:pt x="128" y="253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7" name="Shape 2563"/>
            <p:cNvSpPr/>
            <p:nvPr/>
          </p:nvSpPr>
          <p:spPr>
            <a:xfrm>
              <a:off x="3790177" y="3539637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0"/>
                  </a:moveTo>
                  <a:lnTo>
                    <a:pt x="5891" y="0"/>
                  </a:lnTo>
                  <a:cubicBezTo>
                    <a:pt x="4806" y="0"/>
                    <a:pt x="3927" y="879"/>
                    <a:pt x="3927" y="1964"/>
                  </a:cubicBezTo>
                  <a:lnTo>
                    <a:pt x="3927" y="2455"/>
                  </a:lnTo>
                  <a:cubicBezTo>
                    <a:pt x="3927" y="2726"/>
                    <a:pt x="4147" y="2945"/>
                    <a:pt x="4418" y="2945"/>
                  </a:cubicBezTo>
                  <a:cubicBezTo>
                    <a:pt x="4690" y="2945"/>
                    <a:pt x="4909" y="2726"/>
                    <a:pt x="4909" y="2455"/>
                  </a:cubicBezTo>
                  <a:lnTo>
                    <a:pt x="4909" y="1964"/>
                  </a:lnTo>
                  <a:cubicBezTo>
                    <a:pt x="4909" y="1422"/>
                    <a:pt x="5349" y="982"/>
                    <a:pt x="5891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lnTo>
                    <a:pt x="20618" y="15709"/>
                  </a:lnTo>
                  <a:cubicBezTo>
                    <a:pt x="20618" y="16252"/>
                    <a:pt x="20178" y="16691"/>
                    <a:pt x="19636" y="16691"/>
                  </a:cubicBezTo>
                  <a:lnTo>
                    <a:pt x="19145" y="16691"/>
                  </a:lnTo>
                  <a:cubicBezTo>
                    <a:pt x="18874" y="16691"/>
                    <a:pt x="18655" y="16911"/>
                    <a:pt x="18655" y="17182"/>
                  </a:cubicBezTo>
                  <a:cubicBezTo>
                    <a:pt x="18655" y="17453"/>
                    <a:pt x="18874" y="17673"/>
                    <a:pt x="19145" y="17673"/>
                  </a:cubicBezTo>
                  <a:lnTo>
                    <a:pt x="19636" y="17673"/>
                  </a:lnTo>
                  <a:cubicBezTo>
                    <a:pt x="20721" y="17673"/>
                    <a:pt x="21600" y="16794"/>
                    <a:pt x="21600" y="15709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4354" y="17673"/>
                  </a:moveTo>
                  <a:lnTo>
                    <a:pt x="7369" y="13149"/>
                  </a:lnTo>
                  <a:lnTo>
                    <a:pt x="8875" y="15407"/>
                  </a:lnTo>
                  <a:cubicBezTo>
                    <a:pt x="8949" y="15584"/>
                    <a:pt x="9123" y="15709"/>
                    <a:pt x="9327" y="15709"/>
                  </a:cubicBezTo>
                  <a:cubicBezTo>
                    <a:pt x="9463" y="15709"/>
                    <a:pt x="9586" y="15655"/>
                    <a:pt x="9674" y="15565"/>
                  </a:cubicBezTo>
                  <a:lnTo>
                    <a:pt x="11198" y="14042"/>
                  </a:lnTo>
                  <a:lnTo>
                    <a:pt x="13376" y="17673"/>
                  </a:lnTo>
                  <a:cubicBezTo>
                    <a:pt x="13376" y="17673"/>
                    <a:pt x="4354" y="17673"/>
                    <a:pt x="4354" y="17673"/>
                  </a:cubicBezTo>
                  <a:close/>
                  <a:moveTo>
                    <a:pt x="14692" y="17982"/>
                  </a:moveTo>
                  <a:lnTo>
                    <a:pt x="14690" y="17977"/>
                  </a:lnTo>
                  <a:cubicBezTo>
                    <a:pt x="14685" y="17967"/>
                    <a:pt x="14677" y="17959"/>
                    <a:pt x="14673" y="17949"/>
                  </a:cubicBezTo>
                  <a:lnTo>
                    <a:pt x="11747" y="13073"/>
                  </a:lnTo>
                  <a:lnTo>
                    <a:pt x="11745" y="13073"/>
                  </a:lnTo>
                  <a:cubicBezTo>
                    <a:pt x="11673" y="12892"/>
                    <a:pt x="11498" y="12764"/>
                    <a:pt x="11291" y="12764"/>
                  </a:cubicBezTo>
                  <a:cubicBezTo>
                    <a:pt x="11155" y="12764"/>
                    <a:pt x="11033" y="12819"/>
                    <a:pt x="10944" y="12908"/>
                  </a:cubicBezTo>
                  <a:lnTo>
                    <a:pt x="9397" y="14454"/>
                  </a:lnTo>
                  <a:lnTo>
                    <a:pt x="7816" y="12084"/>
                  </a:lnTo>
                  <a:cubicBezTo>
                    <a:pt x="7742" y="11907"/>
                    <a:pt x="7568" y="11782"/>
                    <a:pt x="7364" y="11782"/>
                  </a:cubicBezTo>
                  <a:cubicBezTo>
                    <a:pt x="7193" y="11782"/>
                    <a:pt x="7051" y="11874"/>
                    <a:pt x="6963" y="12006"/>
                  </a:cubicBezTo>
                  <a:lnTo>
                    <a:pt x="6955" y="12000"/>
                  </a:lnTo>
                  <a:lnTo>
                    <a:pt x="3028" y="17891"/>
                  </a:lnTo>
                  <a:lnTo>
                    <a:pt x="3036" y="17897"/>
                  </a:lnTo>
                  <a:cubicBezTo>
                    <a:pt x="2983" y="17974"/>
                    <a:pt x="2945" y="18063"/>
                    <a:pt x="2945" y="18164"/>
                  </a:cubicBezTo>
                  <a:cubicBezTo>
                    <a:pt x="2945" y="18435"/>
                    <a:pt x="3165" y="18655"/>
                    <a:pt x="3436" y="18655"/>
                  </a:cubicBezTo>
                  <a:lnTo>
                    <a:pt x="14236" y="18655"/>
                  </a:lnTo>
                  <a:cubicBezTo>
                    <a:pt x="14508" y="18655"/>
                    <a:pt x="14727" y="18435"/>
                    <a:pt x="14727" y="18164"/>
                  </a:cubicBezTo>
                  <a:cubicBezTo>
                    <a:pt x="14727" y="18099"/>
                    <a:pt x="14713" y="18039"/>
                    <a:pt x="14691" y="17983"/>
                  </a:cubicBezTo>
                  <a:cubicBezTo>
                    <a:pt x="14691" y="17983"/>
                    <a:pt x="14692" y="17982"/>
                    <a:pt x="14692" y="17982"/>
                  </a:cubicBezTo>
                  <a:close/>
                  <a:moveTo>
                    <a:pt x="4909" y="7855"/>
                  </a:moveTo>
                  <a:cubicBezTo>
                    <a:pt x="5451" y="7855"/>
                    <a:pt x="5891" y="8295"/>
                    <a:pt x="5891" y="8836"/>
                  </a:cubicBezTo>
                  <a:cubicBezTo>
                    <a:pt x="5891" y="9379"/>
                    <a:pt x="5451" y="9818"/>
                    <a:pt x="4909" y="9818"/>
                  </a:cubicBezTo>
                  <a:cubicBezTo>
                    <a:pt x="4367" y="9818"/>
                    <a:pt x="3927" y="9379"/>
                    <a:pt x="3927" y="8836"/>
                  </a:cubicBezTo>
                  <a:cubicBezTo>
                    <a:pt x="3927" y="8295"/>
                    <a:pt x="4367" y="7855"/>
                    <a:pt x="4909" y="7855"/>
                  </a:cubicBezTo>
                  <a:moveTo>
                    <a:pt x="4909" y="10800"/>
                  </a:moveTo>
                  <a:cubicBezTo>
                    <a:pt x="5994" y="10800"/>
                    <a:pt x="6873" y="9921"/>
                    <a:pt x="6873" y="8836"/>
                  </a:cubicBezTo>
                  <a:cubicBezTo>
                    <a:pt x="6873" y="7752"/>
                    <a:pt x="5994" y="6873"/>
                    <a:pt x="4909" y="6873"/>
                  </a:cubicBezTo>
                  <a:cubicBezTo>
                    <a:pt x="3825" y="6873"/>
                    <a:pt x="2945" y="7752"/>
                    <a:pt x="2945" y="8836"/>
                  </a:cubicBezTo>
                  <a:cubicBezTo>
                    <a:pt x="2945" y="9921"/>
                    <a:pt x="3825" y="10800"/>
                    <a:pt x="4909" y="10800"/>
                  </a:cubicBezTo>
                  <a:moveTo>
                    <a:pt x="16691" y="19636"/>
                  </a:moveTo>
                  <a:cubicBezTo>
                    <a:pt x="16691" y="20179"/>
                    <a:pt x="16251" y="20619"/>
                    <a:pt x="15709" y="20619"/>
                  </a:cubicBezTo>
                  <a:lnTo>
                    <a:pt x="1964" y="20619"/>
                  </a:lnTo>
                  <a:cubicBezTo>
                    <a:pt x="1422" y="20619"/>
                    <a:pt x="982" y="20179"/>
                    <a:pt x="982" y="19636"/>
                  </a:cubicBezTo>
                  <a:lnTo>
                    <a:pt x="982" y="5891"/>
                  </a:lnTo>
                  <a:cubicBezTo>
                    <a:pt x="982" y="5349"/>
                    <a:pt x="1422" y="4909"/>
                    <a:pt x="1964" y="4909"/>
                  </a:cubicBezTo>
                  <a:lnTo>
                    <a:pt x="15709" y="4909"/>
                  </a:lnTo>
                  <a:cubicBezTo>
                    <a:pt x="16251" y="4909"/>
                    <a:pt x="16691" y="5349"/>
                    <a:pt x="16691" y="5891"/>
                  </a:cubicBezTo>
                  <a:cubicBezTo>
                    <a:pt x="16691" y="5891"/>
                    <a:pt x="16691" y="19636"/>
                    <a:pt x="16691" y="19636"/>
                  </a:cubicBezTo>
                  <a:close/>
                  <a:moveTo>
                    <a:pt x="15709" y="3927"/>
                  </a:moveTo>
                  <a:lnTo>
                    <a:pt x="1964" y="3927"/>
                  </a:lnTo>
                  <a:cubicBezTo>
                    <a:pt x="879" y="3927"/>
                    <a:pt x="0" y="4806"/>
                    <a:pt x="0" y="5891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5709" y="21600"/>
                  </a:lnTo>
                  <a:cubicBezTo>
                    <a:pt x="16794" y="21600"/>
                    <a:pt x="17673" y="20721"/>
                    <a:pt x="17673" y="19636"/>
                  </a:cubicBezTo>
                  <a:lnTo>
                    <a:pt x="17673" y="5891"/>
                  </a:lnTo>
                  <a:cubicBezTo>
                    <a:pt x="17673" y="4806"/>
                    <a:pt x="16794" y="3927"/>
                    <a:pt x="15709" y="3927"/>
                  </a:cubicBezTo>
                </a:path>
              </a:pathLst>
            </a:custGeom>
            <a:solidFill>
              <a:schemeClr val="tx2"/>
            </a:solidFill>
            <a:ln w="12700">
              <a:solidFill>
                <a:schemeClr val="tx1"/>
              </a:solidFill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1179173" y="1912007"/>
            <a:ext cx="1107191" cy="1115029"/>
            <a:chOff x="1179173" y="1912007"/>
            <a:chExt cx="1107191" cy="1115029"/>
          </a:xfrm>
        </p:grpSpPr>
        <p:sp>
          <p:nvSpPr>
            <p:cNvPr id="139" name="Oval 97"/>
            <p:cNvSpPr>
              <a:spLocks noChangeArrowheads="1"/>
            </p:cNvSpPr>
            <p:nvPr/>
          </p:nvSpPr>
          <p:spPr bwMode="auto">
            <a:xfrm>
              <a:off x="1194850" y="1929644"/>
              <a:ext cx="1073877" cy="1079756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0" name="Freeform 98"/>
            <p:cNvSpPr>
              <a:spLocks/>
            </p:cNvSpPr>
            <p:nvPr/>
          </p:nvSpPr>
          <p:spPr bwMode="auto">
            <a:xfrm>
              <a:off x="1179173" y="1912007"/>
              <a:ext cx="1107191" cy="1115029"/>
            </a:xfrm>
            <a:custGeom>
              <a:avLst/>
              <a:gdLst>
                <a:gd name="T0" fmla="*/ 129 w 257"/>
                <a:gd name="T1" fmla="*/ 254 h 258"/>
                <a:gd name="T2" fmla="*/ 129 w 257"/>
                <a:gd name="T3" fmla="*/ 258 h 258"/>
                <a:gd name="T4" fmla="*/ 257 w 257"/>
                <a:gd name="T5" fmla="*/ 129 h 258"/>
                <a:gd name="T6" fmla="*/ 129 w 257"/>
                <a:gd name="T7" fmla="*/ 0 h 258"/>
                <a:gd name="T8" fmla="*/ 0 w 257"/>
                <a:gd name="T9" fmla="*/ 129 h 258"/>
                <a:gd name="T10" fmla="*/ 129 w 257"/>
                <a:gd name="T11" fmla="*/ 258 h 258"/>
                <a:gd name="T12" fmla="*/ 129 w 257"/>
                <a:gd name="T13" fmla="*/ 254 h 258"/>
                <a:gd name="T14" fmla="*/ 129 w 257"/>
                <a:gd name="T15" fmla="*/ 250 h 258"/>
                <a:gd name="T16" fmla="*/ 43 w 257"/>
                <a:gd name="T17" fmla="*/ 214 h 258"/>
                <a:gd name="T18" fmla="*/ 8 w 257"/>
                <a:gd name="T19" fmla="*/ 129 h 258"/>
                <a:gd name="T20" fmla="*/ 43 w 257"/>
                <a:gd name="T21" fmla="*/ 44 h 258"/>
                <a:gd name="T22" fmla="*/ 129 w 257"/>
                <a:gd name="T23" fmla="*/ 8 h 258"/>
                <a:gd name="T24" fmla="*/ 214 w 257"/>
                <a:gd name="T25" fmla="*/ 44 h 258"/>
                <a:gd name="T26" fmla="*/ 249 w 257"/>
                <a:gd name="T27" fmla="*/ 129 h 258"/>
                <a:gd name="T28" fmla="*/ 214 w 257"/>
                <a:gd name="T29" fmla="*/ 214 h 258"/>
                <a:gd name="T30" fmla="*/ 129 w 257"/>
                <a:gd name="T31" fmla="*/ 250 h 258"/>
                <a:gd name="T32" fmla="*/ 129 w 257"/>
                <a:gd name="T33" fmla="*/ 25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7" h="258">
                  <a:moveTo>
                    <a:pt x="129" y="254"/>
                  </a:moveTo>
                  <a:cubicBezTo>
                    <a:pt x="129" y="258"/>
                    <a:pt x="129" y="258"/>
                    <a:pt x="129" y="258"/>
                  </a:cubicBezTo>
                  <a:cubicBezTo>
                    <a:pt x="200" y="258"/>
                    <a:pt x="257" y="200"/>
                    <a:pt x="257" y="129"/>
                  </a:cubicBezTo>
                  <a:cubicBezTo>
                    <a:pt x="257" y="58"/>
                    <a:pt x="200" y="0"/>
                    <a:pt x="129" y="0"/>
                  </a:cubicBez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9" y="258"/>
                  </a:cubicBezTo>
                  <a:cubicBezTo>
                    <a:pt x="129" y="254"/>
                    <a:pt x="129" y="254"/>
                    <a:pt x="129" y="254"/>
                  </a:cubicBezTo>
                  <a:cubicBezTo>
                    <a:pt x="129" y="250"/>
                    <a:pt x="129" y="250"/>
                    <a:pt x="129" y="250"/>
                  </a:cubicBezTo>
                  <a:cubicBezTo>
                    <a:pt x="95" y="250"/>
                    <a:pt x="65" y="236"/>
                    <a:pt x="43" y="214"/>
                  </a:cubicBezTo>
                  <a:cubicBezTo>
                    <a:pt x="21" y="192"/>
                    <a:pt x="8" y="162"/>
                    <a:pt x="8" y="129"/>
                  </a:cubicBezTo>
                  <a:cubicBezTo>
                    <a:pt x="8" y="96"/>
                    <a:pt x="21" y="65"/>
                    <a:pt x="43" y="44"/>
                  </a:cubicBezTo>
                  <a:cubicBezTo>
                    <a:pt x="65" y="22"/>
                    <a:pt x="95" y="8"/>
                    <a:pt x="129" y="8"/>
                  </a:cubicBezTo>
                  <a:cubicBezTo>
                    <a:pt x="162" y="8"/>
                    <a:pt x="192" y="22"/>
                    <a:pt x="214" y="44"/>
                  </a:cubicBezTo>
                  <a:cubicBezTo>
                    <a:pt x="236" y="65"/>
                    <a:pt x="249" y="96"/>
                    <a:pt x="249" y="129"/>
                  </a:cubicBezTo>
                  <a:cubicBezTo>
                    <a:pt x="249" y="162"/>
                    <a:pt x="236" y="192"/>
                    <a:pt x="214" y="214"/>
                  </a:cubicBezTo>
                  <a:cubicBezTo>
                    <a:pt x="192" y="236"/>
                    <a:pt x="162" y="250"/>
                    <a:pt x="129" y="250"/>
                  </a:cubicBezTo>
                  <a:lnTo>
                    <a:pt x="129" y="2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Shape 2570"/>
            <p:cNvSpPr/>
            <p:nvPr/>
          </p:nvSpPr>
          <p:spPr>
            <a:xfrm>
              <a:off x="1592124" y="2309812"/>
              <a:ext cx="279328" cy="272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9" extrusionOk="0">
                  <a:moveTo>
                    <a:pt x="7530" y="4197"/>
                  </a:moveTo>
                  <a:lnTo>
                    <a:pt x="6680" y="3701"/>
                  </a:lnTo>
                  <a:lnTo>
                    <a:pt x="6189" y="4560"/>
                  </a:lnTo>
                  <a:lnTo>
                    <a:pt x="7040" y="5056"/>
                  </a:lnTo>
                  <a:cubicBezTo>
                    <a:pt x="7040" y="5056"/>
                    <a:pt x="7530" y="4197"/>
                    <a:pt x="7530" y="4197"/>
                  </a:cubicBezTo>
                  <a:close/>
                  <a:moveTo>
                    <a:pt x="8512" y="2479"/>
                  </a:moveTo>
                  <a:lnTo>
                    <a:pt x="7662" y="1984"/>
                  </a:lnTo>
                  <a:lnTo>
                    <a:pt x="7171" y="2843"/>
                  </a:lnTo>
                  <a:lnTo>
                    <a:pt x="8021" y="3339"/>
                  </a:lnTo>
                  <a:cubicBezTo>
                    <a:pt x="8021" y="3339"/>
                    <a:pt x="8512" y="2479"/>
                    <a:pt x="8512" y="2479"/>
                  </a:cubicBezTo>
                  <a:close/>
                  <a:moveTo>
                    <a:pt x="20618" y="8428"/>
                  </a:moveTo>
                  <a:lnTo>
                    <a:pt x="982" y="8428"/>
                  </a:lnTo>
                  <a:lnTo>
                    <a:pt x="982" y="6445"/>
                  </a:lnTo>
                  <a:lnTo>
                    <a:pt x="20618" y="6445"/>
                  </a:lnTo>
                  <a:cubicBezTo>
                    <a:pt x="20618" y="6445"/>
                    <a:pt x="20618" y="8428"/>
                    <a:pt x="20618" y="8428"/>
                  </a:cubicBezTo>
                  <a:close/>
                  <a:moveTo>
                    <a:pt x="18655" y="20327"/>
                  </a:moveTo>
                  <a:lnTo>
                    <a:pt x="2945" y="20327"/>
                  </a:lnTo>
                  <a:lnTo>
                    <a:pt x="2945" y="9420"/>
                  </a:lnTo>
                  <a:lnTo>
                    <a:pt x="18655" y="9420"/>
                  </a:lnTo>
                  <a:cubicBezTo>
                    <a:pt x="18655" y="9420"/>
                    <a:pt x="18655" y="20327"/>
                    <a:pt x="18655" y="20327"/>
                  </a:cubicBezTo>
                  <a:close/>
                  <a:moveTo>
                    <a:pt x="6811" y="1488"/>
                  </a:moveTo>
                  <a:cubicBezTo>
                    <a:pt x="7083" y="1014"/>
                    <a:pt x="7683" y="851"/>
                    <a:pt x="8153" y="1125"/>
                  </a:cubicBezTo>
                  <a:lnTo>
                    <a:pt x="9854" y="2117"/>
                  </a:lnTo>
                  <a:lnTo>
                    <a:pt x="7946" y="5454"/>
                  </a:lnTo>
                  <a:lnTo>
                    <a:pt x="5759" y="5454"/>
                  </a:lnTo>
                  <a:lnTo>
                    <a:pt x="5698" y="5419"/>
                  </a:lnTo>
                  <a:lnTo>
                    <a:pt x="5678" y="5454"/>
                  </a:lnTo>
                  <a:lnTo>
                    <a:pt x="4545" y="5454"/>
                  </a:lnTo>
                  <a:cubicBezTo>
                    <a:pt x="4545" y="5454"/>
                    <a:pt x="6811" y="1488"/>
                    <a:pt x="6811" y="1488"/>
                  </a:cubicBezTo>
                  <a:close/>
                  <a:moveTo>
                    <a:pt x="15577" y="5454"/>
                  </a:moveTo>
                  <a:lnTo>
                    <a:pt x="9079" y="5454"/>
                  </a:lnTo>
                  <a:lnTo>
                    <a:pt x="10704" y="2612"/>
                  </a:lnTo>
                  <a:cubicBezTo>
                    <a:pt x="10704" y="2612"/>
                    <a:pt x="15577" y="5454"/>
                    <a:pt x="15577" y="5454"/>
                  </a:cubicBezTo>
                  <a:close/>
                  <a:moveTo>
                    <a:pt x="15930" y="2759"/>
                  </a:moveTo>
                  <a:cubicBezTo>
                    <a:pt x="16454" y="2617"/>
                    <a:pt x="16991" y="2931"/>
                    <a:pt x="17132" y="3460"/>
                  </a:cubicBezTo>
                  <a:lnTo>
                    <a:pt x="17661" y="5454"/>
                  </a:lnTo>
                  <a:lnTo>
                    <a:pt x="17540" y="5454"/>
                  </a:lnTo>
                  <a:lnTo>
                    <a:pt x="16279" y="4718"/>
                  </a:lnTo>
                  <a:lnTo>
                    <a:pt x="16438" y="4674"/>
                  </a:lnTo>
                  <a:lnTo>
                    <a:pt x="16184" y="3716"/>
                  </a:lnTo>
                  <a:lnTo>
                    <a:pt x="15236" y="3973"/>
                  </a:lnTo>
                  <a:lnTo>
                    <a:pt x="15279" y="4135"/>
                  </a:lnTo>
                  <a:lnTo>
                    <a:pt x="14076" y="3434"/>
                  </a:lnTo>
                  <a:lnTo>
                    <a:pt x="14033" y="3272"/>
                  </a:lnTo>
                  <a:cubicBezTo>
                    <a:pt x="14033" y="3272"/>
                    <a:pt x="15930" y="2759"/>
                    <a:pt x="15930" y="2759"/>
                  </a:cubicBezTo>
                  <a:close/>
                  <a:moveTo>
                    <a:pt x="20618" y="5454"/>
                  </a:moveTo>
                  <a:lnTo>
                    <a:pt x="18678" y="5454"/>
                  </a:lnTo>
                  <a:lnTo>
                    <a:pt x="18081" y="3203"/>
                  </a:lnTo>
                  <a:cubicBezTo>
                    <a:pt x="17800" y="2145"/>
                    <a:pt x="16724" y="1518"/>
                    <a:pt x="15676" y="1801"/>
                  </a:cubicBezTo>
                  <a:lnTo>
                    <a:pt x="12671" y="2615"/>
                  </a:lnTo>
                  <a:lnTo>
                    <a:pt x="8644" y="266"/>
                  </a:lnTo>
                  <a:cubicBezTo>
                    <a:pt x="7704" y="-281"/>
                    <a:pt x="6504" y="44"/>
                    <a:pt x="5961" y="992"/>
                  </a:cubicBezTo>
                  <a:lnTo>
                    <a:pt x="3410" y="5454"/>
                  </a:lnTo>
                  <a:lnTo>
                    <a:pt x="982" y="5454"/>
                  </a:lnTo>
                  <a:cubicBezTo>
                    <a:pt x="440" y="5454"/>
                    <a:pt x="0" y="5898"/>
                    <a:pt x="0" y="6445"/>
                  </a:cubicBezTo>
                  <a:lnTo>
                    <a:pt x="0" y="8428"/>
                  </a:lnTo>
                  <a:cubicBezTo>
                    <a:pt x="0" y="8977"/>
                    <a:pt x="440" y="9420"/>
                    <a:pt x="982" y="9420"/>
                  </a:cubicBezTo>
                  <a:lnTo>
                    <a:pt x="1964" y="9420"/>
                  </a:lnTo>
                  <a:lnTo>
                    <a:pt x="1964" y="20327"/>
                  </a:lnTo>
                  <a:cubicBezTo>
                    <a:pt x="1964" y="20875"/>
                    <a:pt x="2403" y="21319"/>
                    <a:pt x="2945" y="21319"/>
                  </a:cubicBezTo>
                  <a:lnTo>
                    <a:pt x="18655" y="21319"/>
                  </a:lnTo>
                  <a:cubicBezTo>
                    <a:pt x="19197" y="21319"/>
                    <a:pt x="19636" y="20875"/>
                    <a:pt x="19636" y="20327"/>
                  </a:cubicBezTo>
                  <a:lnTo>
                    <a:pt x="19636" y="9420"/>
                  </a:lnTo>
                  <a:lnTo>
                    <a:pt x="20618" y="9420"/>
                  </a:lnTo>
                  <a:cubicBezTo>
                    <a:pt x="21160" y="9420"/>
                    <a:pt x="21600" y="8977"/>
                    <a:pt x="21600" y="8428"/>
                  </a:cubicBezTo>
                  <a:lnTo>
                    <a:pt x="21600" y="6445"/>
                  </a:lnTo>
                  <a:cubicBezTo>
                    <a:pt x="21600" y="5898"/>
                    <a:pt x="21160" y="5454"/>
                    <a:pt x="20618" y="5454"/>
                  </a:cubicBezTo>
                  <a:moveTo>
                    <a:pt x="7855" y="12395"/>
                  </a:moveTo>
                  <a:lnTo>
                    <a:pt x="13745" y="12395"/>
                  </a:lnTo>
                  <a:lnTo>
                    <a:pt x="13745" y="13386"/>
                  </a:lnTo>
                  <a:lnTo>
                    <a:pt x="7855" y="13386"/>
                  </a:lnTo>
                  <a:cubicBezTo>
                    <a:pt x="7855" y="13386"/>
                    <a:pt x="7855" y="12395"/>
                    <a:pt x="7855" y="12395"/>
                  </a:cubicBezTo>
                  <a:close/>
                  <a:moveTo>
                    <a:pt x="7855" y="14378"/>
                  </a:moveTo>
                  <a:lnTo>
                    <a:pt x="13745" y="14378"/>
                  </a:lnTo>
                  <a:cubicBezTo>
                    <a:pt x="14288" y="14378"/>
                    <a:pt x="14727" y="13934"/>
                    <a:pt x="14727" y="13386"/>
                  </a:cubicBezTo>
                  <a:lnTo>
                    <a:pt x="14727" y="12395"/>
                  </a:lnTo>
                  <a:cubicBezTo>
                    <a:pt x="14727" y="11847"/>
                    <a:pt x="14288" y="11403"/>
                    <a:pt x="13745" y="11403"/>
                  </a:cubicBezTo>
                  <a:lnTo>
                    <a:pt x="7855" y="11403"/>
                  </a:lnTo>
                  <a:cubicBezTo>
                    <a:pt x="7312" y="11403"/>
                    <a:pt x="6873" y="11847"/>
                    <a:pt x="6873" y="12395"/>
                  </a:cubicBezTo>
                  <a:lnTo>
                    <a:pt x="6873" y="13386"/>
                  </a:lnTo>
                  <a:cubicBezTo>
                    <a:pt x="6873" y="13934"/>
                    <a:pt x="7312" y="14378"/>
                    <a:pt x="7855" y="14378"/>
                  </a:cubicBezTo>
                </a:path>
              </a:pathLst>
            </a:custGeom>
            <a:solidFill>
              <a:schemeClr val="tx2"/>
            </a:solidFill>
            <a:ln w="12700">
              <a:solidFill>
                <a:schemeClr val="tx1"/>
              </a:solidFill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5545227" y="4318432"/>
            <a:ext cx="1113070" cy="1115029"/>
            <a:chOff x="5545227" y="4318432"/>
            <a:chExt cx="1113070" cy="1115029"/>
          </a:xfrm>
        </p:grpSpPr>
        <p:sp>
          <p:nvSpPr>
            <p:cNvPr id="147" name="Oval 105"/>
            <p:cNvSpPr>
              <a:spLocks noChangeArrowheads="1"/>
            </p:cNvSpPr>
            <p:nvPr/>
          </p:nvSpPr>
          <p:spPr bwMode="auto">
            <a:xfrm>
              <a:off x="5562864" y="4336068"/>
              <a:ext cx="1077796" cy="10797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06"/>
            <p:cNvSpPr>
              <a:spLocks/>
            </p:cNvSpPr>
            <p:nvPr/>
          </p:nvSpPr>
          <p:spPr bwMode="auto">
            <a:xfrm>
              <a:off x="5545227" y="4318432"/>
              <a:ext cx="1113070" cy="1115029"/>
            </a:xfrm>
            <a:custGeom>
              <a:avLst/>
              <a:gdLst>
                <a:gd name="T0" fmla="*/ 129 w 258"/>
                <a:gd name="T1" fmla="*/ 254 h 258"/>
                <a:gd name="T2" fmla="*/ 129 w 258"/>
                <a:gd name="T3" fmla="*/ 258 h 258"/>
                <a:gd name="T4" fmla="*/ 258 w 258"/>
                <a:gd name="T5" fmla="*/ 129 h 258"/>
                <a:gd name="T6" fmla="*/ 129 w 258"/>
                <a:gd name="T7" fmla="*/ 0 h 258"/>
                <a:gd name="T8" fmla="*/ 0 w 258"/>
                <a:gd name="T9" fmla="*/ 129 h 258"/>
                <a:gd name="T10" fmla="*/ 129 w 258"/>
                <a:gd name="T11" fmla="*/ 258 h 258"/>
                <a:gd name="T12" fmla="*/ 129 w 258"/>
                <a:gd name="T13" fmla="*/ 254 h 258"/>
                <a:gd name="T14" fmla="*/ 129 w 258"/>
                <a:gd name="T15" fmla="*/ 250 h 258"/>
                <a:gd name="T16" fmla="*/ 44 w 258"/>
                <a:gd name="T17" fmla="*/ 214 h 258"/>
                <a:gd name="T18" fmla="*/ 8 w 258"/>
                <a:gd name="T19" fmla="*/ 129 h 258"/>
                <a:gd name="T20" fmla="*/ 44 w 258"/>
                <a:gd name="T21" fmla="*/ 44 h 258"/>
                <a:gd name="T22" fmla="*/ 129 w 258"/>
                <a:gd name="T23" fmla="*/ 8 h 258"/>
                <a:gd name="T24" fmla="*/ 214 w 258"/>
                <a:gd name="T25" fmla="*/ 44 h 258"/>
                <a:gd name="T26" fmla="*/ 250 w 258"/>
                <a:gd name="T27" fmla="*/ 129 h 258"/>
                <a:gd name="T28" fmla="*/ 214 w 258"/>
                <a:gd name="T29" fmla="*/ 214 h 258"/>
                <a:gd name="T30" fmla="*/ 129 w 258"/>
                <a:gd name="T31" fmla="*/ 250 h 258"/>
                <a:gd name="T32" fmla="*/ 129 w 258"/>
                <a:gd name="T33" fmla="*/ 25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8" h="258">
                  <a:moveTo>
                    <a:pt x="129" y="254"/>
                  </a:moveTo>
                  <a:cubicBezTo>
                    <a:pt x="129" y="258"/>
                    <a:pt x="129" y="258"/>
                    <a:pt x="129" y="258"/>
                  </a:cubicBezTo>
                  <a:cubicBezTo>
                    <a:pt x="200" y="258"/>
                    <a:pt x="258" y="200"/>
                    <a:pt x="258" y="129"/>
                  </a:cubicBezTo>
                  <a:cubicBezTo>
                    <a:pt x="258" y="58"/>
                    <a:pt x="200" y="0"/>
                    <a:pt x="129" y="0"/>
                  </a:cubicBezTo>
                  <a:cubicBezTo>
                    <a:pt x="58" y="0"/>
                    <a:pt x="0" y="58"/>
                    <a:pt x="0" y="129"/>
                  </a:cubicBezTo>
                  <a:cubicBezTo>
                    <a:pt x="0" y="200"/>
                    <a:pt x="58" y="258"/>
                    <a:pt x="129" y="258"/>
                  </a:cubicBezTo>
                  <a:cubicBezTo>
                    <a:pt x="129" y="254"/>
                    <a:pt x="129" y="254"/>
                    <a:pt x="129" y="254"/>
                  </a:cubicBezTo>
                  <a:cubicBezTo>
                    <a:pt x="129" y="250"/>
                    <a:pt x="129" y="250"/>
                    <a:pt x="129" y="250"/>
                  </a:cubicBezTo>
                  <a:cubicBezTo>
                    <a:pt x="96" y="250"/>
                    <a:pt x="66" y="236"/>
                    <a:pt x="44" y="214"/>
                  </a:cubicBezTo>
                  <a:cubicBezTo>
                    <a:pt x="22" y="192"/>
                    <a:pt x="8" y="162"/>
                    <a:pt x="8" y="129"/>
                  </a:cubicBezTo>
                  <a:cubicBezTo>
                    <a:pt x="8" y="96"/>
                    <a:pt x="22" y="65"/>
                    <a:pt x="44" y="44"/>
                  </a:cubicBezTo>
                  <a:cubicBezTo>
                    <a:pt x="66" y="22"/>
                    <a:pt x="96" y="8"/>
                    <a:pt x="129" y="8"/>
                  </a:cubicBezTo>
                  <a:cubicBezTo>
                    <a:pt x="162" y="8"/>
                    <a:pt x="193" y="22"/>
                    <a:pt x="214" y="44"/>
                  </a:cubicBezTo>
                  <a:cubicBezTo>
                    <a:pt x="236" y="65"/>
                    <a:pt x="250" y="96"/>
                    <a:pt x="250" y="129"/>
                  </a:cubicBezTo>
                  <a:cubicBezTo>
                    <a:pt x="250" y="162"/>
                    <a:pt x="236" y="192"/>
                    <a:pt x="214" y="214"/>
                  </a:cubicBezTo>
                  <a:cubicBezTo>
                    <a:pt x="193" y="236"/>
                    <a:pt x="162" y="250"/>
                    <a:pt x="129" y="250"/>
                  </a:cubicBezTo>
                  <a:lnTo>
                    <a:pt x="129" y="254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Shape 2619"/>
            <p:cNvSpPr/>
            <p:nvPr/>
          </p:nvSpPr>
          <p:spPr>
            <a:xfrm>
              <a:off x="5960138" y="4737845"/>
              <a:ext cx="279328" cy="279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chemeClr val="tx2"/>
            </a:solidFill>
            <a:ln w="12700">
              <a:solidFill>
                <a:schemeClr val="tx1"/>
              </a:solidFill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7732174" y="3117179"/>
            <a:ext cx="1107191" cy="1111110"/>
            <a:chOff x="7732174" y="3117179"/>
            <a:chExt cx="1107191" cy="1111110"/>
          </a:xfrm>
        </p:grpSpPr>
        <p:sp>
          <p:nvSpPr>
            <p:cNvPr id="151" name="Oval 109"/>
            <p:cNvSpPr>
              <a:spLocks noChangeArrowheads="1"/>
            </p:cNvSpPr>
            <p:nvPr/>
          </p:nvSpPr>
          <p:spPr bwMode="auto">
            <a:xfrm>
              <a:off x="7747851" y="3134816"/>
              <a:ext cx="1073877" cy="107583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10"/>
            <p:cNvSpPr>
              <a:spLocks/>
            </p:cNvSpPr>
            <p:nvPr/>
          </p:nvSpPr>
          <p:spPr bwMode="auto">
            <a:xfrm>
              <a:off x="7732174" y="3117179"/>
              <a:ext cx="1107191" cy="1111110"/>
            </a:xfrm>
            <a:custGeom>
              <a:avLst/>
              <a:gdLst>
                <a:gd name="T0" fmla="*/ 129 w 257"/>
                <a:gd name="T1" fmla="*/ 253 h 257"/>
                <a:gd name="T2" fmla="*/ 129 w 257"/>
                <a:gd name="T3" fmla="*/ 257 h 257"/>
                <a:gd name="T4" fmla="*/ 257 w 257"/>
                <a:gd name="T5" fmla="*/ 128 h 257"/>
                <a:gd name="T6" fmla="*/ 129 w 257"/>
                <a:gd name="T7" fmla="*/ 0 h 257"/>
                <a:gd name="T8" fmla="*/ 0 w 257"/>
                <a:gd name="T9" fmla="*/ 128 h 257"/>
                <a:gd name="T10" fmla="*/ 129 w 257"/>
                <a:gd name="T11" fmla="*/ 257 h 257"/>
                <a:gd name="T12" fmla="*/ 129 w 257"/>
                <a:gd name="T13" fmla="*/ 253 h 257"/>
                <a:gd name="T14" fmla="*/ 129 w 257"/>
                <a:gd name="T15" fmla="*/ 249 h 257"/>
                <a:gd name="T16" fmla="*/ 43 w 257"/>
                <a:gd name="T17" fmla="*/ 214 h 257"/>
                <a:gd name="T18" fmla="*/ 8 w 257"/>
                <a:gd name="T19" fmla="*/ 128 h 257"/>
                <a:gd name="T20" fmla="*/ 43 w 257"/>
                <a:gd name="T21" fmla="*/ 43 h 257"/>
                <a:gd name="T22" fmla="*/ 129 w 257"/>
                <a:gd name="T23" fmla="*/ 8 h 257"/>
                <a:gd name="T24" fmla="*/ 214 w 257"/>
                <a:gd name="T25" fmla="*/ 43 h 257"/>
                <a:gd name="T26" fmla="*/ 249 w 257"/>
                <a:gd name="T27" fmla="*/ 128 h 257"/>
                <a:gd name="T28" fmla="*/ 214 w 257"/>
                <a:gd name="T29" fmla="*/ 214 h 257"/>
                <a:gd name="T30" fmla="*/ 129 w 257"/>
                <a:gd name="T31" fmla="*/ 249 h 257"/>
                <a:gd name="T32" fmla="*/ 129 w 257"/>
                <a:gd name="T33" fmla="*/ 25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7" h="257">
                  <a:moveTo>
                    <a:pt x="129" y="253"/>
                  </a:moveTo>
                  <a:cubicBezTo>
                    <a:pt x="129" y="257"/>
                    <a:pt x="129" y="257"/>
                    <a:pt x="129" y="257"/>
                  </a:cubicBezTo>
                  <a:cubicBezTo>
                    <a:pt x="200" y="257"/>
                    <a:pt x="257" y="200"/>
                    <a:pt x="257" y="128"/>
                  </a:cubicBezTo>
                  <a:cubicBezTo>
                    <a:pt x="257" y="57"/>
                    <a:pt x="200" y="0"/>
                    <a:pt x="129" y="0"/>
                  </a:cubicBezTo>
                  <a:cubicBezTo>
                    <a:pt x="58" y="0"/>
                    <a:pt x="0" y="57"/>
                    <a:pt x="0" y="128"/>
                  </a:cubicBezTo>
                  <a:cubicBezTo>
                    <a:pt x="0" y="200"/>
                    <a:pt x="58" y="257"/>
                    <a:pt x="129" y="257"/>
                  </a:cubicBezTo>
                  <a:cubicBezTo>
                    <a:pt x="129" y="253"/>
                    <a:pt x="129" y="253"/>
                    <a:pt x="129" y="253"/>
                  </a:cubicBezTo>
                  <a:cubicBezTo>
                    <a:pt x="129" y="249"/>
                    <a:pt x="129" y="249"/>
                    <a:pt x="129" y="249"/>
                  </a:cubicBezTo>
                  <a:cubicBezTo>
                    <a:pt x="95" y="249"/>
                    <a:pt x="65" y="236"/>
                    <a:pt x="43" y="214"/>
                  </a:cubicBezTo>
                  <a:cubicBezTo>
                    <a:pt x="21" y="192"/>
                    <a:pt x="8" y="162"/>
                    <a:pt x="8" y="128"/>
                  </a:cubicBezTo>
                  <a:cubicBezTo>
                    <a:pt x="8" y="95"/>
                    <a:pt x="21" y="65"/>
                    <a:pt x="43" y="43"/>
                  </a:cubicBezTo>
                  <a:cubicBezTo>
                    <a:pt x="65" y="21"/>
                    <a:pt x="95" y="8"/>
                    <a:pt x="129" y="8"/>
                  </a:cubicBezTo>
                  <a:cubicBezTo>
                    <a:pt x="162" y="8"/>
                    <a:pt x="192" y="21"/>
                    <a:pt x="214" y="43"/>
                  </a:cubicBezTo>
                  <a:cubicBezTo>
                    <a:pt x="236" y="65"/>
                    <a:pt x="249" y="95"/>
                    <a:pt x="249" y="128"/>
                  </a:cubicBezTo>
                  <a:cubicBezTo>
                    <a:pt x="249" y="162"/>
                    <a:pt x="236" y="192"/>
                    <a:pt x="214" y="214"/>
                  </a:cubicBezTo>
                  <a:cubicBezTo>
                    <a:pt x="192" y="236"/>
                    <a:pt x="162" y="249"/>
                    <a:pt x="129" y="249"/>
                  </a:cubicBezTo>
                  <a:lnTo>
                    <a:pt x="129" y="253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0" name="Shape 2620"/>
            <p:cNvSpPr/>
            <p:nvPr/>
          </p:nvSpPr>
          <p:spPr>
            <a:xfrm>
              <a:off x="8145125" y="3530041"/>
              <a:ext cx="279328" cy="25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44" extrusionOk="0">
                  <a:moveTo>
                    <a:pt x="20618" y="7406"/>
                  </a:moveTo>
                  <a:lnTo>
                    <a:pt x="13580" y="7406"/>
                  </a:lnTo>
                  <a:cubicBezTo>
                    <a:pt x="13156" y="6803"/>
                    <a:pt x="12718" y="6095"/>
                    <a:pt x="12319" y="5293"/>
                  </a:cubicBezTo>
                  <a:lnTo>
                    <a:pt x="20618" y="5293"/>
                  </a:lnTo>
                  <a:cubicBezTo>
                    <a:pt x="20618" y="5293"/>
                    <a:pt x="20618" y="7406"/>
                    <a:pt x="20618" y="7406"/>
                  </a:cubicBezTo>
                  <a:close/>
                  <a:moveTo>
                    <a:pt x="19636" y="13747"/>
                  </a:moveTo>
                  <a:lnTo>
                    <a:pt x="11291" y="13747"/>
                  </a:lnTo>
                  <a:lnTo>
                    <a:pt x="11291" y="8463"/>
                  </a:lnTo>
                  <a:lnTo>
                    <a:pt x="13090" y="8463"/>
                  </a:lnTo>
                  <a:cubicBezTo>
                    <a:pt x="14022" y="9712"/>
                    <a:pt x="14815" y="10437"/>
                    <a:pt x="14882" y="10497"/>
                  </a:cubicBezTo>
                  <a:cubicBezTo>
                    <a:pt x="15009" y="10610"/>
                    <a:pt x="15174" y="10644"/>
                    <a:pt x="15323" y="10601"/>
                  </a:cubicBezTo>
                  <a:cubicBezTo>
                    <a:pt x="15418" y="10574"/>
                    <a:pt x="15505" y="10516"/>
                    <a:pt x="15573" y="10429"/>
                  </a:cubicBezTo>
                  <a:cubicBezTo>
                    <a:pt x="15746" y="10205"/>
                    <a:pt x="15718" y="9871"/>
                    <a:pt x="15510" y="9684"/>
                  </a:cubicBezTo>
                  <a:cubicBezTo>
                    <a:pt x="15498" y="9674"/>
                    <a:pt x="15023" y="9238"/>
                    <a:pt x="14383" y="8463"/>
                  </a:cubicBezTo>
                  <a:lnTo>
                    <a:pt x="19636" y="8463"/>
                  </a:lnTo>
                  <a:cubicBezTo>
                    <a:pt x="19636" y="8463"/>
                    <a:pt x="19636" y="13747"/>
                    <a:pt x="19636" y="13747"/>
                  </a:cubicBezTo>
                  <a:close/>
                  <a:moveTo>
                    <a:pt x="19636" y="20087"/>
                  </a:moveTo>
                  <a:lnTo>
                    <a:pt x="11291" y="20087"/>
                  </a:lnTo>
                  <a:lnTo>
                    <a:pt x="11291" y="14803"/>
                  </a:lnTo>
                  <a:lnTo>
                    <a:pt x="19636" y="14803"/>
                  </a:lnTo>
                  <a:cubicBezTo>
                    <a:pt x="19636" y="14803"/>
                    <a:pt x="19636" y="20087"/>
                    <a:pt x="19636" y="20087"/>
                  </a:cubicBezTo>
                  <a:close/>
                  <a:moveTo>
                    <a:pt x="11291" y="5461"/>
                  </a:moveTo>
                  <a:cubicBezTo>
                    <a:pt x="11626" y="6178"/>
                    <a:pt x="11991" y="6828"/>
                    <a:pt x="12360" y="7406"/>
                  </a:cubicBezTo>
                  <a:lnTo>
                    <a:pt x="11291" y="7406"/>
                  </a:lnTo>
                  <a:cubicBezTo>
                    <a:pt x="11291" y="7406"/>
                    <a:pt x="11291" y="5461"/>
                    <a:pt x="11291" y="5461"/>
                  </a:cubicBezTo>
                  <a:close/>
                  <a:moveTo>
                    <a:pt x="12871" y="1481"/>
                  </a:moveTo>
                  <a:cubicBezTo>
                    <a:pt x="14045" y="751"/>
                    <a:pt x="15436" y="979"/>
                    <a:pt x="15979" y="1990"/>
                  </a:cubicBezTo>
                  <a:cubicBezTo>
                    <a:pt x="16343" y="2668"/>
                    <a:pt x="16223" y="3523"/>
                    <a:pt x="15755" y="4236"/>
                  </a:cubicBezTo>
                  <a:lnTo>
                    <a:pt x="11845" y="4236"/>
                  </a:lnTo>
                  <a:cubicBezTo>
                    <a:pt x="11740" y="3975"/>
                    <a:pt x="11641" y="3708"/>
                    <a:pt x="11550" y="3432"/>
                  </a:cubicBezTo>
                  <a:cubicBezTo>
                    <a:pt x="11653" y="2691"/>
                    <a:pt x="12120" y="1947"/>
                    <a:pt x="12871" y="1481"/>
                  </a:cubicBezTo>
                  <a:moveTo>
                    <a:pt x="10309" y="7406"/>
                  </a:moveTo>
                  <a:lnTo>
                    <a:pt x="9224" y="7406"/>
                  </a:lnTo>
                  <a:cubicBezTo>
                    <a:pt x="9600" y="6819"/>
                    <a:pt x="9970" y="6158"/>
                    <a:pt x="10309" y="5429"/>
                  </a:cubicBezTo>
                  <a:cubicBezTo>
                    <a:pt x="10309" y="5429"/>
                    <a:pt x="10309" y="7406"/>
                    <a:pt x="10309" y="7406"/>
                  </a:cubicBezTo>
                  <a:close/>
                  <a:moveTo>
                    <a:pt x="10309" y="13747"/>
                  </a:moveTo>
                  <a:lnTo>
                    <a:pt x="1964" y="13747"/>
                  </a:lnTo>
                  <a:lnTo>
                    <a:pt x="1964" y="8463"/>
                  </a:lnTo>
                  <a:lnTo>
                    <a:pt x="7202" y="8463"/>
                  </a:lnTo>
                  <a:cubicBezTo>
                    <a:pt x="6563" y="9238"/>
                    <a:pt x="6087" y="9674"/>
                    <a:pt x="6075" y="9684"/>
                  </a:cubicBezTo>
                  <a:cubicBezTo>
                    <a:pt x="5867" y="9871"/>
                    <a:pt x="5839" y="10205"/>
                    <a:pt x="6012" y="10429"/>
                  </a:cubicBezTo>
                  <a:cubicBezTo>
                    <a:pt x="6080" y="10516"/>
                    <a:pt x="6167" y="10574"/>
                    <a:pt x="6261" y="10601"/>
                  </a:cubicBezTo>
                  <a:cubicBezTo>
                    <a:pt x="6411" y="10644"/>
                    <a:pt x="6575" y="10610"/>
                    <a:pt x="6703" y="10497"/>
                  </a:cubicBezTo>
                  <a:cubicBezTo>
                    <a:pt x="6770" y="10437"/>
                    <a:pt x="7563" y="9712"/>
                    <a:pt x="8495" y="8463"/>
                  </a:cubicBezTo>
                  <a:lnTo>
                    <a:pt x="10309" y="8463"/>
                  </a:lnTo>
                  <a:cubicBezTo>
                    <a:pt x="10309" y="8463"/>
                    <a:pt x="10309" y="13747"/>
                    <a:pt x="10309" y="13747"/>
                  </a:cubicBezTo>
                  <a:close/>
                  <a:moveTo>
                    <a:pt x="10309" y="20087"/>
                  </a:moveTo>
                  <a:lnTo>
                    <a:pt x="1964" y="20087"/>
                  </a:lnTo>
                  <a:lnTo>
                    <a:pt x="1964" y="14803"/>
                  </a:lnTo>
                  <a:lnTo>
                    <a:pt x="10309" y="14803"/>
                  </a:lnTo>
                  <a:cubicBezTo>
                    <a:pt x="10309" y="14803"/>
                    <a:pt x="10309" y="20087"/>
                    <a:pt x="10309" y="20087"/>
                  </a:cubicBezTo>
                  <a:close/>
                  <a:moveTo>
                    <a:pt x="982" y="7406"/>
                  </a:moveTo>
                  <a:lnTo>
                    <a:pt x="982" y="5293"/>
                  </a:lnTo>
                  <a:lnTo>
                    <a:pt x="9266" y="5293"/>
                  </a:lnTo>
                  <a:cubicBezTo>
                    <a:pt x="8867" y="6095"/>
                    <a:pt x="8429" y="6803"/>
                    <a:pt x="8005" y="7406"/>
                  </a:cubicBezTo>
                  <a:cubicBezTo>
                    <a:pt x="8005" y="7406"/>
                    <a:pt x="982" y="7406"/>
                    <a:pt x="982" y="7406"/>
                  </a:cubicBezTo>
                  <a:close/>
                  <a:moveTo>
                    <a:pt x="5606" y="1990"/>
                  </a:moveTo>
                  <a:cubicBezTo>
                    <a:pt x="6148" y="980"/>
                    <a:pt x="7540" y="751"/>
                    <a:pt x="8714" y="1481"/>
                  </a:cubicBezTo>
                  <a:cubicBezTo>
                    <a:pt x="9465" y="1948"/>
                    <a:pt x="9931" y="2692"/>
                    <a:pt x="10035" y="3433"/>
                  </a:cubicBezTo>
                  <a:cubicBezTo>
                    <a:pt x="9944" y="3708"/>
                    <a:pt x="9845" y="3975"/>
                    <a:pt x="9740" y="4236"/>
                  </a:cubicBezTo>
                  <a:lnTo>
                    <a:pt x="5830" y="4236"/>
                  </a:lnTo>
                  <a:cubicBezTo>
                    <a:pt x="5362" y="3523"/>
                    <a:pt x="5242" y="2668"/>
                    <a:pt x="5606" y="1990"/>
                  </a:cubicBezTo>
                  <a:moveTo>
                    <a:pt x="20618" y="4236"/>
                  </a:moveTo>
                  <a:lnTo>
                    <a:pt x="16874" y="4236"/>
                  </a:lnTo>
                  <a:cubicBezTo>
                    <a:pt x="17259" y="3325"/>
                    <a:pt x="17284" y="2310"/>
                    <a:pt x="16829" y="1461"/>
                  </a:cubicBezTo>
                  <a:cubicBezTo>
                    <a:pt x="16015" y="-54"/>
                    <a:pt x="14024" y="-456"/>
                    <a:pt x="12380" y="565"/>
                  </a:cubicBezTo>
                  <a:cubicBezTo>
                    <a:pt x="11747" y="959"/>
                    <a:pt x="11277" y="1511"/>
                    <a:pt x="10965" y="2122"/>
                  </a:cubicBezTo>
                  <a:cubicBezTo>
                    <a:pt x="10949" y="2115"/>
                    <a:pt x="10937" y="2103"/>
                    <a:pt x="10920" y="2098"/>
                  </a:cubicBezTo>
                  <a:cubicBezTo>
                    <a:pt x="10909" y="2095"/>
                    <a:pt x="10899" y="2097"/>
                    <a:pt x="10888" y="2095"/>
                  </a:cubicBezTo>
                  <a:cubicBezTo>
                    <a:pt x="10861" y="2089"/>
                    <a:pt x="10834" y="2089"/>
                    <a:pt x="10806" y="2088"/>
                  </a:cubicBezTo>
                  <a:cubicBezTo>
                    <a:pt x="10782" y="2089"/>
                    <a:pt x="10759" y="2089"/>
                    <a:pt x="10735" y="2093"/>
                  </a:cubicBezTo>
                  <a:cubicBezTo>
                    <a:pt x="10712" y="2096"/>
                    <a:pt x="10689" y="2090"/>
                    <a:pt x="10665" y="2098"/>
                  </a:cubicBezTo>
                  <a:cubicBezTo>
                    <a:pt x="10648" y="2103"/>
                    <a:pt x="10636" y="2115"/>
                    <a:pt x="10620" y="2122"/>
                  </a:cubicBezTo>
                  <a:cubicBezTo>
                    <a:pt x="10307" y="1511"/>
                    <a:pt x="9837" y="959"/>
                    <a:pt x="9205" y="566"/>
                  </a:cubicBezTo>
                  <a:cubicBezTo>
                    <a:pt x="7561" y="-456"/>
                    <a:pt x="5569" y="-54"/>
                    <a:pt x="4755" y="1461"/>
                  </a:cubicBezTo>
                  <a:cubicBezTo>
                    <a:pt x="4301" y="2310"/>
                    <a:pt x="4325" y="3325"/>
                    <a:pt x="4711" y="4236"/>
                  </a:cubicBezTo>
                  <a:lnTo>
                    <a:pt x="982" y="4236"/>
                  </a:lnTo>
                  <a:cubicBezTo>
                    <a:pt x="440" y="4236"/>
                    <a:pt x="0" y="4709"/>
                    <a:pt x="0" y="5293"/>
                  </a:cubicBezTo>
                  <a:lnTo>
                    <a:pt x="0" y="7406"/>
                  </a:lnTo>
                  <a:cubicBezTo>
                    <a:pt x="0" y="7990"/>
                    <a:pt x="440" y="8463"/>
                    <a:pt x="982" y="8463"/>
                  </a:cubicBezTo>
                  <a:lnTo>
                    <a:pt x="982" y="20087"/>
                  </a:lnTo>
                  <a:cubicBezTo>
                    <a:pt x="982" y="20671"/>
                    <a:pt x="1422" y="21144"/>
                    <a:pt x="1964" y="21144"/>
                  </a:cubicBezTo>
                  <a:lnTo>
                    <a:pt x="19636" y="21144"/>
                  </a:lnTo>
                  <a:cubicBezTo>
                    <a:pt x="20178" y="21144"/>
                    <a:pt x="20618" y="20671"/>
                    <a:pt x="20618" y="20087"/>
                  </a:cubicBezTo>
                  <a:lnTo>
                    <a:pt x="20618" y="8463"/>
                  </a:lnTo>
                  <a:cubicBezTo>
                    <a:pt x="21160" y="8463"/>
                    <a:pt x="21600" y="7990"/>
                    <a:pt x="21600" y="7406"/>
                  </a:cubicBezTo>
                  <a:lnTo>
                    <a:pt x="21600" y="5293"/>
                  </a:lnTo>
                  <a:cubicBezTo>
                    <a:pt x="21600" y="4709"/>
                    <a:pt x="21160" y="4236"/>
                    <a:pt x="20618" y="4236"/>
                  </a:cubicBezTo>
                </a:path>
              </a:pathLst>
            </a:custGeom>
            <a:solidFill>
              <a:schemeClr val="tx2"/>
            </a:solidFill>
            <a:ln w="12700">
              <a:solidFill>
                <a:schemeClr val="tx1"/>
              </a:solidFill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9917160" y="1912007"/>
            <a:ext cx="1107191" cy="1115029"/>
            <a:chOff x="9917160" y="1912007"/>
            <a:chExt cx="1107191" cy="1115029"/>
          </a:xfrm>
        </p:grpSpPr>
        <p:sp>
          <p:nvSpPr>
            <p:cNvPr id="155" name="Oval 113"/>
            <p:cNvSpPr>
              <a:spLocks noChangeArrowheads="1"/>
            </p:cNvSpPr>
            <p:nvPr/>
          </p:nvSpPr>
          <p:spPr bwMode="auto">
            <a:xfrm>
              <a:off x="9934797" y="1929644"/>
              <a:ext cx="1073877" cy="107975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14"/>
            <p:cNvSpPr>
              <a:spLocks/>
            </p:cNvSpPr>
            <p:nvPr/>
          </p:nvSpPr>
          <p:spPr bwMode="auto">
            <a:xfrm>
              <a:off x="9917160" y="1912007"/>
              <a:ext cx="1107191" cy="1115029"/>
            </a:xfrm>
            <a:custGeom>
              <a:avLst/>
              <a:gdLst>
                <a:gd name="T0" fmla="*/ 128 w 257"/>
                <a:gd name="T1" fmla="*/ 254 h 258"/>
                <a:gd name="T2" fmla="*/ 128 w 257"/>
                <a:gd name="T3" fmla="*/ 258 h 258"/>
                <a:gd name="T4" fmla="*/ 257 w 257"/>
                <a:gd name="T5" fmla="*/ 129 h 258"/>
                <a:gd name="T6" fmla="*/ 128 w 257"/>
                <a:gd name="T7" fmla="*/ 0 h 258"/>
                <a:gd name="T8" fmla="*/ 0 w 257"/>
                <a:gd name="T9" fmla="*/ 129 h 258"/>
                <a:gd name="T10" fmla="*/ 128 w 257"/>
                <a:gd name="T11" fmla="*/ 258 h 258"/>
                <a:gd name="T12" fmla="*/ 128 w 257"/>
                <a:gd name="T13" fmla="*/ 254 h 258"/>
                <a:gd name="T14" fmla="*/ 128 w 257"/>
                <a:gd name="T15" fmla="*/ 250 h 258"/>
                <a:gd name="T16" fmla="*/ 43 w 257"/>
                <a:gd name="T17" fmla="*/ 214 h 258"/>
                <a:gd name="T18" fmla="*/ 8 w 257"/>
                <a:gd name="T19" fmla="*/ 129 h 258"/>
                <a:gd name="T20" fmla="*/ 43 w 257"/>
                <a:gd name="T21" fmla="*/ 44 h 258"/>
                <a:gd name="T22" fmla="*/ 128 w 257"/>
                <a:gd name="T23" fmla="*/ 8 h 258"/>
                <a:gd name="T24" fmla="*/ 214 w 257"/>
                <a:gd name="T25" fmla="*/ 44 h 258"/>
                <a:gd name="T26" fmla="*/ 249 w 257"/>
                <a:gd name="T27" fmla="*/ 129 h 258"/>
                <a:gd name="T28" fmla="*/ 214 w 257"/>
                <a:gd name="T29" fmla="*/ 214 h 258"/>
                <a:gd name="T30" fmla="*/ 128 w 257"/>
                <a:gd name="T31" fmla="*/ 250 h 258"/>
                <a:gd name="T32" fmla="*/ 128 w 257"/>
                <a:gd name="T33" fmla="*/ 254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7" h="258">
                  <a:moveTo>
                    <a:pt x="128" y="254"/>
                  </a:moveTo>
                  <a:cubicBezTo>
                    <a:pt x="128" y="258"/>
                    <a:pt x="128" y="258"/>
                    <a:pt x="128" y="258"/>
                  </a:cubicBezTo>
                  <a:cubicBezTo>
                    <a:pt x="200" y="258"/>
                    <a:pt x="257" y="200"/>
                    <a:pt x="257" y="129"/>
                  </a:cubicBezTo>
                  <a:cubicBezTo>
                    <a:pt x="257" y="58"/>
                    <a:pt x="200" y="0"/>
                    <a:pt x="128" y="0"/>
                  </a:cubicBezTo>
                  <a:cubicBezTo>
                    <a:pt x="57" y="0"/>
                    <a:pt x="0" y="58"/>
                    <a:pt x="0" y="129"/>
                  </a:cubicBezTo>
                  <a:cubicBezTo>
                    <a:pt x="0" y="200"/>
                    <a:pt x="57" y="258"/>
                    <a:pt x="128" y="258"/>
                  </a:cubicBezTo>
                  <a:cubicBezTo>
                    <a:pt x="128" y="254"/>
                    <a:pt x="128" y="254"/>
                    <a:pt x="128" y="254"/>
                  </a:cubicBezTo>
                  <a:cubicBezTo>
                    <a:pt x="128" y="250"/>
                    <a:pt x="128" y="250"/>
                    <a:pt x="128" y="250"/>
                  </a:cubicBezTo>
                  <a:cubicBezTo>
                    <a:pt x="95" y="250"/>
                    <a:pt x="65" y="236"/>
                    <a:pt x="43" y="214"/>
                  </a:cubicBezTo>
                  <a:cubicBezTo>
                    <a:pt x="21" y="192"/>
                    <a:pt x="8" y="162"/>
                    <a:pt x="8" y="129"/>
                  </a:cubicBezTo>
                  <a:cubicBezTo>
                    <a:pt x="8" y="96"/>
                    <a:pt x="21" y="65"/>
                    <a:pt x="43" y="44"/>
                  </a:cubicBezTo>
                  <a:cubicBezTo>
                    <a:pt x="65" y="22"/>
                    <a:pt x="95" y="8"/>
                    <a:pt x="128" y="8"/>
                  </a:cubicBezTo>
                  <a:cubicBezTo>
                    <a:pt x="162" y="8"/>
                    <a:pt x="192" y="22"/>
                    <a:pt x="214" y="44"/>
                  </a:cubicBezTo>
                  <a:cubicBezTo>
                    <a:pt x="236" y="65"/>
                    <a:pt x="249" y="96"/>
                    <a:pt x="249" y="129"/>
                  </a:cubicBezTo>
                  <a:cubicBezTo>
                    <a:pt x="249" y="162"/>
                    <a:pt x="236" y="192"/>
                    <a:pt x="214" y="214"/>
                  </a:cubicBezTo>
                  <a:cubicBezTo>
                    <a:pt x="192" y="236"/>
                    <a:pt x="162" y="250"/>
                    <a:pt x="128" y="250"/>
                  </a:cubicBezTo>
                  <a:lnTo>
                    <a:pt x="128" y="25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" name="Shape 2622"/>
            <p:cNvSpPr/>
            <p:nvPr/>
          </p:nvSpPr>
          <p:spPr>
            <a:xfrm>
              <a:off x="10331091" y="2303465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79" y="17044"/>
                  </a:moveTo>
                  <a:cubicBezTo>
                    <a:pt x="9428" y="17174"/>
                    <a:pt x="9252" y="17274"/>
                    <a:pt x="9050" y="17344"/>
                  </a:cubicBezTo>
                  <a:cubicBezTo>
                    <a:pt x="8849" y="17415"/>
                    <a:pt x="8636" y="17450"/>
                    <a:pt x="8413" y="17450"/>
                  </a:cubicBezTo>
                  <a:cubicBezTo>
                    <a:pt x="7887" y="17450"/>
                    <a:pt x="7488" y="17288"/>
                    <a:pt x="7214" y="16966"/>
                  </a:cubicBezTo>
                  <a:cubicBezTo>
                    <a:pt x="6941" y="16644"/>
                    <a:pt x="6797" y="16226"/>
                    <a:pt x="6782" y="15715"/>
                  </a:cubicBezTo>
                  <a:lnTo>
                    <a:pt x="5864" y="15715"/>
                  </a:lnTo>
                  <a:cubicBezTo>
                    <a:pt x="5857" y="16122"/>
                    <a:pt x="5913" y="16486"/>
                    <a:pt x="6032" y="16805"/>
                  </a:cubicBezTo>
                  <a:cubicBezTo>
                    <a:pt x="6151" y="17123"/>
                    <a:pt x="6321" y="17393"/>
                    <a:pt x="6545" y="17611"/>
                  </a:cubicBezTo>
                  <a:cubicBezTo>
                    <a:pt x="6767" y="17830"/>
                    <a:pt x="7038" y="17995"/>
                    <a:pt x="7355" y="18106"/>
                  </a:cubicBezTo>
                  <a:cubicBezTo>
                    <a:pt x="7671" y="18218"/>
                    <a:pt x="8024" y="18273"/>
                    <a:pt x="8413" y="18273"/>
                  </a:cubicBezTo>
                  <a:cubicBezTo>
                    <a:pt x="8773" y="18273"/>
                    <a:pt x="9113" y="18223"/>
                    <a:pt x="9434" y="18123"/>
                  </a:cubicBezTo>
                  <a:cubicBezTo>
                    <a:pt x="9754" y="18023"/>
                    <a:pt x="10033" y="17873"/>
                    <a:pt x="10271" y="17672"/>
                  </a:cubicBezTo>
                  <a:cubicBezTo>
                    <a:pt x="10509" y="17472"/>
                    <a:pt x="10697" y="17222"/>
                    <a:pt x="10837" y="16922"/>
                  </a:cubicBezTo>
                  <a:cubicBezTo>
                    <a:pt x="10978" y="16621"/>
                    <a:pt x="11048" y="16275"/>
                    <a:pt x="11048" y="15881"/>
                  </a:cubicBezTo>
                  <a:cubicBezTo>
                    <a:pt x="11048" y="15407"/>
                    <a:pt x="10935" y="14995"/>
                    <a:pt x="10708" y="14646"/>
                  </a:cubicBezTo>
                  <a:cubicBezTo>
                    <a:pt x="10481" y="14298"/>
                    <a:pt x="10134" y="14072"/>
                    <a:pt x="9666" y="13968"/>
                  </a:cubicBezTo>
                  <a:lnTo>
                    <a:pt x="9666" y="13946"/>
                  </a:lnTo>
                  <a:cubicBezTo>
                    <a:pt x="9968" y="13805"/>
                    <a:pt x="10220" y="13597"/>
                    <a:pt x="10422" y="13323"/>
                  </a:cubicBezTo>
                  <a:cubicBezTo>
                    <a:pt x="10624" y="13048"/>
                    <a:pt x="10724" y="12734"/>
                    <a:pt x="10724" y="12377"/>
                  </a:cubicBezTo>
                  <a:cubicBezTo>
                    <a:pt x="10724" y="12014"/>
                    <a:pt x="10665" y="11698"/>
                    <a:pt x="10546" y="11432"/>
                  </a:cubicBezTo>
                  <a:cubicBezTo>
                    <a:pt x="10427" y="11165"/>
                    <a:pt x="10263" y="10946"/>
                    <a:pt x="10055" y="10776"/>
                  </a:cubicBezTo>
                  <a:cubicBezTo>
                    <a:pt x="9846" y="10605"/>
                    <a:pt x="9599" y="10477"/>
                    <a:pt x="9315" y="10392"/>
                  </a:cubicBezTo>
                  <a:cubicBezTo>
                    <a:pt x="9030" y="10306"/>
                    <a:pt x="8722" y="10264"/>
                    <a:pt x="8391" y="10264"/>
                  </a:cubicBezTo>
                  <a:cubicBezTo>
                    <a:pt x="8010" y="10264"/>
                    <a:pt x="7673" y="10326"/>
                    <a:pt x="7382" y="10453"/>
                  </a:cubicBezTo>
                  <a:cubicBezTo>
                    <a:pt x="7090" y="10579"/>
                    <a:pt x="6847" y="10753"/>
                    <a:pt x="6653" y="10976"/>
                  </a:cubicBezTo>
                  <a:cubicBezTo>
                    <a:pt x="6459" y="11198"/>
                    <a:pt x="6309" y="11466"/>
                    <a:pt x="6204" y="11777"/>
                  </a:cubicBezTo>
                  <a:cubicBezTo>
                    <a:pt x="6100" y="12088"/>
                    <a:pt x="6040" y="12433"/>
                    <a:pt x="6026" y="12811"/>
                  </a:cubicBezTo>
                  <a:lnTo>
                    <a:pt x="6944" y="12811"/>
                  </a:lnTo>
                  <a:cubicBezTo>
                    <a:pt x="6944" y="12581"/>
                    <a:pt x="6972" y="12363"/>
                    <a:pt x="7031" y="12155"/>
                  </a:cubicBezTo>
                  <a:cubicBezTo>
                    <a:pt x="7088" y="11947"/>
                    <a:pt x="7177" y="11766"/>
                    <a:pt x="7296" y="11610"/>
                  </a:cubicBezTo>
                  <a:cubicBezTo>
                    <a:pt x="7414" y="11454"/>
                    <a:pt x="7565" y="11330"/>
                    <a:pt x="7749" y="11237"/>
                  </a:cubicBezTo>
                  <a:cubicBezTo>
                    <a:pt x="7932" y="11144"/>
                    <a:pt x="8147" y="11098"/>
                    <a:pt x="8391" y="11098"/>
                  </a:cubicBezTo>
                  <a:cubicBezTo>
                    <a:pt x="8780" y="11098"/>
                    <a:pt x="9104" y="11204"/>
                    <a:pt x="9364" y="11415"/>
                  </a:cubicBezTo>
                  <a:cubicBezTo>
                    <a:pt x="9623" y="11627"/>
                    <a:pt x="9752" y="11943"/>
                    <a:pt x="9752" y="12366"/>
                  </a:cubicBezTo>
                  <a:cubicBezTo>
                    <a:pt x="9752" y="12574"/>
                    <a:pt x="9713" y="12759"/>
                    <a:pt x="9634" y="12922"/>
                  </a:cubicBezTo>
                  <a:cubicBezTo>
                    <a:pt x="9554" y="13086"/>
                    <a:pt x="9448" y="13221"/>
                    <a:pt x="9315" y="13329"/>
                  </a:cubicBezTo>
                  <a:cubicBezTo>
                    <a:pt x="9182" y="13436"/>
                    <a:pt x="9027" y="13517"/>
                    <a:pt x="8851" y="13574"/>
                  </a:cubicBezTo>
                  <a:cubicBezTo>
                    <a:pt x="8674" y="13629"/>
                    <a:pt x="8488" y="13657"/>
                    <a:pt x="8294" y="13657"/>
                  </a:cubicBezTo>
                  <a:lnTo>
                    <a:pt x="7992" y="13657"/>
                  </a:lnTo>
                  <a:cubicBezTo>
                    <a:pt x="7963" y="13657"/>
                    <a:pt x="7930" y="13653"/>
                    <a:pt x="7895" y="13645"/>
                  </a:cubicBezTo>
                  <a:lnTo>
                    <a:pt x="7895" y="14447"/>
                  </a:lnTo>
                  <a:cubicBezTo>
                    <a:pt x="8067" y="14424"/>
                    <a:pt x="8251" y="14413"/>
                    <a:pt x="8445" y="14413"/>
                  </a:cubicBezTo>
                  <a:cubicBezTo>
                    <a:pt x="8676" y="14413"/>
                    <a:pt x="8890" y="14444"/>
                    <a:pt x="9088" y="14507"/>
                  </a:cubicBezTo>
                  <a:cubicBezTo>
                    <a:pt x="9286" y="14571"/>
                    <a:pt x="9457" y="14667"/>
                    <a:pt x="9601" y="14797"/>
                  </a:cubicBezTo>
                  <a:cubicBezTo>
                    <a:pt x="9745" y="14927"/>
                    <a:pt x="9860" y="15086"/>
                    <a:pt x="9947" y="15275"/>
                  </a:cubicBezTo>
                  <a:cubicBezTo>
                    <a:pt x="10033" y="15464"/>
                    <a:pt x="10076" y="15682"/>
                    <a:pt x="10076" y="15926"/>
                  </a:cubicBezTo>
                  <a:cubicBezTo>
                    <a:pt x="10076" y="16163"/>
                    <a:pt x="10031" y="16377"/>
                    <a:pt x="9941" y="16565"/>
                  </a:cubicBezTo>
                  <a:cubicBezTo>
                    <a:pt x="9851" y="16754"/>
                    <a:pt x="9731" y="16914"/>
                    <a:pt x="9579" y="17044"/>
                  </a:cubicBezTo>
                  <a:moveTo>
                    <a:pt x="14257" y="18151"/>
                  </a:moveTo>
                  <a:lnTo>
                    <a:pt x="15175" y="18151"/>
                  </a:lnTo>
                  <a:lnTo>
                    <a:pt x="15175" y="10264"/>
                  </a:lnTo>
                  <a:lnTo>
                    <a:pt x="14473" y="10264"/>
                  </a:lnTo>
                  <a:cubicBezTo>
                    <a:pt x="14422" y="10561"/>
                    <a:pt x="14329" y="10805"/>
                    <a:pt x="14192" y="10998"/>
                  </a:cubicBezTo>
                  <a:cubicBezTo>
                    <a:pt x="14055" y="11191"/>
                    <a:pt x="13888" y="11343"/>
                    <a:pt x="13690" y="11454"/>
                  </a:cubicBezTo>
                  <a:cubicBezTo>
                    <a:pt x="13492" y="11565"/>
                    <a:pt x="13271" y="11641"/>
                    <a:pt x="13026" y="11682"/>
                  </a:cubicBezTo>
                  <a:cubicBezTo>
                    <a:pt x="12781" y="11723"/>
                    <a:pt x="12529" y="11743"/>
                    <a:pt x="12270" y="11743"/>
                  </a:cubicBezTo>
                  <a:lnTo>
                    <a:pt x="12270" y="12499"/>
                  </a:lnTo>
                  <a:lnTo>
                    <a:pt x="14257" y="12499"/>
                  </a:lnTo>
                  <a:cubicBezTo>
                    <a:pt x="14257" y="12499"/>
                    <a:pt x="14257" y="18151"/>
                    <a:pt x="14257" y="18151"/>
                  </a:cubicBezTo>
                  <a:close/>
                  <a:moveTo>
                    <a:pt x="20618" y="6873"/>
                  </a:moveTo>
                  <a:lnTo>
                    <a:pt x="982" y="6873"/>
                  </a:lnTo>
                  <a:lnTo>
                    <a:pt x="982" y="3928"/>
                  </a:lnTo>
                  <a:cubicBezTo>
                    <a:pt x="982" y="3385"/>
                    <a:pt x="1421" y="2945"/>
                    <a:pt x="1964" y="2945"/>
                  </a:cubicBezTo>
                  <a:lnTo>
                    <a:pt x="3927" y="2945"/>
                  </a:lnTo>
                  <a:lnTo>
                    <a:pt x="3927" y="4418"/>
                  </a:lnTo>
                  <a:cubicBezTo>
                    <a:pt x="3927" y="4690"/>
                    <a:pt x="4147" y="4909"/>
                    <a:pt x="4418" y="4909"/>
                  </a:cubicBezTo>
                  <a:cubicBezTo>
                    <a:pt x="4690" y="4909"/>
                    <a:pt x="4909" y="4690"/>
                    <a:pt x="4909" y="4418"/>
                  </a:cubicBezTo>
                  <a:lnTo>
                    <a:pt x="4909" y="2945"/>
                  </a:lnTo>
                  <a:lnTo>
                    <a:pt x="16691" y="2945"/>
                  </a:lnTo>
                  <a:lnTo>
                    <a:pt x="16691" y="4418"/>
                  </a:lnTo>
                  <a:cubicBezTo>
                    <a:pt x="16691" y="4690"/>
                    <a:pt x="16910" y="4909"/>
                    <a:pt x="17182" y="4909"/>
                  </a:cubicBezTo>
                  <a:cubicBezTo>
                    <a:pt x="17453" y="4909"/>
                    <a:pt x="17673" y="4690"/>
                    <a:pt x="17673" y="4418"/>
                  </a:cubicBezTo>
                  <a:lnTo>
                    <a:pt x="17673" y="2945"/>
                  </a:lnTo>
                  <a:lnTo>
                    <a:pt x="19636" y="2945"/>
                  </a:lnTo>
                  <a:cubicBezTo>
                    <a:pt x="20179" y="2945"/>
                    <a:pt x="20618" y="3385"/>
                    <a:pt x="20618" y="3928"/>
                  </a:cubicBezTo>
                  <a:cubicBezTo>
                    <a:pt x="20618" y="3928"/>
                    <a:pt x="20618" y="6873"/>
                    <a:pt x="20618" y="6873"/>
                  </a:cubicBezTo>
                  <a:close/>
                  <a:moveTo>
                    <a:pt x="20618" y="19636"/>
                  </a:moveTo>
                  <a:cubicBezTo>
                    <a:pt x="20618" y="20179"/>
                    <a:pt x="20179" y="20618"/>
                    <a:pt x="19636" y="20618"/>
                  </a:cubicBezTo>
                  <a:lnTo>
                    <a:pt x="1964" y="20618"/>
                  </a:lnTo>
                  <a:cubicBezTo>
                    <a:pt x="1421" y="20618"/>
                    <a:pt x="982" y="20179"/>
                    <a:pt x="982" y="19636"/>
                  </a:cubicBezTo>
                  <a:lnTo>
                    <a:pt x="982" y="7855"/>
                  </a:lnTo>
                  <a:lnTo>
                    <a:pt x="20618" y="7855"/>
                  </a:lnTo>
                  <a:cubicBezTo>
                    <a:pt x="20618" y="7855"/>
                    <a:pt x="20618" y="19636"/>
                    <a:pt x="20618" y="19636"/>
                  </a:cubicBezTo>
                  <a:close/>
                  <a:moveTo>
                    <a:pt x="19636" y="1964"/>
                  </a:moveTo>
                  <a:lnTo>
                    <a:pt x="17673" y="1964"/>
                  </a:lnTo>
                  <a:lnTo>
                    <a:pt x="17673" y="491"/>
                  </a:lnTo>
                  <a:cubicBezTo>
                    <a:pt x="17673" y="220"/>
                    <a:pt x="17453" y="0"/>
                    <a:pt x="17182" y="0"/>
                  </a:cubicBezTo>
                  <a:cubicBezTo>
                    <a:pt x="16910" y="0"/>
                    <a:pt x="16691" y="220"/>
                    <a:pt x="16691" y="491"/>
                  </a:cubicBezTo>
                  <a:lnTo>
                    <a:pt x="16691" y="1964"/>
                  </a:lnTo>
                  <a:lnTo>
                    <a:pt x="4909" y="1964"/>
                  </a:lnTo>
                  <a:lnTo>
                    <a:pt x="4909" y="491"/>
                  </a:lnTo>
                  <a:cubicBezTo>
                    <a:pt x="4909" y="220"/>
                    <a:pt x="4690" y="0"/>
                    <a:pt x="4418" y="0"/>
                  </a:cubicBezTo>
                  <a:cubicBezTo>
                    <a:pt x="4147" y="0"/>
                    <a:pt x="3927" y="220"/>
                    <a:pt x="3927" y="491"/>
                  </a:cubicBezTo>
                  <a:lnTo>
                    <a:pt x="3927" y="1964"/>
                  </a:lnTo>
                  <a:lnTo>
                    <a:pt x="1964" y="1964"/>
                  </a:lnTo>
                  <a:cubicBezTo>
                    <a:pt x="879" y="1964"/>
                    <a:pt x="0" y="2843"/>
                    <a:pt x="0" y="3928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3928"/>
                  </a:lnTo>
                  <a:cubicBezTo>
                    <a:pt x="21600" y="2843"/>
                    <a:pt x="20721" y="1964"/>
                    <a:pt x="19636" y="1964"/>
                  </a:cubicBezTo>
                </a:path>
              </a:pathLst>
            </a:custGeom>
            <a:solidFill>
              <a:schemeClr val="tx2"/>
            </a:solidFill>
            <a:ln w="12700">
              <a:solidFill>
                <a:schemeClr val="tx1"/>
              </a:solidFill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DCCD6073-EF3B-1369-28A4-82621BE23B30}"/>
              </a:ext>
            </a:extLst>
          </p:cNvPr>
          <p:cNvSpPr txBox="1"/>
          <p:nvPr/>
        </p:nvSpPr>
        <p:spPr>
          <a:xfrm>
            <a:off x="2798159" y="503669"/>
            <a:ext cx="3640124" cy="11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4C25C6-C401-949A-E91A-110BA572B8FF}"/>
              </a:ext>
            </a:extLst>
          </p:cNvPr>
          <p:cNvSpPr txBox="1"/>
          <p:nvPr/>
        </p:nvSpPr>
        <p:spPr>
          <a:xfrm>
            <a:off x="7384227" y="503669"/>
            <a:ext cx="3640124" cy="11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41DF8A-C057-3D62-F655-9188A5DFE6AF}"/>
              </a:ext>
            </a:extLst>
          </p:cNvPr>
          <p:cNvSpPr txBox="1"/>
          <p:nvPr/>
        </p:nvSpPr>
        <p:spPr>
          <a:xfrm>
            <a:off x="957137" y="533844"/>
            <a:ext cx="1928804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51245005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2"/>
          <p:cNvSpPr txBox="1">
            <a:spLocks/>
          </p:cNvSpPr>
          <p:nvPr/>
        </p:nvSpPr>
        <p:spPr>
          <a:xfrm>
            <a:off x="1505180" y="1635939"/>
            <a:ext cx="2013460" cy="2617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Fira Sans SemiBold Italic" panose="00000700000000000000" pitchFamily="50" charset="0"/>
                <a:cs typeface="Clear Sans" panose="020B0503030202020304" pitchFamily="34" charset="0"/>
              </a:rPr>
              <a:t>Strengths</a:t>
            </a:r>
          </a:p>
        </p:txBody>
      </p:sp>
      <p:sp>
        <p:nvSpPr>
          <p:cNvPr id="49" name="Text Placeholder 2"/>
          <p:cNvSpPr txBox="1">
            <a:spLocks/>
          </p:cNvSpPr>
          <p:nvPr/>
        </p:nvSpPr>
        <p:spPr>
          <a:xfrm>
            <a:off x="8708226" y="1602394"/>
            <a:ext cx="2013460" cy="2617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Fira Sans SemiBold Italic" panose="00000700000000000000" pitchFamily="50" charset="0"/>
                <a:cs typeface="Clear Sans" panose="020B0503030202020304" pitchFamily="34" charset="0"/>
              </a:rPr>
              <a:t>Weaknesses</a:t>
            </a:r>
            <a:endParaRPr lang="en-US" sz="1600" dirty="0">
              <a:solidFill>
                <a:schemeClr val="bg1">
                  <a:lumMod val="50000"/>
                </a:schemeClr>
              </a:solidFill>
              <a:ea typeface="Fira Sans SemiBold Italic" panose="00000700000000000000" pitchFamily="50" charset="0"/>
              <a:cs typeface="Clear Sans" panose="020B0503030202020304" pitchFamily="34" charset="0"/>
            </a:endParaRPr>
          </a:p>
        </p:txBody>
      </p:sp>
      <p:sp>
        <p:nvSpPr>
          <p:cNvPr id="56" name="Text Placeholder 2"/>
          <p:cNvSpPr txBox="1">
            <a:spLocks/>
          </p:cNvSpPr>
          <p:nvPr/>
        </p:nvSpPr>
        <p:spPr>
          <a:xfrm>
            <a:off x="1505180" y="4061862"/>
            <a:ext cx="2013460" cy="2617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Fira Sans SemiBold Italic" panose="00000700000000000000" pitchFamily="50" charset="0"/>
                <a:cs typeface="Clear Sans" panose="020B0503030202020304" pitchFamily="34" charset="0"/>
              </a:rPr>
              <a:t>Opportunities</a:t>
            </a:r>
          </a:p>
        </p:txBody>
      </p:sp>
      <p:sp>
        <p:nvSpPr>
          <p:cNvPr id="63" name="Text Placeholder 2"/>
          <p:cNvSpPr txBox="1">
            <a:spLocks/>
          </p:cNvSpPr>
          <p:nvPr/>
        </p:nvSpPr>
        <p:spPr>
          <a:xfrm>
            <a:off x="8711063" y="4069623"/>
            <a:ext cx="2013460" cy="2617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bg1">
                    <a:lumMod val="50000"/>
                  </a:schemeClr>
                </a:solidFill>
                <a:ea typeface="Fira Sans SemiBold Italic" panose="00000700000000000000" pitchFamily="50" charset="0"/>
                <a:cs typeface="Clear Sans" panose="020B0503030202020304" pitchFamily="34" charset="0"/>
              </a:rPr>
              <a:t>Threats</a:t>
            </a:r>
            <a:endParaRPr lang="en-US" sz="1600" dirty="0">
              <a:solidFill>
                <a:schemeClr val="bg1">
                  <a:lumMod val="50000"/>
                </a:schemeClr>
              </a:solidFill>
              <a:ea typeface="Fira Sans SemiBold Italic" panose="00000700000000000000" pitchFamily="50" charset="0"/>
              <a:cs typeface="Clear Sans" panose="020B0503030202020304" pitchFamily="34" charset="0"/>
            </a:endParaRPr>
          </a:p>
        </p:txBody>
      </p:sp>
      <p:sp>
        <p:nvSpPr>
          <p:cNvPr id="25" name="Shape 2728"/>
          <p:cNvSpPr/>
          <p:nvPr/>
        </p:nvSpPr>
        <p:spPr>
          <a:xfrm>
            <a:off x="4149571" y="1470110"/>
            <a:ext cx="1873251" cy="1876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523"/>
                </a:moveTo>
                <a:cubicBezTo>
                  <a:pt x="21600" y="11878"/>
                  <a:pt x="20978" y="10307"/>
                  <a:pt x="19806" y="9137"/>
                </a:cubicBezTo>
                <a:cubicBezTo>
                  <a:pt x="10617" y="0"/>
                  <a:pt x="10617" y="0"/>
                  <a:pt x="10617" y="0"/>
                </a:cubicBezTo>
                <a:cubicBezTo>
                  <a:pt x="0" y="10599"/>
                  <a:pt x="0" y="10599"/>
                  <a:pt x="0" y="10599"/>
                </a:cubicBezTo>
                <a:cubicBezTo>
                  <a:pt x="9153" y="19773"/>
                  <a:pt x="9153" y="19773"/>
                  <a:pt x="9153" y="19773"/>
                </a:cubicBezTo>
                <a:cubicBezTo>
                  <a:pt x="10324" y="20942"/>
                  <a:pt x="11898" y="21600"/>
                  <a:pt x="13546" y="21600"/>
                </a:cubicBezTo>
                <a:cubicBezTo>
                  <a:pt x="21600" y="21600"/>
                  <a:pt x="21600" y="21600"/>
                  <a:pt x="21600" y="21600"/>
                </a:cubicBezTo>
                <a:lnTo>
                  <a:pt x="21600" y="13523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dirty="0"/>
          </a:p>
        </p:txBody>
      </p:sp>
      <p:sp>
        <p:nvSpPr>
          <p:cNvPr id="33" name="Shape 2760"/>
          <p:cNvSpPr/>
          <p:nvPr/>
        </p:nvSpPr>
        <p:spPr>
          <a:xfrm>
            <a:off x="5168848" y="2495564"/>
            <a:ext cx="792508" cy="7158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>
              <a:defRPr sz="5000" b="1">
                <a:solidFill>
                  <a:srgbClr val="FFFFFF"/>
                </a:solidFill>
              </a:defRPr>
            </a:lvl1pPr>
          </a:lstStyle>
          <a:p>
            <a:r>
              <a:rPr dirty="0"/>
              <a:t>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321021" y="1641558"/>
            <a:ext cx="577851" cy="577851"/>
            <a:chOff x="4321021" y="1641558"/>
            <a:chExt cx="577851" cy="577851"/>
          </a:xfrm>
        </p:grpSpPr>
        <p:sp>
          <p:nvSpPr>
            <p:cNvPr id="31" name="Shape 2740"/>
            <p:cNvSpPr/>
            <p:nvPr/>
          </p:nvSpPr>
          <p:spPr>
            <a:xfrm>
              <a:off x="4321021" y="1641558"/>
              <a:ext cx="577851" cy="577851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77" name="Shape 2778"/>
            <p:cNvSpPr/>
            <p:nvPr/>
          </p:nvSpPr>
          <p:spPr>
            <a:xfrm>
              <a:off x="4470282" y="1790819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1" y="12956"/>
                  </a:moveTo>
                  <a:cubicBezTo>
                    <a:pt x="17070" y="12258"/>
                    <a:pt x="16576" y="11533"/>
                    <a:pt x="16011" y="10795"/>
                  </a:cubicBezTo>
                  <a:cubicBezTo>
                    <a:pt x="16573" y="10063"/>
                    <a:pt x="17072" y="9339"/>
                    <a:pt x="17481" y="8644"/>
                  </a:cubicBezTo>
                  <a:cubicBezTo>
                    <a:pt x="19410" y="9181"/>
                    <a:pt x="20618" y="9948"/>
                    <a:pt x="20618" y="10800"/>
                  </a:cubicBezTo>
                  <a:cubicBezTo>
                    <a:pt x="20618" y="11652"/>
                    <a:pt x="19410" y="12419"/>
                    <a:pt x="17481" y="12956"/>
                  </a:cubicBezTo>
                  <a:moveTo>
                    <a:pt x="17742" y="17743"/>
                  </a:moveTo>
                  <a:cubicBezTo>
                    <a:pt x="17140" y="18345"/>
                    <a:pt x="15740" y="18028"/>
                    <a:pt x="13996" y="17045"/>
                  </a:cubicBezTo>
                  <a:cubicBezTo>
                    <a:pt x="14198" y="16261"/>
                    <a:pt x="14365" y="15406"/>
                    <a:pt x="14487" y="14488"/>
                  </a:cubicBezTo>
                  <a:cubicBezTo>
                    <a:pt x="15405" y="14366"/>
                    <a:pt x="16261" y="14198"/>
                    <a:pt x="17044" y="13996"/>
                  </a:cubicBezTo>
                  <a:cubicBezTo>
                    <a:pt x="18028" y="15740"/>
                    <a:pt x="18345" y="17140"/>
                    <a:pt x="17742" y="17743"/>
                  </a:cubicBezTo>
                  <a:moveTo>
                    <a:pt x="15404" y="11561"/>
                  </a:moveTo>
                  <a:cubicBezTo>
                    <a:pt x="15837" y="12119"/>
                    <a:pt x="16219" y="12662"/>
                    <a:pt x="16554" y="13185"/>
                  </a:cubicBezTo>
                  <a:cubicBezTo>
                    <a:pt x="15950" y="13317"/>
                    <a:pt x="15295" y="13429"/>
                    <a:pt x="14597" y="13517"/>
                  </a:cubicBezTo>
                  <a:cubicBezTo>
                    <a:pt x="14631" y="13155"/>
                    <a:pt x="14655" y="12784"/>
                    <a:pt x="14677" y="12409"/>
                  </a:cubicBezTo>
                  <a:cubicBezTo>
                    <a:pt x="14930" y="12127"/>
                    <a:pt x="15170" y="11844"/>
                    <a:pt x="15404" y="11561"/>
                  </a:cubicBezTo>
                  <a:moveTo>
                    <a:pt x="15402" y="10032"/>
                  </a:moveTo>
                  <a:cubicBezTo>
                    <a:pt x="15170" y="9752"/>
                    <a:pt x="14928" y="9471"/>
                    <a:pt x="14677" y="9191"/>
                  </a:cubicBezTo>
                  <a:cubicBezTo>
                    <a:pt x="14655" y="8817"/>
                    <a:pt x="14631" y="8445"/>
                    <a:pt x="14597" y="8084"/>
                  </a:cubicBezTo>
                  <a:cubicBezTo>
                    <a:pt x="15295" y="8171"/>
                    <a:pt x="15950" y="8283"/>
                    <a:pt x="16554" y="8415"/>
                  </a:cubicBezTo>
                  <a:cubicBezTo>
                    <a:pt x="16221" y="8935"/>
                    <a:pt x="15832" y="9478"/>
                    <a:pt x="15402" y="10032"/>
                  </a:cubicBezTo>
                  <a:moveTo>
                    <a:pt x="17742" y="3857"/>
                  </a:moveTo>
                  <a:cubicBezTo>
                    <a:pt x="18345" y="4460"/>
                    <a:pt x="18028" y="5860"/>
                    <a:pt x="17044" y="7604"/>
                  </a:cubicBezTo>
                  <a:cubicBezTo>
                    <a:pt x="16261" y="7402"/>
                    <a:pt x="15405" y="7234"/>
                    <a:pt x="14487" y="7112"/>
                  </a:cubicBezTo>
                  <a:cubicBezTo>
                    <a:pt x="14365" y="6194"/>
                    <a:pt x="14198" y="5339"/>
                    <a:pt x="13996" y="4555"/>
                  </a:cubicBezTo>
                  <a:cubicBezTo>
                    <a:pt x="15740" y="3572"/>
                    <a:pt x="17140" y="3255"/>
                    <a:pt x="17742" y="3857"/>
                  </a:cubicBezTo>
                  <a:moveTo>
                    <a:pt x="13718" y="12012"/>
                  </a:moveTo>
                  <a:cubicBezTo>
                    <a:pt x="13448" y="12303"/>
                    <a:pt x="13172" y="12593"/>
                    <a:pt x="12882" y="12883"/>
                  </a:cubicBezTo>
                  <a:cubicBezTo>
                    <a:pt x="12593" y="13172"/>
                    <a:pt x="12303" y="13449"/>
                    <a:pt x="12012" y="13719"/>
                  </a:cubicBezTo>
                  <a:cubicBezTo>
                    <a:pt x="11614" y="13733"/>
                    <a:pt x="11212" y="13745"/>
                    <a:pt x="10800" y="13745"/>
                  </a:cubicBezTo>
                  <a:cubicBezTo>
                    <a:pt x="10387" y="13745"/>
                    <a:pt x="9985" y="13733"/>
                    <a:pt x="9587" y="13719"/>
                  </a:cubicBezTo>
                  <a:cubicBezTo>
                    <a:pt x="9297" y="13449"/>
                    <a:pt x="9006" y="13172"/>
                    <a:pt x="8717" y="12883"/>
                  </a:cubicBezTo>
                  <a:cubicBezTo>
                    <a:pt x="8428" y="12593"/>
                    <a:pt x="8152" y="12303"/>
                    <a:pt x="7881" y="12012"/>
                  </a:cubicBezTo>
                  <a:cubicBezTo>
                    <a:pt x="7866" y="11614"/>
                    <a:pt x="7855" y="11212"/>
                    <a:pt x="7855" y="10800"/>
                  </a:cubicBezTo>
                  <a:cubicBezTo>
                    <a:pt x="7855" y="10388"/>
                    <a:pt x="7866" y="9986"/>
                    <a:pt x="7881" y="9587"/>
                  </a:cubicBezTo>
                  <a:cubicBezTo>
                    <a:pt x="8152" y="9297"/>
                    <a:pt x="8428" y="9007"/>
                    <a:pt x="8717" y="8717"/>
                  </a:cubicBezTo>
                  <a:cubicBezTo>
                    <a:pt x="9006" y="8428"/>
                    <a:pt x="9297" y="8151"/>
                    <a:pt x="9587" y="7881"/>
                  </a:cubicBezTo>
                  <a:cubicBezTo>
                    <a:pt x="9985" y="7867"/>
                    <a:pt x="10387" y="7855"/>
                    <a:pt x="10800" y="7855"/>
                  </a:cubicBezTo>
                  <a:cubicBezTo>
                    <a:pt x="11212" y="7855"/>
                    <a:pt x="11614" y="7867"/>
                    <a:pt x="12012" y="7881"/>
                  </a:cubicBezTo>
                  <a:cubicBezTo>
                    <a:pt x="12303" y="8151"/>
                    <a:pt x="12593" y="8428"/>
                    <a:pt x="12882" y="8717"/>
                  </a:cubicBezTo>
                  <a:cubicBezTo>
                    <a:pt x="13172" y="9007"/>
                    <a:pt x="13448" y="9297"/>
                    <a:pt x="13718" y="9587"/>
                  </a:cubicBezTo>
                  <a:cubicBezTo>
                    <a:pt x="13733" y="9986"/>
                    <a:pt x="13745" y="10388"/>
                    <a:pt x="13745" y="10800"/>
                  </a:cubicBezTo>
                  <a:cubicBezTo>
                    <a:pt x="13745" y="11212"/>
                    <a:pt x="13733" y="11614"/>
                    <a:pt x="13718" y="12012"/>
                  </a:cubicBezTo>
                  <a:moveTo>
                    <a:pt x="13185" y="16555"/>
                  </a:moveTo>
                  <a:cubicBezTo>
                    <a:pt x="12662" y="16219"/>
                    <a:pt x="12120" y="15837"/>
                    <a:pt x="11561" y="15404"/>
                  </a:cubicBezTo>
                  <a:cubicBezTo>
                    <a:pt x="11844" y="15170"/>
                    <a:pt x="12127" y="14931"/>
                    <a:pt x="12409" y="14677"/>
                  </a:cubicBezTo>
                  <a:cubicBezTo>
                    <a:pt x="12783" y="14655"/>
                    <a:pt x="13155" y="14631"/>
                    <a:pt x="13517" y="14597"/>
                  </a:cubicBezTo>
                  <a:cubicBezTo>
                    <a:pt x="13429" y="15295"/>
                    <a:pt x="13316" y="15950"/>
                    <a:pt x="13185" y="16555"/>
                  </a:cubicBezTo>
                  <a:moveTo>
                    <a:pt x="10800" y="20618"/>
                  </a:moveTo>
                  <a:cubicBezTo>
                    <a:pt x="9948" y="20618"/>
                    <a:pt x="9181" y="19410"/>
                    <a:pt x="8643" y="17481"/>
                  </a:cubicBezTo>
                  <a:cubicBezTo>
                    <a:pt x="9339" y="17072"/>
                    <a:pt x="10062" y="16573"/>
                    <a:pt x="10795" y="16011"/>
                  </a:cubicBezTo>
                  <a:cubicBezTo>
                    <a:pt x="11532" y="16576"/>
                    <a:pt x="12258" y="17070"/>
                    <a:pt x="12957" y="17481"/>
                  </a:cubicBezTo>
                  <a:cubicBezTo>
                    <a:pt x="12419" y="19410"/>
                    <a:pt x="11652" y="20618"/>
                    <a:pt x="10800" y="20618"/>
                  </a:cubicBezTo>
                  <a:moveTo>
                    <a:pt x="8083" y="14597"/>
                  </a:moveTo>
                  <a:cubicBezTo>
                    <a:pt x="8445" y="14631"/>
                    <a:pt x="8816" y="14655"/>
                    <a:pt x="9190" y="14677"/>
                  </a:cubicBezTo>
                  <a:cubicBezTo>
                    <a:pt x="9471" y="14929"/>
                    <a:pt x="9751" y="15170"/>
                    <a:pt x="10032" y="15403"/>
                  </a:cubicBezTo>
                  <a:cubicBezTo>
                    <a:pt x="9478" y="15832"/>
                    <a:pt x="8935" y="16221"/>
                    <a:pt x="8415" y="16555"/>
                  </a:cubicBezTo>
                  <a:cubicBezTo>
                    <a:pt x="8283" y="15950"/>
                    <a:pt x="8171" y="15295"/>
                    <a:pt x="8083" y="14597"/>
                  </a:cubicBezTo>
                  <a:moveTo>
                    <a:pt x="8415" y="5045"/>
                  </a:moveTo>
                  <a:cubicBezTo>
                    <a:pt x="8938" y="5381"/>
                    <a:pt x="9480" y="5762"/>
                    <a:pt x="10038" y="6196"/>
                  </a:cubicBezTo>
                  <a:cubicBezTo>
                    <a:pt x="9756" y="6430"/>
                    <a:pt x="9473" y="6670"/>
                    <a:pt x="9190" y="6924"/>
                  </a:cubicBezTo>
                  <a:cubicBezTo>
                    <a:pt x="8816" y="6945"/>
                    <a:pt x="8445" y="6969"/>
                    <a:pt x="8083" y="7003"/>
                  </a:cubicBezTo>
                  <a:cubicBezTo>
                    <a:pt x="8171" y="6305"/>
                    <a:pt x="8283" y="5650"/>
                    <a:pt x="8415" y="5045"/>
                  </a:cubicBezTo>
                  <a:moveTo>
                    <a:pt x="10800" y="982"/>
                  </a:moveTo>
                  <a:cubicBezTo>
                    <a:pt x="11652" y="982"/>
                    <a:pt x="12419" y="2191"/>
                    <a:pt x="12957" y="4119"/>
                  </a:cubicBezTo>
                  <a:cubicBezTo>
                    <a:pt x="12261" y="4528"/>
                    <a:pt x="11537" y="5027"/>
                    <a:pt x="10804" y="5589"/>
                  </a:cubicBezTo>
                  <a:cubicBezTo>
                    <a:pt x="10067" y="5024"/>
                    <a:pt x="9341" y="4530"/>
                    <a:pt x="8643" y="4119"/>
                  </a:cubicBezTo>
                  <a:cubicBezTo>
                    <a:pt x="9181" y="2191"/>
                    <a:pt x="9948" y="982"/>
                    <a:pt x="10800" y="982"/>
                  </a:cubicBezTo>
                  <a:moveTo>
                    <a:pt x="13517" y="7003"/>
                  </a:moveTo>
                  <a:cubicBezTo>
                    <a:pt x="13155" y="6969"/>
                    <a:pt x="12783" y="6945"/>
                    <a:pt x="12409" y="6924"/>
                  </a:cubicBezTo>
                  <a:cubicBezTo>
                    <a:pt x="12129" y="6671"/>
                    <a:pt x="11848" y="6430"/>
                    <a:pt x="11568" y="6198"/>
                  </a:cubicBezTo>
                  <a:cubicBezTo>
                    <a:pt x="12122" y="5768"/>
                    <a:pt x="12665" y="5379"/>
                    <a:pt x="13185" y="5045"/>
                  </a:cubicBezTo>
                  <a:cubicBezTo>
                    <a:pt x="13316" y="5650"/>
                    <a:pt x="13429" y="6305"/>
                    <a:pt x="13517" y="7003"/>
                  </a:cubicBezTo>
                  <a:moveTo>
                    <a:pt x="7112" y="7112"/>
                  </a:moveTo>
                  <a:cubicBezTo>
                    <a:pt x="6194" y="7234"/>
                    <a:pt x="5339" y="7402"/>
                    <a:pt x="4555" y="7604"/>
                  </a:cubicBezTo>
                  <a:cubicBezTo>
                    <a:pt x="3572" y="5860"/>
                    <a:pt x="3255" y="4460"/>
                    <a:pt x="3858" y="3857"/>
                  </a:cubicBezTo>
                  <a:cubicBezTo>
                    <a:pt x="4460" y="3255"/>
                    <a:pt x="5860" y="3572"/>
                    <a:pt x="7604" y="4555"/>
                  </a:cubicBezTo>
                  <a:cubicBezTo>
                    <a:pt x="7402" y="5339"/>
                    <a:pt x="7234" y="6194"/>
                    <a:pt x="7112" y="7112"/>
                  </a:cubicBezTo>
                  <a:moveTo>
                    <a:pt x="3858" y="17743"/>
                  </a:moveTo>
                  <a:cubicBezTo>
                    <a:pt x="3255" y="17140"/>
                    <a:pt x="3572" y="15740"/>
                    <a:pt x="4555" y="13996"/>
                  </a:cubicBezTo>
                  <a:cubicBezTo>
                    <a:pt x="5339" y="14198"/>
                    <a:pt x="6194" y="14366"/>
                    <a:pt x="7112" y="14488"/>
                  </a:cubicBezTo>
                  <a:cubicBezTo>
                    <a:pt x="7234" y="15406"/>
                    <a:pt x="7402" y="16261"/>
                    <a:pt x="7604" y="17045"/>
                  </a:cubicBezTo>
                  <a:cubicBezTo>
                    <a:pt x="5860" y="18028"/>
                    <a:pt x="4460" y="18345"/>
                    <a:pt x="3858" y="17743"/>
                  </a:cubicBezTo>
                  <a:moveTo>
                    <a:pt x="7003" y="13517"/>
                  </a:moveTo>
                  <a:cubicBezTo>
                    <a:pt x="6305" y="13429"/>
                    <a:pt x="5650" y="13317"/>
                    <a:pt x="5045" y="13185"/>
                  </a:cubicBezTo>
                  <a:cubicBezTo>
                    <a:pt x="5379" y="12665"/>
                    <a:pt x="5768" y="12122"/>
                    <a:pt x="6197" y="11568"/>
                  </a:cubicBezTo>
                  <a:cubicBezTo>
                    <a:pt x="6429" y="11848"/>
                    <a:pt x="6671" y="12129"/>
                    <a:pt x="6923" y="12409"/>
                  </a:cubicBezTo>
                  <a:cubicBezTo>
                    <a:pt x="6944" y="12784"/>
                    <a:pt x="6968" y="13155"/>
                    <a:pt x="7003" y="13517"/>
                  </a:cubicBezTo>
                  <a:moveTo>
                    <a:pt x="6923" y="9191"/>
                  </a:moveTo>
                  <a:cubicBezTo>
                    <a:pt x="6669" y="9473"/>
                    <a:pt x="6429" y="9756"/>
                    <a:pt x="6196" y="10039"/>
                  </a:cubicBezTo>
                  <a:cubicBezTo>
                    <a:pt x="5763" y="9481"/>
                    <a:pt x="5381" y="8938"/>
                    <a:pt x="5045" y="8415"/>
                  </a:cubicBezTo>
                  <a:cubicBezTo>
                    <a:pt x="5650" y="8283"/>
                    <a:pt x="6305" y="8171"/>
                    <a:pt x="7003" y="8084"/>
                  </a:cubicBezTo>
                  <a:cubicBezTo>
                    <a:pt x="6968" y="8445"/>
                    <a:pt x="6944" y="8816"/>
                    <a:pt x="6923" y="9191"/>
                  </a:cubicBezTo>
                  <a:moveTo>
                    <a:pt x="982" y="10800"/>
                  </a:moveTo>
                  <a:cubicBezTo>
                    <a:pt x="982" y="9948"/>
                    <a:pt x="2190" y="9181"/>
                    <a:pt x="4119" y="8644"/>
                  </a:cubicBezTo>
                  <a:cubicBezTo>
                    <a:pt x="4530" y="9342"/>
                    <a:pt x="5023" y="10067"/>
                    <a:pt x="5588" y="10805"/>
                  </a:cubicBezTo>
                  <a:cubicBezTo>
                    <a:pt x="5027" y="11537"/>
                    <a:pt x="4528" y="12262"/>
                    <a:pt x="4119" y="12956"/>
                  </a:cubicBezTo>
                  <a:cubicBezTo>
                    <a:pt x="2190" y="12419"/>
                    <a:pt x="982" y="11652"/>
                    <a:pt x="982" y="10800"/>
                  </a:cubicBezTo>
                  <a:moveTo>
                    <a:pt x="21600" y="10800"/>
                  </a:moveTo>
                  <a:cubicBezTo>
                    <a:pt x="21600" y="9624"/>
                    <a:pt x="20173" y="8571"/>
                    <a:pt x="17918" y="7853"/>
                  </a:cubicBezTo>
                  <a:cubicBezTo>
                    <a:pt x="19002" y="5750"/>
                    <a:pt x="19269" y="3995"/>
                    <a:pt x="18437" y="3163"/>
                  </a:cubicBezTo>
                  <a:cubicBezTo>
                    <a:pt x="17605" y="2332"/>
                    <a:pt x="15850" y="2598"/>
                    <a:pt x="13748" y="3682"/>
                  </a:cubicBezTo>
                  <a:cubicBezTo>
                    <a:pt x="13029" y="1427"/>
                    <a:pt x="11976" y="0"/>
                    <a:pt x="10800" y="0"/>
                  </a:cubicBezTo>
                  <a:cubicBezTo>
                    <a:pt x="9623" y="0"/>
                    <a:pt x="8571" y="1427"/>
                    <a:pt x="7852" y="3682"/>
                  </a:cubicBezTo>
                  <a:cubicBezTo>
                    <a:pt x="5750" y="2598"/>
                    <a:pt x="3995" y="2332"/>
                    <a:pt x="3163" y="3163"/>
                  </a:cubicBezTo>
                  <a:cubicBezTo>
                    <a:pt x="2331" y="3995"/>
                    <a:pt x="2598" y="5750"/>
                    <a:pt x="3682" y="7853"/>
                  </a:cubicBezTo>
                  <a:cubicBezTo>
                    <a:pt x="1426" y="8571"/>
                    <a:pt x="0" y="9624"/>
                    <a:pt x="0" y="10800"/>
                  </a:cubicBezTo>
                  <a:cubicBezTo>
                    <a:pt x="0" y="11976"/>
                    <a:pt x="1426" y="13029"/>
                    <a:pt x="3682" y="13748"/>
                  </a:cubicBezTo>
                  <a:cubicBezTo>
                    <a:pt x="2598" y="15851"/>
                    <a:pt x="2331" y="17605"/>
                    <a:pt x="3163" y="18437"/>
                  </a:cubicBezTo>
                  <a:cubicBezTo>
                    <a:pt x="3995" y="19268"/>
                    <a:pt x="5750" y="19002"/>
                    <a:pt x="7852" y="17918"/>
                  </a:cubicBezTo>
                  <a:cubicBezTo>
                    <a:pt x="8571" y="20173"/>
                    <a:pt x="9623" y="21600"/>
                    <a:pt x="10800" y="21600"/>
                  </a:cubicBezTo>
                  <a:cubicBezTo>
                    <a:pt x="11976" y="21600"/>
                    <a:pt x="13029" y="20173"/>
                    <a:pt x="13748" y="17918"/>
                  </a:cubicBezTo>
                  <a:cubicBezTo>
                    <a:pt x="15850" y="19002"/>
                    <a:pt x="17605" y="19268"/>
                    <a:pt x="18437" y="18437"/>
                  </a:cubicBezTo>
                  <a:cubicBezTo>
                    <a:pt x="19269" y="17605"/>
                    <a:pt x="19002" y="15851"/>
                    <a:pt x="17918" y="13748"/>
                  </a:cubicBezTo>
                  <a:cubicBezTo>
                    <a:pt x="20173" y="13029"/>
                    <a:pt x="21600" y="11976"/>
                    <a:pt x="21600" y="10800"/>
                  </a:cubicBezTo>
                  <a:moveTo>
                    <a:pt x="10800" y="9818"/>
                  </a:moveTo>
                  <a:cubicBezTo>
                    <a:pt x="10258" y="9818"/>
                    <a:pt x="9818" y="10258"/>
                    <a:pt x="9818" y="10800"/>
                  </a:cubicBezTo>
                  <a:cubicBezTo>
                    <a:pt x="9818" y="11342"/>
                    <a:pt x="10258" y="11782"/>
                    <a:pt x="10800" y="11782"/>
                  </a:cubicBezTo>
                  <a:cubicBezTo>
                    <a:pt x="11342" y="11782"/>
                    <a:pt x="11782" y="11342"/>
                    <a:pt x="11782" y="10800"/>
                  </a:cubicBezTo>
                  <a:cubicBezTo>
                    <a:pt x="11782" y="10258"/>
                    <a:pt x="11342" y="9818"/>
                    <a:pt x="10800" y="981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27" name="Shape 2730"/>
          <p:cNvSpPr/>
          <p:nvPr/>
        </p:nvSpPr>
        <p:spPr>
          <a:xfrm>
            <a:off x="6187923" y="1470110"/>
            <a:ext cx="1873251" cy="1876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523"/>
                </a:moveTo>
                <a:cubicBezTo>
                  <a:pt x="0" y="11878"/>
                  <a:pt x="622" y="10307"/>
                  <a:pt x="1794" y="9137"/>
                </a:cubicBezTo>
                <a:cubicBezTo>
                  <a:pt x="10983" y="0"/>
                  <a:pt x="10983" y="0"/>
                  <a:pt x="10983" y="0"/>
                </a:cubicBezTo>
                <a:cubicBezTo>
                  <a:pt x="21600" y="10599"/>
                  <a:pt x="21600" y="10599"/>
                  <a:pt x="21600" y="10599"/>
                </a:cubicBezTo>
                <a:cubicBezTo>
                  <a:pt x="12447" y="19773"/>
                  <a:pt x="12447" y="19773"/>
                  <a:pt x="12447" y="19773"/>
                </a:cubicBezTo>
                <a:cubicBezTo>
                  <a:pt x="11276" y="20942"/>
                  <a:pt x="9702" y="21600"/>
                  <a:pt x="8054" y="21600"/>
                </a:cubicBezTo>
                <a:cubicBezTo>
                  <a:pt x="0" y="21600"/>
                  <a:pt x="0" y="21600"/>
                  <a:pt x="0" y="21600"/>
                </a:cubicBezTo>
                <a:lnTo>
                  <a:pt x="0" y="13523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dirty="0"/>
          </a:p>
        </p:txBody>
      </p:sp>
      <p:sp>
        <p:nvSpPr>
          <p:cNvPr id="34" name="Shape 2761"/>
          <p:cNvSpPr/>
          <p:nvPr/>
        </p:nvSpPr>
        <p:spPr>
          <a:xfrm>
            <a:off x="6249836" y="2495564"/>
            <a:ext cx="792508" cy="7158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>
              <a:defRPr sz="5000" b="1">
                <a:solidFill>
                  <a:srgbClr val="FFFFFF"/>
                </a:solidFill>
              </a:defRPr>
            </a:lvl1pPr>
          </a:lstStyle>
          <a:p>
            <a:r>
              <a:rPr dirty="0"/>
              <a:t>W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311873" y="1641558"/>
            <a:ext cx="577851" cy="577851"/>
            <a:chOff x="7311873" y="1641558"/>
            <a:chExt cx="577851" cy="577851"/>
          </a:xfrm>
        </p:grpSpPr>
        <p:sp>
          <p:nvSpPr>
            <p:cNvPr id="29" name="Shape 2732"/>
            <p:cNvSpPr/>
            <p:nvPr/>
          </p:nvSpPr>
          <p:spPr>
            <a:xfrm>
              <a:off x="7311873" y="1641558"/>
              <a:ext cx="577851" cy="577851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78" name="Shape 2748"/>
            <p:cNvSpPr/>
            <p:nvPr/>
          </p:nvSpPr>
          <p:spPr>
            <a:xfrm>
              <a:off x="7461134" y="1790819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26" name="Shape 2729"/>
          <p:cNvSpPr/>
          <p:nvPr/>
        </p:nvSpPr>
        <p:spPr>
          <a:xfrm>
            <a:off x="4149571" y="3508461"/>
            <a:ext cx="1873251" cy="1876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8041"/>
                </a:moveTo>
                <a:cubicBezTo>
                  <a:pt x="21600" y="9685"/>
                  <a:pt x="20978" y="11257"/>
                  <a:pt x="19806" y="12426"/>
                </a:cubicBezTo>
                <a:cubicBezTo>
                  <a:pt x="10617" y="21600"/>
                  <a:pt x="10617" y="21600"/>
                  <a:pt x="10617" y="21600"/>
                </a:cubicBezTo>
                <a:cubicBezTo>
                  <a:pt x="0" y="10964"/>
                  <a:pt x="0" y="10964"/>
                  <a:pt x="0" y="10964"/>
                </a:cubicBezTo>
                <a:cubicBezTo>
                  <a:pt x="9153" y="1791"/>
                  <a:pt x="9153" y="1791"/>
                  <a:pt x="9153" y="1791"/>
                </a:cubicBezTo>
                <a:cubicBezTo>
                  <a:pt x="10324" y="658"/>
                  <a:pt x="11898" y="0"/>
                  <a:pt x="13546" y="0"/>
                </a:cubicBezTo>
                <a:cubicBezTo>
                  <a:pt x="21600" y="0"/>
                  <a:pt x="21600" y="0"/>
                  <a:pt x="21600" y="0"/>
                </a:cubicBezTo>
                <a:lnTo>
                  <a:pt x="21600" y="8041"/>
                </a:lnTo>
                <a:close/>
              </a:path>
            </a:pathLst>
          </a:custGeom>
          <a:solidFill>
            <a:schemeClr val="accent3"/>
          </a:solidFill>
          <a:ln w="12700" cap="flat">
            <a:solidFill>
              <a:schemeClr val="tx1"/>
            </a:solidFill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dirty="0"/>
          </a:p>
        </p:txBody>
      </p:sp>
      <p:sp>
        <p:nvSpPr>
          <p:cNvPr id="35" name="Shape 2762"/>
          <p:cNvSpPr/>
          <p:nvPr/>
        </p:nvSpPr>
        <p:spPr>
          <a:xfrm>
            <a:off x="5168848" y="3594319"/>
            <a:ext cx="792508" cy="715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>
              <a:defRPr sz="5000" b="1">
                <a:solidFill>
                  <a:srgbClr val="FFFFFF"/>
                </a:solidFill>
              </a:defRPr>
            </a:lvl1pPr>
          </a:lstStyle>
          <a:p>
            <a:r>
              <a:t>O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4321021" y="4632410"/>
            <a:ext cx="577851" cy="577851"/>
            <a:chOff x="4321021" y="4632410"/>
            <a:chExt cx="577851" cy="577851"/>
          </a:xfrm>
        </p:grpSpPr>
        <p:sp>
          <p:nvSpPr>
            <p:cNvPr id="32" name="Shape 2744"/>
            <p:cNvSpPr/>
            <p:nvPr/>
          </p:nvSpPr>
          <p:spPr>
            <a:xfrm>
              <a:off x="4321021" y="4632410"/>
              <a:ext cx="577851" cy="577851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79" name="Shape 2774"/>
            <p:cNvSpPr/>
            <p:nvPr/>
          </p:nvSpPr>
          <p:spPr>
            <a:xfrm>
              <a:off x="4470282" y="4811253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945"/>
                  </a:moveTo>
                  <a:lnTo>
                    <a:pt x="982" y="2945"/>
                  </a:lnTo>
                  <a:lnTo>
                    <a:pt x="982" y="1964"/>
                  </a:lnTo>
                  <a:lnTo>
                    <a:pt x="20618" y="1964"/>
                  </a:lnTo>
                  <a:cubicBezTo>
                    <a:pt x="20618" y="1964"/>
                    <a:pt x="20618" y="2945"/>
                    <a:pt x="20618" y="2945"/>
                  </a:cubicBezTo>
                  <a:close/>
                  <a:moveTo>
                    <a:pt x="19636" y="15709"/>
                  </a:moveTo>
                  <a:lnTo>
                    <a:pt x="1964" y="15709"/>
                  </a:lnTo>
                  <a:lnTo>
                    <a:pt x="1964" y="3927"/>
                  </a:lnTo>
                  <a:lnTo>
                    <a:pt x="19636" y="3927"/>
                  </a:lnTo>
                  <a:cubicBezTo>
                    <a:pt x="19636" y="3927"/>
                    <a:pt x="19636" y="15709"/>
                    <a:pt x="19636" y="15709"/>
                  </a:cubicBezTo>
                  <a:close/>
                  <a:moveTo>
                    <a:pt x="20618" y="982"/>
                  </a:moveTo>
                  <a:lnTo>
                    <a:pt x="11782" y="982"/>
                  </a:lnTo>
                  <a:cubicBezTo>
                    <a:pt x="11782" y="440"/>
                    <a:pt x="11342" y="0"/>
                    <a:pt x="10800" y="0"/>
                  </a:cubicBezTo>
                  <a:cubicBezTo>
                    <a:pt x="10257" y="0"/>
                    <a:pt x="9818" y="440"/>
                    <a:pt x="9818" y="982"/>
                  </a:cubicBezTo>
                  <a:lnTo>
                    <a:pt x="982" y="982"/>
                  </a:lnTo>
                  <a:cubicBezTo>
                    <a:pt x="439" y="982"/>
                    <a:pt x="0" y="1422"/>
                    <a:pt x="0" y="1964"/>
                  </a:cubicBezTo>
                  <a:lnTo>
                    <a:pt x="0" y="2945"/>
                  </a:lnTo>
                  <a:cubicBezTo>
                    <a:pt x="0" y="3488"/>
                    <a:pt x="439" y="3927"/>
                    <a:pt x="982" y="3927"/>
                  </a:cubicBezTo>
                  <a:lnTo>
                    <a:pt x="982" y="15709"/>
                  </a:lnTo>
                  <a:cubicBezTo>
                    <a:pt x="982" y="16252"/>
                    <a:pt x="1421" y="16691"/>
                    <a:pt x="1964" y="16691"/>
                  </a:cubicBezTo>
                  <a:lnTo>
                    <a:pt x="10309" y="16691"/>
                  </a:lnTo>
                  <a:lnTo>
                    <a:pt x="10309" y="17960"/>
                  </a:lnTo>
                  <a:lnTo>
                    <a:pt x="7507" y="20762"/>
                  </a:lnTo>
                  <a:cubicBezTo>
                    <a:pt x="7419" y="20851"/>
                    <a:pt x="7364" y="20974"/>
                    <a:pt x="7364" y="21109"/>
                  </a:cubicBezTo>
                  <a:cubicBezTo>
                    <a:pt x="7364" y="21380"/>
                    <a:pt x="7583" y="21600"/>
                    <a:pt x="7855" y="21600"/>
                  </a:cubicBezTo>
                  <a:cubicBezTo>
                    <a:pt x="7990" y="21600"/>
                    <a:pt x="8113" y="21545"/>
                    <a:pt x="8202" y="21456"/>
                  </a:cubicBezTo>
                  <a:lnTo>
                    <a:pt x="10800" y="18858"/>
                  </a:lnTo>
                  <a:lnTo>
                    <a:pt x="13398" y="21456"/>
                  </a:lnTo>
                  <a:cubicBezTo>
                    <a:pt x="13488" y="21545"/>
                    <a:pt x="13610" y="21600"/>
                    <a:pt x="13745" y="21600"/>
                  </a:cubicBezTo>
                  <a:cubicBezTo>
                    <a:pt x="14017" y="21600"/>
                    <a:pt x="14236" y="21380"/>
                    <a:pt x="14236" y="21109"/>
                  </a:cubicBezTo>
                  <a:cubicBezTo>
                    <a:pt x="14236" y="20974"/>
                    <a:pt x="14182" y="20851"/>
                    <a:pt x="14093" y="20762"/>
                  </a:cubicBezTo>
                  <a:lnTo>
                    <a:pt x="11291" y="17960"/>
                  </a:lnTo>
                  <a:lnTo>
                    <a:pt x="11291" y="16691"/>
                  </a:lnTo>
                  <a:lnTo>
                    <a:pt x="19636" y="16691"/>
                  </a:lnTo>
                  <a:cubicBezTo>
                    <a:pt x="20178" y="16691"/>
                    <a:pt x="20618" y="16252"/>
                    <a:pt x="20618" y="15709"/>
                  </a:cubicBezTo>
                  <a:lnTo>
                    <a:pt x="20618" y="3927"/>
                  </a:lnTo>
                  <a:cubicBezTo>
                    <a:pt x="21160" y="3927"/>
                    <a:pt x="21600" y="3488"/>
                    <a:pt x="21600" y="2945"/>
                  </a:cubicBezTo>
                  <a:lnTo>
                    <a:pt x="21600" y="1964"/>
                  </a:lnTo>
                  <a:cubicBezTo>
                    <a:pt x="21600" y="1422"/>
                    <a:pt x="21160" y="982"/>
                    <a:pt x="20618" y="982"/>
                  </a:cubicBezTo>
                  <a:moveTo>
                    <a:pt x="16200" y="5891"/>
                  </a:moveTo>
                  <a:cubicBezTo>
                    <a:pt x="16471" y="5891"/>
                    <a:pt x="16691" y="6111"/>
                    <a:pt x="16691" y="6382"/>
                  </a:cubicBezTo>
                  <a:cubicBezTo>
                    <a:pt x="16691" y="6653"/>
                    <a:pt x="16471" y="6873"/>
                    <a:pt x="16200" y="6873"/>
                  </a:cubicBezTo>
                  <a:cubicBezTo>
                    <a:pt x="15929" y="6873"/>
                    <a:pt x="15709" y="6653"/>
                    <a:pt x="15709" y="6382"/>
                  </a:cubicBezTo>
                  <a:cubicBezTo>
                    <a:pt x="15709" y="6111"/>
                    <a:pt x="15929" y="5891"/>
                    <a:pt x="16200" y="5891"/>
                  </a:cubicBezTo>
                  <a:moveTo>
                    <a:pt x="16200" y="7855"/>
                  </a:moveTo>
                  <a:cubicBezTo>
                    <a:pt x="17013" y="7855"/>
                    <a:pt x="17673" y="7196"/>
                    <a:pt x="17673" y="6382"/>
                  </a:cubicBezTo>
                  <a:cubicBezTo>
                    <a:pt x="17673" y="5569"/>
                    <a:pt x="17013" y="4909"/>
                    <a:pt x="16200" y="4909"/>
                  </a:cubicBezTo>
                  <a:cubicBezTo>
                    <a:pt x="15387" y="4909"/>
                    <a:pt x="14727" y="5569"/>
                    <a:pt x="14727" y="6382"/>
                  </a:cubicBezTo>
                  <a:cubicBezTo>
                    <a:pt x="14727" y="7196"/>
                    <a:pt x="15387" y="7855"/>
                    <a:pt x="16200" y="7855"/>
                  </a:cubicBezTo>
                  <a:moveTo>
                    <a:pt x="8422" y="8135"/>
                  </a:moveTo>
                  <a:lnTo>
                    <a:pt x="11926" y="11638"/>
                  </a:lnTo>
                  <a:cubicBezTo>
                    <a:pt x="12015" y="11727"/>
                    <a:pt x="12138" y="11782"/>
                    <a:pt x="12273" y="11782"/>
                  </a:cubicBezTo>
                  <a:cubicBezTo>
                    <a:pt x="12408" y="11782"/>
                    <a:pt x="12531" y="11727"/>
                    <a:pt x="12620" y="11638"/>
                  </a:cubicBezTo>
                  <a:lnTo>
                    <a:pt x="14183" y="10075"/>
                  </a:lnTo>
                  <a:lnTo>
                    <a:pt x="16200" y="12764"/>
                  </a:lnTo>
                  <a:lnTo>
                    <a:pt x="5336" y="12764"/>
                  </a:lnTo>
                  <a:cubicBezTo>
                    <a:pt x="5336" y="12764"/>
                    <a:pt x="8422" y="8135"/>
                    <a:pt x="8422" y="8135"/>
                  </a:cubicBezTo>
                  <a:close/>
                  <a:moveTo>
                    <a:pt x="4418" y="13745"/>
                  </a:moveTo>
                  <a:lnTo>
                    <a:pt x="17182" y="13745"/>
                  </a:lnTo>
                  <a:cubicBezTo>
                    <a:pt x="17453" y="13745"/>
                    <a:pt x="17673" y="13526"/>
                    <a:pt x="17673" y="13255"/>
                  </a:cubicBezTo>
                  <a:cubicBezTo>
                    <a:pt x="17673" y="13144"/>
                    <a:pt x="17630" y="13047"/>
                    <a:pt x="17568" y="12965"/>
                  </a:cubicBezTo>
                  <a:lnTo>
                    <a:pt x="17575" y="12960"/>
                  </a:lnTo>
                  <a:lnTo>
                    <a:pt x="14629" y="9033"/>
                  </a:lnTo>
                  <a:lnTo>
                    <a:pt x="14622" y="9038"/>
                  </a:lnTo>
                  <a:cubicBezTo>
                    <a:pt x="14533" y="8919"/>
                    <a:pt x="14397" y="8836"/>
                    <a:pt x="14236" y="8836"/>
                  </a:cubicBezTo>
                  <a:cubicBezTo>
                    <a:pt x="14101" y="8836"/>
                    <a:pt x="13978" y="8891"/>
                    <a:pt x="13889" y="8980"/>
                  </a:cubicBezTo>
                  <a:lnTo>
                    <a:pt x="12273" y="10597"/>
                  </a:lnTo>
                  <a:lnTo>
                    <a:pt x="8693" y="7017"/>
                  </a:lnTo>
                  <a:cubicBezTo>
                    <a:pt x="8604" y="6928"/>
                    <a:pt x="8481" y="6873"/>
                    <a:pt x="8345" y="6873"/>
                  </a:cubicBezTo>
                  <a:cubicBezTo>
                    <a:pt x="8175" y="6873"/>
                    <a:pt x="8033" y="6965"/>
                    <a:pt x="7945" y="7097"/>
                  </a:cubicBezTo>
                  <a:lnTo>
                    <a:pt x="7937" y="7091"/>
                  </a:lnTo>
                  <a:lnTo>
                    <a:pt x="4010" y="12982"/>
                  </a:lnTo>
                  <a:lnTo>
                    <a:pt x="4017" y="12988"/>
                  </a:lnTo>
                  <a:cubicBezTo>
                    <a:pt x="3965" y="13066"/>
                    <a:pt x="3927" y="13154"/>
                    <a:pt x="3927" y="13255"/>
                  </a:cubicBezTo>
                  <a:cubicBezTo>
                    <a:pt x="3927" y="13526"/>
                    <a:pt x="4147" y="13745"/>
                    <a:pt x="4418" y="13745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28" name="Shape 2731"/>
          <p:cNvSpPr/>
          <p:nvPr/>
        </p:nvSpPr>
        <p:spPr>
          <a:xfrm>
            <a:off x="6187923" y="3508461"/>
            <a:ext cx="1873251" cy="1876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8041"/>
                </a:moveTo>
                <a:cubicBezTo>
                  <a:pt x="0" y="9685"/>
                  <a:pt x="622" y="11257"/>
                  <a:pt x="1794" y="12426"/>
                </a:cubicBezTo>
                <a:cubicBezTo>
                  <a:pt x="10983" y="21600"/>
                  <a:pt x="10983" y="21600"/>
                  <a:pt x="10983" y="21600"/>
                </a:cubicBezTo>
                <a:cubicBezTo>
                  <a:pt x="21600" y="10964"/>
                  <a:pt x="21600" y="10964"/>
                  <a:pt x="21600" y="10964"/>
                </a:cubicBezTo>
                <a:cubicBezTo>
                  <a:pt x="12447" y="1791"/>
                  <a:pt x="12447" y="1791"/>
                  <a:pt x="12447" y="1791"/>
                </a:cubicBezTo>
                <a:cubicBezTo>
                  <a:pt x="11276" y="658"/>
                  <a:pt x="9702" y="0"/>
                  <a:pt x="8054" y="0"/>
                </a:cubicBezTo>
                <a:cubicBezTo>
                  <a:pt x="0" y="0"/>
                  <a:pt x="0" y="0"/>
                  <a:pt x="0" y="0"/>
                </a:cubicBezTo>
                <a:lnTo>
                  <a:pt x="0" y="8041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12700" cap="flat">
            <a:solidFill>
              <a:schemeClr val="tx1"/>
            </a:solidFill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dirty="0"/>
          </a:p>
        </p:txBody>
      </p:sp>
      <p:sp>
        <p:nvSpPr>
          <p:cNvPr id="36" name="Shape 2763"/>
          <p:cNvSpPr/>
          <p:nvPr/>
        </p:nvSpPr>
        <p:spPr>
          <a:xfrm>
            <a:off x="6249836" y="3594319"/>
            <a:ext cx="792508" cy="715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>
              <a:defRPr sz="5000" b="1">
                <a:solidFill>
                  <a:srgbClr val="FFFFFF"/>
                </a:solidFill>
              </a:defRPr>
            </a:lvl1pPr>
          </a:lstStyle>
          <a:p>
            <a:r>
              <a:t>T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7311873" y="4632410"/>
            <a:ext cx="577851" cy="577851"/>
            <a:chOff x="7311873" y="4632410"/>
            <a:chExt cx="577851" cy="577851"/>
          </a:xfrm>
        </p:grpSpPr>
        <p:sp>
          <p:nvSpPr>
            <p:cNvPr id="30" name="Shape 2736"/>
            <p:cNvSpPr/>
            <p:nvPr/>
          </p:nvSpPr>
          <p:spPr>
            <a:xfrm>
              <a:off x="7311873" y="4632410"/>
              <a:ext cx="577851" cy="577851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1" name="Shape 2784"/>
            <p:cNvSpPr/>
            <p:nvPr/>
          </p:nvSpPr>
          <p:spPr>
            <a:xfrm>
              <a:off x="7461134" y="4802046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848C149A-AF74-56F8-055A-67DF8040712C}"/>
              </a:ext>
            </a:extLst>
          </p:cNvPr>
          <p:cNvSpPr txBox="1"/>
          <p:nvPr/>
        </p:nvSpPr>
        <p:spPr>
          <a:xfrm>
            <a:off x="968602" y="1974816"/>
            <a:ext cx="2570426" cy="1240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05D59D-9398-BF69-F8A2-255ADFB4B6FA}"/>
              </a:ext>
            </a:extLst>
          </p:cNvPr>
          <p:cNvSpPr txBox="1"/>
          <p:nvPr/>
        </p:nvSpPr>
        <p:spPr>
          <a:xfrm>
            <a:off x="4119490" y="418159"/>
            <a:ext cx="3953020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C384DF6-E084-40CC-69E9-5A1D658519A3}"/>
              </a:ext>
            </a:extLst>
          </p:cNvPr>
          <p:cNvSpPr txBox="1"/>
          <p:nvPr/>
        </p:nvSpPr>
        <p:spPr>
          <a:xfrm>
            <a:off x="968602" y="4470315"/>
            <a:ext cx="2570426" cy="1240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37ADDFC-ECD3-3710-639F-06294DEA3DE2}"/>
              </a:ext>
            </a:extLst>
          </p:cNvPr>
          <p:cNvSpPr txBox="1"/>
          <p:nvPr/>
        </p:nvSpPr>
        <p:spPr>
          <a:xfrm>
            <a:off x="8708226" y="4470315"/>
            <a:ext cx="2570426" cy="1240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B5A249B-6F30-72BF-9B6D-165F40896C91}"/>
              </a:ext>
            </a:extLst>
          </p:cNvPr>
          <p:cNvSpPr txBox="1"/>
          <p:nvPr/>
        </p:nvSpPr>
        <p:spPr>
          <a:xfrm>
            <a:off x="8708226" y="1930483"/>
            <a:ext cx="2570426" cy="1240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</p:spTree>
    <p:extLst>
      <p:ext uri="{BB962C8B-B14F-4D97-AF65-F5344CB8AC3E}">
        <p14:creationId xmlns:p14="http://schemas.microsoft.com/office/powerpoint/2010/main" val="921874236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6" grpId="0"/>
      <p:bldP spid="47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 txBox="1">
            <a:spLocks/>
          </p:cNvSpPr>
          <p:nvPr/>
        </p:nvSpPr>
        <p:spPr>
          <a:xfrm>
            <a:off x="1006687" y="2178457"/>
            <a:ext cx="626775" cy="215444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d-ID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STEP A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3777358" y="2200636"/>
            <a:ext cx="625171" cy="215444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d-ID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STEP B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6691987" y="2200636"/>
            <a:ext cx="621966" cy="215444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d-ID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STEP C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9" name="Chevron 18"/>
          <p:cNvSpPr/>
          <p:nvPr/>
        </p:nvSpPr>
        <p:spPr>
          <a:xfrm>
            <a:off x="1920383" y="1881201"/>
            <a:ext cx="1091476" cy="189189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2107546" y="2482411"/>
            <a:ext cx="657693" cy="65768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chemeClr val="accent1"/>
                </a:solidFill>
                <a:latin typeface="Source Sans Pro" panose="020B0503030403020204" pitchFamily="34" charset="0"/>
              </a:rPr>
              <a:t>A</a:t>
            </a:r>
            <a:endParaRPr lang="en-US" sz="1400" b="1" dirty="0">
              <a:solidFill>
                <a:schemeClr val="accent1"/>
              </a:solidFill>
              <a:latin typeface="Source Sans Pro" panose="020B0503030403020204" pitchFamily="34" charset="0"/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4690254" y="1903380"/>
            <a:ext cx="1091476" cy="1891891"/>
          </a:xfrm>
          <a:prstGeom prst="chevro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4834849" y="2504590"/>
            <a:ext cx="657693" cy="65768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chemeClr val="accent2"/>
                </a:solidFill>
                <a:latin typeface="Source Sans Pro" panose="020B0503030403020204" pitchFamily="34" charset="0"/>
              </a:rPr>
              <a:t>B</a:t>
            </a:r>
            <a:endParaRPr lang="en-US" sz="1400" dirty="0">
              <a:solidFill>
                <a:schemeClr val="accent2"/>
              </a:solidFill>
              <a:latin typeface="Source Sans Pro" panose="020B0503030403020204" pitchFamily="34" charset="0"/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7603280" y="1903380"/>
            <a:ext cx="1091476" cy="1891891"/>
          </a:xfrm>
          <a:prstGeom prst="chevron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ource Sans Pro" panose="020B0503030403020204" pitchFamily="34" charset="0"/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7783321" y="2504590"/>
            <a:ext cx="657693" cy="65768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chemeClr val="accent3"/>
                </a:solidFill>
                <a:latin typeface="Source Sans Pro" panose="020B0503030403020204" pitchFamily="34" charset="0"/>
              </a:rPr>
              <a:t>C</a:t>
            </a:r>
            <a:endParaRPr lang="en-US" sz="1400" dirty="0">
              <a:solidFill>
                <a:schemeClr val="accent3"/>
              </a:solidFill>
              <a:latin typeface="Source Sans Pro" panose="020B0503030403020204" pitchFamily="34" charset="0"/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10516305" y="1903380"/>
            <a:ext cx="1091476" cy="1891891"/>
          </a:xfrm>
          <a:prstGeom prst="chevron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  <a:latin typeface="Source Sans Pro" panose="020B0503030403020204" pitchFamily="34" charset="0"/>
            </a:endParaRPr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10731793" y="2504590"/>
            <a:ext cx="657693" cy="65768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chemeClr val="accent4"/>
                </a:solidFill>
                <a:latin typeface="Source Sans Pro" panose="020B0503030403020204" pitchFamily="34" charset="0"/>
              </a:rPr>
              <a:t>D</a:t>
            </a:r>
            <a:endParaRPr lang="en-US" sz="1400" dirty="0">
              <a:solidFill>
                <a:schemeClr val="accent4"/>
              </a:solidFill>
              <a:latin typeface="Source Sans Pro" panose="020B0503030403020204" pitchFamily="34" charset="0"/>
            </a:endParaRP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9E55BCAE-C7A9-61AC-4954-4A26D6CB5A49}"/>
              </a:ext>
            </a:extLst>
          </p:cNvPr>
          <p:cNvSpPr txBox="1">
            <a:spLocks/>
          </p:cNvSpPr>
          <p:nvPr/>
        </p:nvSpPr>
        <p:spPr>
          <a:xfrm>
            <a:off x="9413106" y="2200636"/>
            <a:ext cx="637996" cy="215444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d-ID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STEP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0A9EE8-20CB-9015-A50F-8383DD393817}"/>
              </a:ext>
            </a:extLst>
          </p:cNvPr>
          <p:cNvSpPr txBox="1"/>
          <p:nvPr/>
        </p:nvSpPr>
        <p:spPr>
          <a:xfrm>
            <a:off x="339497" y="2504590"/>
            <a:ext cx="1535447" cy="137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eros ex,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C7C6B4-A3CE-4577-568E-539C4D743C5F}"/>
              </a:ext>
            </a:extLst>
          </p:cNvPr>
          <p:cNvSpPr txBox="1"/>
          <p:nvPr/>
        </p:nvSpPr>
        <p:spPr>
          <a:xfrm>
            <a:off x="3083333" y="2504590"/>
            <a:ext cx="1535447" cy="137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eros ex,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D8DF71-5E8B-FC13-2EA2-EB4211F1ADBD}"/>
              </a:ext>
            </a:extLst>
          </p:cNvPr>
          <p:cNvSpPr txBox="1"/>
          <p:nvPr/>
        </p:nvSpPr>
        <p:spPr>
          <a:xfrm>
            <a:off x="6067832" y="2504590"/>
            <a:ext cx="1535447" cy="137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eros ex,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580A8B-9C7F-E40F-62F7-6F859AD93B64}"/>
              </a:ext>
            </a:extLst>
          </p:cNvPr>
          <p:cNvSpPr txBox="1"/>
          <p:nvPr/>
        </p:nvSpPr>
        <p:spPr>
          <a:xfrm>
            <a:off x="8940493" y="2504590"/>
            <a:ext cx="1535447" cy="137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eros ex,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756190-AFE4-2BDD-559C-FA16B4D55E37}"/>
              </a:ext>
            </a:extLst>
          </p:cNvPr>
          <p:cNvSpPr txBox="1"/>
          <p:nvPr/>
        </p:nvSpPr>
        <p:spPr>
          <a:xfrm>
            <a:off x="2870192" y="4799312"/>
            <a:ext cx="3640124" cy="11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C8C9601-9EF0-5367-0641-A62D80026270}"/>
              </a:ext>
            </a:extLst>
          </p:cNvPr>
          <p:cNvSpPr txBox="1"/>
          <p:nvPr/>
        </p:nvSpPr>
        <p:spPr>
          <a:xfrm>
            <a:off x="7456260" y="4799312"/>
            <a:ext cx="3640124" cy="11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F36940-D975-8F87-961C-D92B335E26E8}"/>
              </a:ext>
            </a:extLst>
          </p:cNvPr>
          <p:cNvSpPr txBox="1"/>
          <p:nvPr/>
        </p:nvSpPr>
        <p:spPr>
          <a:xfrm>
            <a:off x="4119490" y="418159"/>
            <a:ext cx="3953020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324CAD-34B9-F056-3E20-1C38A3452B56}"/>
              </a:ext>
            </a:extLst>
          </p:cNvPr>
          <p:cNvSpPr txBox="1"/>
          <p:nvPr/>
        </p:nvSpPr>
        <p:spPr>
          <a:xfrm>
            <a:off x="537317" y="4799312"/>
            <a:ext cx="1928804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895626860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50"/>
                            </p:stCondLst>
                            <p:childTnLst>
                              <p:par>
                                <p:cTn id="4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1" grpId="0"/>
      <p:bldP spid="24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362"/>
          <p:cNvSpPr/>
          <p:nvPr/>
        </p:nvSpPr>
        <p:spPr>
          <a:xfrm>
            <a:off x="1548303" y="3847028"/>
            <a:ext cx="2139564" cy="1908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466" extrusionOk="0">
                <a:moveTo>
                  <a:pt x="9685" y="2749"/>
                </a:moveTo>
                <a:cubicBezTo>
                  <a:pt x="10641" y="3320"/>
                  <a:pt x="11182" y="2928"/>
                  <a:pt x="13126" y="1821"/>
                </a:cubicBezTo>
                <a:cubicBezTo>
                  <a:pt x="15037" y="678"/>
                  <a:pt x="15865" y="2285"/>
                  <a:pt x="15865" y="2285"/>
                </a:cubicBezTo>
                <a:cubicBezTo>
                  <a:pt x="14336" y="5462"/>
                  <a:pt x="14336" y="5462"/>
                  <a:pt x="14336" y="5462"/>
                </a:cubicBezTo>
                <a:cubicBezTo>
                  <a:pt x="21122" y="12996"/>
                  <a:pt x="21122" y="12996"/>
                  <a:pt x="21122" y="12996"/>
                </a:cubicBezTo>
                <a:cubicBezTo>
                  <a:pt x="21568" y="13531"/>
                  <a:pt x="21600" y="14388"/>
                  <a:pt x="21122" y="14924"/>
                </a:cubicBezTo>
                <a:cubicBezTo>
                  <a:pt x="20644" y="15459"/>
                  <a:pt x="19880" y="15459"/>
                  <a:pt x="19402" y="14924"/>
                </a:cubicBezTo>
                <a:cubicBezTo>
                  <a:pt x="18414" y="13817"/>
                  <a:pt x="18414" y="13817"/>
                  <a:pt x="18414" y="13817"/>
                </a:cubicBezTo>
                <a:cubicBezTo>
                  <a:pt x="18350" y="13781"/>
                  <a:pt x="18287" y="13745"/>
                  <a:pt x="18223" y="13745"/>
                </a:cubicBezTo>
                <a:cubicBezTo>
                  <a:pt x="18159" y="13745"/>
                  <a:pt x="18096" y="13781"/>
                  <a:pt x="18032" y="13817"/>
                </a:cubicBezTo>
                <a:cubicBezTo>
                  <a:pt x="17936" y="13924"/>
                  <a:pt x="17936" y="14138"/>
                  <a:pt x="18032" y="14245"/>
                </a:cubicBezTo>
                <a:cubicBezTo>
                  <a:pt x="19529" y="15923"/>
                  <a:pt x="19529" y="15923"/>
                  <a:pt x="19529" y="15923"/>
                </a:cubicBezTo>
                <a:cubicBezTo>
                  <a:pt x="20007" y="16459"/>
                  <a:pt x="20007" y="17316"/>
                  <a:pt x="19561" y="17851"/>
                </a:cubicBezTo>
                <a:cubicBezTo>
                  <a:pt x="19561" y="17851"/>
                  <a:pt x="19561" y="17851"/>
                  <a:pt x="19561" y="17851"/>
                </a:cubicBezTo>
                <a:cubicBezTo>
                  <a:pt x="19083" y="18387"/>
                  <a:pt x="18319" y="18387"/>
                  <a:pt x="17841" y="17851"/>
                </a:cubicBezTo>
                <a:cubicBezTo>
                  <a:pt x="16280" y="16102"/>
                  <a:pt x="16280" y="16102"/>
                  <a:pt x="16280" y="16102"/>
                </a:cubicBezTo>
                <a:cubicBezTo>
                  <a:pt x="16248" y="16066"/>
                  <a:pt x="16152" y="16030"/>
                  <a:pt x="16088" y="16030"/>
                </a:cubicBezTo>
                <a:cubicBezTo>
                  <a:pt x="16025" y="16030"/>
                  <a:pt x="15961" y="16066"/>
                  <a:pt x="15897" y="16102"/>
                </a:cubicBezTo>
                <a:cubicBezTo>
                  <a:pt x="15802" y="16245"/>
                  <a:pt x="15802" y="16423"/>
                  <a:pt x="15897" y="16530"/>
                </a:cubicBezTo>
                <a:cubicBezTo>
                  <a:pt x="17076" y="17816"/>
                  <a:pt x="17076" y="17816"/>
                  <a:pt x="17076" y="17816"/>
                </a:cubicBezTo>
                <a:cubicBezTo>
                  <a:pt x="17299" y="18065"/>
                  <a:pt x="17427" y="18422"/>
                  <a:pt x="17427" y="18780"/>
                </a:cubicBezTo>
                <a:cubicBezTo>
                  <a:pt x="17427" y="19137"/>
                  <a:pt x="17299" y="19494"/>
                  <a:pt x="17076" y="19743"/>
                </a:cubicBezTo>
                <a:cubicBezTo>
                  <a:pt x="16598" y="20279"/>
                  <a:pt x="15834" y="20279"/>
                  <a:pt x="15356" y="19743"/>
                </a:cubicBezTo>
                <a:cubicBezTo>
                  <a:pt x="13731" y="17923"/>
                  <a:pt x="13731" y="17923"/>
                  <a:pt x="13731" y="17923"/>
                </a:cubicBezTo>
                <a:cubicBezTo>
                  <a:pt x="13635" y="17816"/>
                  <a:pt x="13444" y="17816"/>
                  <a:pt x="13349" y="17923"/>
                </a:cubicBezTo>
                <a:cubicBezTo>
                  <a:pt x="13349" y="17923"/>
                  <a:pt x="13349" y="17923"/>
                  <a:pt x="13349" y="17923"/>
                </a:cubicBezTo>
                <a:cubicBezTo>
                  <a:pt x="13317" y="17994"/>
                  <a:pt x="13285" y="18065"/>
                  <a:pt x="13285" y="18137"/>
                </a:cubicBezTo>
                <a:cubicBezTo>
                  <a:pt x="13285" y="18244"/>
                  <a:pt x="13317" y="18315"/>
                  <a:pt x="13349" y="18351"/>
                </a:cubicBezTo>
                <a:cubicBezTo>
                  <a:pt x="14081" y="19137"/>
                  <a:pt x="14081" y="19137"/>
                  <a:pt x="14081" y="19137"/>
                </a:cubicBezTo>
                <a:cubicBezTo>
                  <a:pt x="14527" y="19672"/>
                  <a:pt x="14559" y="20529"/>
                  <a:pt x="14081" y="21064"/>
                </a:cubicBezTo>
                <a:cubicBezTo>
                  <a:pt x="13604" y="21600"/>
                  <a:pt x="12839" y="21600"/>
                  <a:pt x="12361" y="21064"/>
                </a:cubicBezTo>
                <a:cubicBezTo>
                  <a:pt x="6595" y="14638"/>
                  <a:pt x="6595" y="14638"/>
                  <a:pt x="6595" y="14638"/>
                </a:cubicBezTo>
                <a:cubicBezTo>
                  <a:pt x="5894" y="13888"/>
                  <a:pt x="5320" y="12996"/>
                  <a:pt x="4874" y="12032"/>
                </a:cubicBezTo>
                <a:cubicBezTo>
                  <a:pt x="4396" y="11032"/>
                  <a:pt x="3791" y="10104"/>
                  <a:pt x="3058" y="9318"/>
                </a:cubicBezTo>
                <a:cubicBezTo>
                  <a:pt x="0" y="5891"/>
                  <a:pt x="0" y="5891"/>
                  <a:pt x="0" y="5891"/>
                </a:cubicBezTo>
                <a:cubicBezTo>
                  <a:pt x="5225" y="0"/>
                  <a:pt x="5225" y="0"/>
                  <a:pt x="5225" y="0"/>
                </a:cubicBezTo>
                <a:lnTo>
                  <a:pt x="9685" y="2749"/>
                </a:lnTo>
                <a:close/>
              </a:path>
            </a:pathLst>
          </a:custGeom>
          <a:solidFill>
            <a:schemeClr val="accent3"/>
          </a:solidFill>
          <a:ln w="12700" cap="flat">
            <a:solidFill>
              <a:schemeClr val="tx1"/>
            </a:solidFill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dirty="0"/>
          </a:p>
        </p:txBody>
      </p:sp>
      <p:sp>
        <p:nvSpPr>
          <p:cNvPr id="8" name="Shape 2363"/>
          <p:cNvSpPr/>
          <p:nvPr/>
        </p:nvSpPr>
        <p:spPr>
          <a:xfrm>
            <a:off x="639460" y="2326201"/>
            <a:ext cx="1908970" cy="21407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6" h="21481" extrusionOk="0">
                <a:moveTo>
                  <a:pt x="18717" y="9685"/>
                </a:moveTo>
                <a:cubicBezTo>
                  <a:pt x="18146" y="10641"/>
                  <a:pt x="18538" y="11182"/>
                  <a:pt x="19645" y="13126"/>
                </a:cubicBezTo>
                <a:cubicBezTo>
                  <a:pt x="20788" y="15037"/>
                  <a:pt x="19181" y="15865"/>
                  <a:pt x="19181" y="15865"/>
                </a:cubicBezTo>
                <a:cubicBezTo>
                  <a:pt x="16004" y="14336"/>
                  <a:pt x="16004" y="14336"/>
                  <a:pt x="16004" y="14336"/>
                </a:cubicBezTo>
                <a:cubicBezTo>
                  <a:pt x="8470" y="21122"/>
                  <a:pt x="8470" y="21122"/>
                  <a:pt x="8470" y="21122"/>
                </a:cubicBezTo>
                <a:cubicBezTo>
                  <a:pt x="7935" y="21600"/>
                  <a:pt x="7078" y="21600"/>
                  <a:pt x="6542" y="21122"/>
                </a:cubicBezTo>
                <a:cubicBezTo>
                  <a:pt x="6007" y="20644"/>
                  <a:pt x="6007" y="19880"/>
                  <a:pt x="6542" y="19402"/>
                </a:cubicBezTo>
                <a:cubicBezTo>
                  <a:pt x="7649" y="18414"/>
                  <a:pt x="7649" y="18414"/>
                  <a:pt x="7649" y="18414"/>
                </a:cubicBezTo>
                <a:cubicBezTo>
                  <a:pt x="7721" y="18350"/>
                  <a:pt x="7721" y="18287"/>
                  <a:pt x="7721" y="18223"/>
                </a:cubicBezTo>
                <a:cubicBezTo>
                  <a:pt x="7721" y="18159"/>
                  <a:pt x="7721" y="18096"/>
                  <a:pt x="7649" y="18032"/>
                </a:cubicBezTo>
                <a:cubicBezTo>
                  <a:pt x="7542" y="17936"/>
                  <a:pt x="7328" y="17936"/>
                  <a:pt x="7221" y="18032"/>
                </a:cubicBezTo>
                <a:cubicBezTo>
                  <a:pt x="5543" y="19561"/>
                  <a:pt x="5543" y="19561"/>
                  <a:pt x="5543" y="19561"/>
                </a:cubicBezTo>
                <a:cubicBezTo>
                  <a:pt x="5007" y="20007"/>
                  <a:pt x="4150" y="20007"/>
                  <a:pt x="3615" y="19561"/>
                </a:cubicBezTo>
                <a:cubicBezTo>
                  <a:pt x="3615" y="19561"/>
                  <a:pt x="3615" y="19561"/>
                  <a:pt x="3615" y="19561"/>
                </a:cubicBezTo>
                <a:cubicBezTo>
                  <a:pt x="3115" y="19083"/>
                  <a:pt x="3079" y="18319"/>
                  <a:pt x="3615" y="17841"/>
                </a:cubicBezTo>
                <a:cubicBezTo>
                  <a:pt x="5364" y="16280"/>
                  <a:pt x="5364" y="16280"/>
                  <a:pt x="5364" y="16280"/>
                </a:cubicBezTo>
                <a:cubicBezTo>
                  <a:pt x="5400" y="16248"/>
                  <a:pt x="5436" y="16184"/>
                  <a:pt x="5436" y="16088"/>
                </a:cubicBezTo>
                <a:cubicBezTo>
                  <a:pt x="5436" y="16025"/>
                  <a:pt x="5400" y="15961"/>
                  <a:pt x="5364" y="15897"/>
                </a:cubicBezTo>
                <a:cubicBezTo>
                  <a:pt x="5221" y="15802"/>
                  <a:pt x="5043" y="15802"/>
                  <a:pt x="4936" y="15897"/>
                </a:cubicBezTo>
                <a:cubicBezTo>
                  <a:pt x="3650" y="17076"/>
                  <a:pt x="3650" y="17076"/>
                  <a:pt x="3650" y="17076"/>
                </a:cubicBezTo>
                <a:cubicBezTo>
                  <a:pt x="3401" y="17299"/>
                  <a:pt x="3044" y="17427"/>
                  <a:pt x="2686" y="17427"/>
                </a:cubicBezTo>
                <a:cubicBezTo>
                  <a:pt x="2329" y="17427"/>
                  <a:pt x="1972" y="17299"/>
                  <a:pt x="1723" y="17076"/>
                </a:cubicBezTo>
                <a:cubicBezTo>
                  <a:pt x="1187" y="16598"/>
                  <a:pt x="1187" y="15834"/>
                  <a:pt x="1723" y="15356"/>
                </a:cubicBezTo>
                <a:cubicBezTo>
                  <a:pt x="3543" y="13731"/>
                  <a:pt x="3543" y="13731"/>
                  <a:pt x="3543" y="13731"/>
                </a:cubicBezTo>
                <a:cubicBezTo>
                  <a:pt x="3650" y="13635"/>
                  <a:pt x="3650" y="13476"/>
                  <a:pt x="3543" y="13349"/>
                </a:cubicBezTo>
                <a:cubicBezTo>
                  <a:pt x="3543" y="13349"/>
                  <a:pt x="3543" y="13349"/>
                  <a:pt x="3543" y="13349"/>
                </a:cubicBezTo>
                <a:cubicBezTo>
                  <a:pt x="3472" y="13317"/>
                  <a:pt x="3401" y="13285"/>
                  <a:pt x="3329" y="13285"/>
                </a:cubicBezTo>
                <a:cubicBezTo>
                  <a:pt x="3258" y="13285"/>
                  <a:pt x="3151" y="13317"/>
                  <a:pt x="3115" y="13349"/>
                </a:cubicBezTo>
                <a:cubicBezTo>
                  <a:pt x="2329" y="14081"/>
                  <a:pt x="2329" y="14081"/>
                  <a:pt x="2329" y="14081"/>
                </a:cubicBezTo>
                <a:cubicBezTo>
                  <a:pt x="1794" y="14527"/>
                  <a:pt x="937" y="14559"/>
                  <a:pt x="402" y="14081"/>
                </a:cubicBezTo>
                <a:cubicBezTo>
                  <a:pt x="-134" y="13604"/>
                  <a:pt x="-134" y="12839"/>
                  <a:pt x="402" y="12361"/>
                </a:cubicBezTo>
                <a:cubicBezTo>
                  <a:pt x="6828" y="6595"/>
                  <a:pt x="6828" y="6595"/>
                  <a:pt x="6828" y="6595"/>
                </a:cubicBezTo>
                <a:cubicBezTo>
                  <a:pt x="7613" y="5894"/>
                  <a:pt x="8470" y="5320"/>
                  <a:pt x="9434" y="4874"/>
                </a:cubicBezTo>
                <a:cubicBezTo>
                  <a:pt x="10434" y="4396"/>
                  <a:pt x="11362" y="3791"/>
                  <a:pt x="12183" y="3058"/>
                </a:cubicBezTo>
                <a:cubicBezTo>
                  <a:pt x="15575" y="0"/>
                  <a:pt x="15575" y="0"/>
                  <a:pt x="15575" y="0"/>
                </a:cubicBezTo>
                <a:cubicBezTo>
                  <a:pt x="21466" y="5225"/>
                  <a:pt x="21466" y="5225"/>
                  <a:pt x="21466" y="5225"/>
                </a:cubicBezTo>
                <a:lnTo>
                  <a:pt x="18717" y="9685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dirty="0"/>
          </a:p>
        </p:txBody>
      </p:sp>
      <p:sp>
        <p:nvSpPr>
          <p:cNvPr id="9" name="Shape 2364"/>
          <p:cNvSpPr/>
          <p:nvPr/>
        </p:nvSpPr>
        <p:spPr>
          <a:xfrm>
            <a:off x="1929689" y="1417358"/>
            <a:ext cx="2139565" cy="19089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9" h="21466" extrusionOk="0">
                <a:moveTo>
                  <a:pt x="11784" y="18717"/>
                </a:moveTo>
                <a:cubicBezTo>
                  <a:pt x="10828" y="18146"/>
                  <a:pt x="10287" y="18538"/>
                  <a:pt x="8343" y="19645"/>
                </a:cubicBezTo>
                <a:cubicBezTo>
                  <a:pt x="6432" y="20788"/>
                  <a:pt x="5604" y="19181"/>
                  <a:pt x="5604" y="19181"/>
                </a:cubicBezTo>
                <a:cubicBezTo>
                  <a:pt x="7133" y="16004"/>
                  <a:pt x="7133" y="16004"/>
                  <a:pt x="7133" y="16004"/>
                </a:cubicBezTo>
                <a:cubicBezTo>
                  <a:pt x="347" y="8470"/>
                  <a:pt x="347" y="8470"/>
                  <a:pt x="347" y="8470"/>
                </a:cubicBezTo>
                <a:cubicBezTo>
                  <a:pt x="-99" y="7935"/>
                  <a:pt x="-131" y="7078"/>
                  <a:pt x="347" y="6542"/>
                </a:cubicBezTo>
                <a:cubicBezTo>
                  <a:pt x="825" y="6007"/>
                  <a:pt x="1589" y="6007"/>
                  <a:pt x="2067" y="6542"/>
                </a:cubicBezTo>
                <a:cubicBezTo>
                  <a:pt x="3055" y="7649"/>
                  <a:pt x="3055" y="7649"/>
                  <a:pt x="3055" y="7649"/>
                </a:cubicBezTo>
                <a:cubicBezTo>
                  <a:pt x="3119" y="7721"/>
                  <a:pt x="3182" y="7756"/>
                  <a:pt x="3246" y="7721"/>
                </a:cubicBezTo>
                <a:cubicBezTo>
                  <a:pt x="3310" y="7721"/>
                  <a:pt x="3405" y="7721"/>
                  <a:pt x="3437" y="7649"/>
                </a:cubicBezTo>
                <a:cubicBezTo>
                  <a:pt x="3533" y="7542"/>
                  <a:pt x="3533" y="7328"/>
                  <a:pt x="3437" y="7221"/>
                </a:cubicBezTo>
                <a:cubicBezTo>
                  <a:pt x="1940" y="5543"/>
                  <a:pt x="1940" y="5543"/>
                  <a:pt x="1940" y="5543"/>
                </a:cubicBezTo>
                <a:cubicBezTo>
                  <a:pt x="1462" y="5007"/>
                  <a:pt x="1462" y="4150"/>
                  <a:pt x="1908" y="3615"/>
                </a:cubicBezTo>
                <a:cubicBezTo>
                  <a:pt x="1908" y="3615"/>
                  <a:pt x="1908" y="3615"/>
                  <a:pt x="1908" y="3615"/>
                </a:cubicBezTo>
                <a:cubicBezTo>
                  <a:pt x="2386" y="3115"/>
                  <a:pt x="3150" y="3079"/>
                  <a:pt x="3628" y="3615"/>
                </a:cubicBezTo>
                <a:cubicBezTo>
                  <a:pt x="5189" y="5364"/>
                  <a:pt x="5189" y="5364"/>
                  <a:pt x="5189" y="5364"/>
                </a:cubicBezTo>
                <a:cubicBezTo>
                  <a:pt x="5221" y="5400"/>
                  <a:pt x="5317" y="5436"/>
                  <a:pt x="5381" y="5436"/>
                </a:cubicBezTo>
                <a:cubicBezTo>
                  <a:pt x="5444" y="5436"/>
                  <a:pt x="5508" y="5400"/>
                  <a:pt x="5572" y="5364"/>
                </a:cubicBezTo>
                <a:cubicBezTo>
                  <a:pt x="5667" y="5221"/>
                  <a:pt x="5667" y="5043"/>
                  <a:pt x="5572" y="4936"/>
                </a:cubicBezTo>
                <a:cubicBezTo>
                  <a:pt x="4393" y="3650"/>
                  <a:pt x="4393" y="3650"/>
                  <a:pt x="4393" y="3650"/>
                </a:cubicBezTo>
                <a:cubicBezTo>
                  <a:pt x="4170" y="3401"/>
                  <a:pt x="4042" y="3044"/>
                  <a:pt x="4042" y="2686"/>
                </a:cubicBezTo>
                <a:cubicBezTo>
                  <a:pt x="4042" y="2329"/>
                  <a:pt x="4170" y="1972"/>
                  <a:pt x="4393" y="1723"/>
                </a:cubicBezTo>
                <a:cubicBezTo>
                  <a:pt x="4871" y="1187"/>
                  <a:pt x="5635" y="1187"/>
                  <a:pt x="6113" y="1723"/>
                </a:cubicBezTo>
                <a:cubicBezTo>
                  <a:pt x="7738" y="3543"/>
                  <a:pt x="7738" y="3543"/>
                  <a:pt x="7738" y="3543"/>
                </a:cubicBezTo>
                <a:cubicBezTo>
                  <a:pt x="7834" y="3650"/>
                  <a:pt x="8025" y="3650"/>
                  <a:pt x="8120" y="3543"/>
                </a:cubicBezTo>
                <a:cubicBezTo>
                  <a:pt x="8120" y="3543"/>
                  <a:pt x="8120" y="3543"/>
                  <a:pt x="8120" y="3543"/>
                </a:cubicBezTo>
                <a:cubicBezTo>
                  <a:pt x="8152" y="3472"/>
                  <a:pt x="8184" y="3401"/>
                  <a:pt x="8184" y="3329"/>
                </a:cubicBezTo>
                <a:cubicBezTo>
                  <a:pt x="8184" y="3258"/>
                  <a:pt x="8152" y="3186"/>
                  <a:pt x="8120" y="3115"/>
                </a:cubicBezTo>
                <a:cubicBezTo>
                  <a:pt x="7388" y="2329"/>
                  <a:pt x="7388" y="2329"/>
                  <a:pt x="7388" y="2329"/>
                </a:cubicBezTo>
                <a:cubicBezTo>
                  <a:pt x="6942" y="1794"/>
                  <a:pt x="6942" y="937"/>
                  <a:pt x="7388" y="402"/>
                </a:cubicBezTo>
                <a:cubicBezTo>
                  <a:pt x="7865" y="-134"/>
                  <a:pt x="8630" y="-134"/>
                  <a:pt x="9108" y="402"/>
                </a:cubicBezTo>
                <a:cubicBezTo>
                  <a:pt x="14874" y="6828"/>
                  <a:pt x="14874" y="6828"/>
                  <a:pt x="14874" y="6828"/>
                </a:cubicBezTo>
                <a:cubicBezTo>
                  <a:pt x="15575" y="7613"/>
                  <a:pt x="16149" y="8470"/>
                  <a:pt x="16595" y="9434"/>
                </a:cubicBezTo>
                <a:cubicBezTo>
                  <a:pt x="17073" y="10434"/>
                  <a:pt x="17678" y="11362"/>
                  <a:pt x="18411" y="12183"/>
                </a:cubicBezTo>
                <a:cubicBezTo>
                  <a:pt x="21469" y="15575"/>
                  <a:pt x="21469" y="15575"/>
                  <a:pt x="21469" y="15575"/>
                </a:cubicBezTo>
                <a:cubicBezTo>
                  <a:pt x="16244" y="21466"/>
                  <a:pt x="16244" y="21466"/>
                  <a:pt x="16244" y="21466"/>
                </a:cubicBezTo>
                <a:lnTo>
                  <a:pt x="11784" y="18717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10" name="Shape 2365"/>
          <p:cNvSpPr/>
          <p:nvPr/>
        </p:nvSpPr>
        <p:spPr>
          <a:xfrm>
            <a:off x="3069130" y="2708790"/>
            <a:ext cx="1908970" cy="2138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6" h="21488" extrusionOk="0">
                <a:moveTo>
                  <a:pt x="2749" y="11789"/>
                </a:moveTo>
                <a:cubicBezTo>
                  <a:pt x="3320" y="10832"/>
                  <a:pt x="2928" y="10289"/>
                  <a:pt x="1821" y="8343"/>
                </a:cubicBezTo>
                <a:cubicBezTo>
                  <a:pt x="678" y="6429"/>
                  <a:pt x="2285" y="5599"/>
                  <a:pt x="2285" y="5599"/>
                </a:cubicBezTo>
                <a:cubicBezTo>
                  <a:pt x="5462" y="7131"/>
                  <a:pt x="5462" y="7131"/>
                  <a:pt x="5462" y="7131"/>
                </a:cubicBezTo>
                <a:cubicBezTo>
                  <a:pt x="12996" y="335"/>
                  <a:pt x="12996" y="335"/>
                  <a:pt x="12996" y="335"/>
                </a:cubicBezTo>
                <a:cubicBezTo>
                  <a:pt x="13531" y="-112"/>
                  <a:pt x="14388" y="-112"/>
                  <a:pt x="14924" y="335"/>
                </a:cubicBezTo>
                <a:cubicBezTo>
                  <a:pt x="15459" y="813"/>
                  <a:pt x="15459" y="1579"/>
                  <a:pt x="14924" y="2058"/>
                </a:cubicBezTo>
                <a:cubicBezTo>
                  <a:pt x="13817" y="3047"/>
                  <a:pt x="13817" y="3047"/>
                  <a:pt x="13817" y="3047"/>
                </a:cubicBezTo>
                <a:cubicBezTo>
                  <a:pt x="13745" y="3110"/>
                  <a:pt x="13745" y="3174"/>
                  <a:pt x="13745" y="3238"/>
                </a:cubicBezTo>
                <a:cubicBezTo>
                  <a:pt x="13745" y="3302"/>
                  <a:pt x="13745" y="3398"/>
                  <a:pt x="13817" y="3430"/>
                </a:cubicBezTo>
                <a:cubicBezTo>
                  <a:pt x="13924" y="3525"/>
                  <a:pt x="14138" y="3525"/>
                  <a:pt x="14245" y="3430"/>
                </a:cubicBezTo>
                <a:cubicBezTo>
                  <a:pt x="15923" y="1930"/>
                  <a:pt x="15923" y="1930"/>
                  <a:pt x="15923" y="1930"/>
                </a:cubicBezTo>
                <a:cubicBezTo>
                  <a:pt x="16459" y="1451"/>
                  <a:pt x="17316" y="1451"/>
                  <a:pt x="17851" y="1898"/>
                </a:cubicBezTo>
                <a:cubicBezTo>
                  <a:pt x="17851" y="1898"/>
                  <a:pt x="17851" y="1898"/>
                  <a:pt x="17851" y="1898"/>
                </a:cubicBezTo>
                <a:cubicBezTo>
                  <a:pt x="18387" y="2377"/>
                  <a:pt x="18387" y="3142"/>
                  <a:pt x="17851" y="3621"/>
                </a:cubicBezTo>
                <a:cubicBezTo>
                  <a:pt x="16102" y="5184"/>
                  <a:pt x="16102" y="5184"/>
                  <a:pt x="16102" y="5184"/>
                </a:cubicBezTo>
                <a:cubicBezTo>
                  <a:pt x="16066" y="5248"/>
                  <a:pt x="16030" y="5312"/>
                  <a:pt x="16030" y="5376"/>
                </a:cubicBezTo>
                <a:cubicBezTo>
                  <a:pt x="16030" y="5440"/>
                  <a:pt x="16066" y="5503"/>
                  <a:pt x="16102" y="5567"/>
                </a:cubicBezTo>
                <a:cubicBezTo>
                  <a:pt x="16245" y="5663"/>
                  <a:pt x="16423" y="5663"/>
                  <a:pt x="16530" y="5567"/>
                </a:cubicBezTo>
                <a:cubicBezTo>
                  <a:pt x="17816" y="4387"/>
                  <a:pt x="17816" y="4387"/>
                  <a:pt x="17816" y="4387"/>
                </a:cubicBezTo>
                <a:cubicBezTo>
                  <a:pt x="18065" y="4163"/>
                  <a:pt x="18422" y="4036"/>
                  <a:pt x="18780" y="4036"/>
                </a:cubicBezTo>
                <a:cubicBezTo>
                  <a:pt x="19137" y="4036"/>
                  <a:pt x="19494" y="4163"/>
                  <a:pt x="19743" y="4387"/>
                </a:cubicBezTo>
                <a:cubicBezTo>
                  <a:pt x="20279" y="4865"/>
                  <a:pt x="20279" y="5631"/>
                  <a:pt x="19743" y="6110"/>
                </a:cubicBezTo>
                <a:cubicBezTo>
                  <a:pt x="17923" y="7737"/>
                  <a:pt x="17923" y="7737"/>
                  <a:pt x="17923" y="7737"/>
                </a:cubicBezTo>
                <a:cubicBezTo>
                  <a:pt x="17816" y="7832"/>
                  <a:pt x="17816" y="8024"/>
                  <a:pt x="17923" y="8120"/>
                </a:cubicBezTo>
                <a:cubicBezTo>
                  <a:pt x="17923" y="8120"/>
                  <a:pt x="17923" y="8120"/>
                  <a:pt x="17923" y="8120"/>
                </a:cubicBezTo>
                <a:cubicBezTo>
                  <a:pt x="17994" y="8152"/>
                  <a:pt x="18065" y="8183"/>
                  <a:pt x="18137" y="8183"/>
                </a:cubicBezTo>
                <a:cubicBezTo>
                  <a:pt x="18208" y="8183"/>
                  <a:pt x="18315" y="8152"/>
                  <a:pt x="18351" y="8120"/>
                </a:cubicBezTo>
                <a:cubicBezTo>
                  <a:pt x="19137" y="7418"/>
                  <a:pt x="19137" y="7418"/>
                  <a:pt x="19137" y="7418"/>
                </a:cubicBezTo>
                <a:cubicBezTo>
                  <a:pt x="19672" y="6939"/>
                  <a:pt x="20529" y="6939"/>
                  <a:pt x="21064" y="7386"/>
                </a:cubicBezTo>
                <a:cubicBezTo>
                  <a:pt x="21600" y="7864"/>
                  <a:pt x="21600" y="8630"/>
                  <a:pt x="21064" y="9109"/>
                </a:cubicBezTo>
                <a:cubicBezTo>
                  <a:pt x="14638" y="14884"/>
                  <a:pt x="14638" y="14884"/>
                  <a:pt x="14638" y="14884"/>
                </a:cubicBezTo>
                <a:cubicBezTo>
                  <a:pt x="13888" y="15585"/>
                  <a:pt x="12996" y="16160"/>
                  <a:pt x="12032" y="16606"/>
                </a:cubicBezTo>
                <a:cubicBezTo>
                  <a:pt x="11032" y="17085"/>
                  <a:pt x="10104" y="17691"/>
                  <a:pt x="9318" y="18425"/>
                </a:cubicBezTo>
                <a:cubicBezTo>
                  <a:pt x="5891" y="21488"/>
                  <a:pt x="5891" y="21488"/>
                  <a:pt x="5891" y="21488"/>
                </a:cubicBezTo>
                <a:cubicBezTo>
                  <a:pt x="0" y="16256"/>
                  <a:pt x="0" y="16256"/>
                  <a:pt x="0" y="16256"/>
                </a:cubicBezTo>
                <a:lnTo>
                  <a:pt x="2749" y="11789"/>
                </a:lnTo>
                <a:close/>
              </a:path>
            </a:pathLst>
          </a:custGeom>
          <a:solidFill>
            <a:schemeClr val="tx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 dirty="0"/>
          </a:p>
        </p:txBody>
      </p:sp>
      <p:sp>
        <p:nvSpPr>
          <p:cNvPr id="14" name="Shape 2369"/>
          <p:cNvSpPr/>
          <p:nvPr/>
        </p:nvSpPr>
        <p:spPr>
          <a:xfrm>
            <a:off x="1272079" y="2475427"/>
            <a:ext cx="574677" cy="577851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15" name="Shape 2372"/>
          <p:cNvSpPr/>
          <p:nvPr/>
        </p:nvSpPr>
        <p:spPr>
          <a:xfrm>
            <a:off x="1697528" y="4548702"/>
            <a:ext cx="577851" cy="577851"/>
          </a:xfrm>
          <a:prstGeom prst="ellipse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16" name="Shape 2375"/>
          <p:cNvSpPr/>
          <p:nvPr/>
        </p:nvSpPr>
        <p:spPr>
          <a:xfrm>
            <a:off x="3770804" y="4123253"/>
            <a:ext cx="577851" cy="574677"/>
          </a:xfrm>
          <a:prstGeom prst="ellipse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17" name="Shape 2378"/>
          <p:cNvSpPr/>
          <p:nvPr/>
        </p:nvSpPr>
        <p:spPr>
          <a:xfrm>
            <a:off x="3342179" y="2049977"/>
            <a:ext cx="577851" cy="574677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34" name="Shape 2784"/>
          <p:cNvSpPr/>
          <p:nvPr/>
        </p:nvSpPr>
        <p:spPr>
          <a:xfrm>
            <a:off x="3920065" y="4274790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  <p:sp>
        <p:nvSpPr>
          <p:cNvPr id="35" name="Shape 2748"/>
          <p:cNvSpPr/>
          <p:nvPr/>
        </p:nvSpPr>
        <p:spPr>
          <a:xfrm>
            <a:off x="3506595" y="219215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8280" y="18579"/>
                </a:moveTo>
                <a:cubicBezTo>
                  <a:pt x="20323" y="16614"/>
                  <a:pt x="21600" y="1385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6" y="0"/>
                  <a:pt x="0" y="4835"/>
                  <a:pt x="0" y="10800"/>
                </a:cubicBezTo>
                <a:cubicBezTo>
                  <a:pt x="0" y="13859"/>
                  <a:pt x="1277" y="16614"/>
                  <a:pt x="3320" y="18579"/>
                </a:cubicBezTo>
                <a:lnTo>
                  <a:pt x="2107" y="20762"/>
                </a:lnTo>
                <a:cubicBezTo>
                  <a:pt x="2019" y="20851"/>
                  <a:pt x="1964" y="20974"/>
                  <a:pt x="1964" y="21109"/>
                </a:cubicBezTo>
                <a:cubicBezTo>
                  <a:pt x="1964" y="21380"/>
                  <a:pt x="2184" y="21600"/>
                  <a:pt x="2455" y="21600"/>
                </a:cubicBezTo>
                <a:cubicBezTo>
                  <a:pt x="2590" y="21600"/>
                  <a:pt x="2713" y="21545"/>
                  <a:pt x="2802" y="21456"/>
                </a:cubicBezTo>
                <a:cubicBezTo>
                  <a:pt x="2858" y="21400"/>
                  <a:pt x="2894" y="21327"/>
                  <a:pt x="2917" y="21248"/>
                </a:cubicBezTo>
                <a:lnTo>
                  <a:pt x="4044" y="19219"/>
                </a:lnTo>
                <a:cubicBezTo>
                  <a:pt x="5895" y="20706"/>
                  <a:pt x="8242" y="21600"/>
                  <a:pt x="10800" y="21600"/>
                </a:cubicBezTo>
                <a:cubicBezTo>
                  <a:pt x="13358" y="21600"/>
                  <a:pt x="15705" y="20706"/>
                  <a:pt x="17555" y="19219"/>
                </a:cubicBezTo>
                <a:lnTo>
                  <a:pt x="18683" y="21248"/>
                </a:lnTo>
                <a:cubicBezTo>
                  <a:pt x="18743" y="21450"/>
                  <a:pt x="18923" y="21600"/>
                  <a:pt x="19145" y="21600"/>
                </a:cubicBezTo>
                <a:cubicBezTo>
                  <a:pt x="19416" y="21600"/>
                  <a:pt x="19636" y="21380"/>
                  <a:pt x="19636" y="21109"/>
                </a:cubicBezTo>
                <a:cubicBezTo>
                  <a:pt x="19636" y="20974"/>
                  <a:pt x="19581" y="20851"/>
                  <a:pt x="19493" y="20762"/>
                </a:cubicBezTo>
                <a:cubicBezTo>
                  <a:pt x="19493" y="20762"/>
                  <a:pt x="18280" y="18579"/>
                  <a:pt x="18280" y="18579"/>
                </a:cubicBezTo>
                <a:close/>
                <a:moveTo>
                  <a:pt x="10800" y="16691"/>
                </a:moveTo>
                <a:cubicBezTo>
                  <a:pt x="7547" y="16691"/>
                  <a:pt x="4909" y="14053"/>
                  <a:pt x="4909" y="10800"/>
                </a:cubicBezTo>
                <a:cubicBezTo>
                  <a:pt x="4909" y="7547"/>
                  <a:pt x="7547" y="4909"/>
                  <a:pt x="10800" y="4909"/>
                </a:cubicBezTo>
                <a:cubicBezTo>
                  <a:pt x="14053" y="4909"/>
                  <a:pt x="16691" y="7547"/>
                  <a:pt x="16691" y="10800"/>
                </a:cubicBezTo>
                <a:cubicBezTo>
                  <a:pt x="16691" y="14053"/>
                  <a:pt x="14053" y="16691"/>
                  <a:pt x="10800" y="16691"/>
                </a:cubicBezTo>
                <a:moveTo>
                  <a:pt x="10800" y="3927"/>
                </a:moveTo>
                <a:cubicBezTo>
                  <a:pt x="7004" y="3927"/>
                  <a:pt x="3927" y="7004"/>
                  <a:pt x="3927" y="10800"/>
                </a:cubicBezTo>
                <a:cubicBezTo>
                  <a:pt x="3927" y="14596"/>
                  <a:pt x="7004" y="17673"/>
                  <a:pt x="10800" y="17673"/>
                </a:cubicBezTo>
                <a:cubicBezTo>
                  <a:pt x="14596" y="17673"/>
                  <a:pt x="17673" y="14596"/>
                  <a:pt x="17673" y="10800"/>
                </a:cubicBezTo>
                <a:cubicBezTo>
                  <a:pt x="17673" y="7004"/>
                  <a:pt x="14596" y="3927"/>
                  <a:pt x="10800" y="3927"/>
                </a:cubicBezTo>
                <a:moveTo>
                  <a:pt x="10800" y="12764"/>
                </a:move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moveTo>
                  <a:pt x="10800" y="7855"/>
                </a:moveTo>
                <a:cubicBezTo>
                  <a:pt x="9173" y="7855"/>
                  <a:pt x="7855" y="9173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9173"/>
                  <a:pt x="12427" y="7855"/>
                  <a:pt x="10800" y="785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  <p:sp>
        <p:nvSpPr>
          <p:cNvPr id="36" name="Shape 2778"/>
          <p:cNvSpPr/>
          <p:nvPr/>
        </p:nvSpPr>
        <p:spPr>
          <a:xfrm>
            <a:off x="1425994" y="2624688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81" y="12956"/>
                </a:moveTo>
                <a:cubicBezTo>
                  <a:pt x="17070" y="12258"/>
                  <a:pt x="16576" y="11533"/>
                  <a:pt x="16011" y="10795"/>
                </a:cubicBezTo>
                <a:cubicBezTo>
                  <a:pt x="16573" y="10063"/>
                  <a:pt x="17072" y="9339"/>
                  <a:pt x="17481" y="8644"/>
                </a:cubicBezTo>
                <a:cubicBezTo>
                  <a:pt x="19410" y="9181"/>
                  <a:pt x="20618" y="9948"/>
                  <a:pt x="20618" y="10800"/>
                </a:cubicBezTo>
                <a:cubicBezTo>
                  <a:pt x="20618" y="11652"/>
                  <a:pt x="19410" y="12419"/>
                  <a:pt x="17481" y="12956"/>
                </a:cubicBezTo>
                <a:moveTo>
                  <a:pt x="17742" y="17743"/>
                </a:moveTo>
                <a:cubicBezTo>
                  <a:pt x="17140" y="18345"/>
                  <a:pt x="15740" y="18028"/>
                  <a:pt x="13996" y="17045"/>
                </a:cubicBezTo>
                <a:cubicBezTo>
                  <a:pt x="14198" y="16261"/>
                  <a:pt x="14365" y="15406"/>
                  <a:pt x="14487" y="14488"/>
                </a:cubicBezTo>
                <a:cubicBezTo>
                  <a:pt x="15405" y="14366"/>
                  <a:pt x="16261" y="14198"/>
                  <a:pt x="17044" y="13996"/>
                </a:cubicBezTo>
                <a:cubicBezTo>
                  <a:pt x="18028" y="15740"/>
                  <a:pt x="18345" y="17140"/>
                  <a:pt x="17742" y="17743"/>
                </a:cubicBezTo>
                <a:moveTo>
                  <a:pt x="15404" y="11561"/>
                </a:moveTo>
                <a:cubicBezTo>
                  <a:pt x="15837" y="12119"/>
                  <a:pt x="16219" y="12662"/>
                  <a:pt x="16554" y="13185"/>
                </a:cubicBezTo>
                <a:cubicBezTo>
                  <a:pt x="15950" y="13317"/>
                  <a:pt x="15295" y="13429"/>
                  <a:pt x="14597" y="13517"/>
                </a:cubicBezTo>
                <a:cubicBezTo>
                  <a:pt x="14631" y="13155"/>
                  <a:pt x="14655" y="12784"/>
                  <a:pt x="14677" y="12409"/>
                </a:cubicBezTo>
                <a:cubicBezTo>
                  <a:pt x="14930" y="12127"/>
                  <a:pt x="15170" y="11844"/>
                  <a:pt x="15404" y="11561"/>
                </a:cubicBezTo>
                <a:moveTo>
                  <a:pt x="15402" y="10032"/>
                </a:moveTo>
                <a:cubicBezTo>
                  <a:pt x="15170" y="9752"/>
                  <a:pt x="14928" y="9471"/>
                  <a:pt x="14677" y="9191"/>
                </a:cubicBezTo>
                <a:cubicBezTo>
                  <a:pt x="14655" y="8817"/>
                  <a:pt x="14631" y="8445"/>
                  <a:pt x="14597" y="8084"/>
                </a:cubicBezTo>
                <a:cubicBezTo>
                  <a:pt x="15295" y="8171"/>
                  <a:pt x="15950" y="8283"/>
                  <a:pt x="16554" y="8415"/>
                </a:cubicBezTo>
                <a:cubicBezTo>
                  <a:pt x="16221" y="8935"/>
                  <a:pt x="15832" y="9478"/>
                  <a:pt x="15402" y="10032"/>
                </a:cubicBezTo>
                <a:moveTo>
                  <a:pt x="17742" y="3857"/>
                </a:moveTo>
                <a:cubicBezTo>
                  <a:pt x="18345" y="4460"/>
                  <a:pt x="18028" y="5860"/>
                  <a:pt x="17044" y="7604"/>
                </a:cubicBezTo>
                <a:cubicBezTo>
                  <a:pt x="16261" y="7402"/>
                  <a:pt x="15405" y="7234"/>
                  <a:pt x="14487" y="7112"/>
                </a:cubicBezTo>
                <a:cubicBezTo>
                  <a:pt x="14365" y="6194"/>
                  <a:pt x="14198" y="5339"/>
                  <a:pt x="13996" y="4555"/>
                </a:cubicBezTo>
                <a:cubicBezTo>
                  <a:pt x="15740" y="3572"/>
                  <a:pt x="17140" y="3255"/>
                  <a:pt x="17742" y="3857"/>
                </a:cubicBezTo>
                <a:moveTo>
                  <a:pt x="13718" y="12012"/>
                </a:moveTo>
                <a:cubicBezTo>
                  <a:pt x="13448" y="12303"/>
                  <a:pt x="13172" y="12593"/>
                  <a:pt x="12882" y="12883"/>
                </a:cubicBezTo>
                <a:cubicBezTo>
                  <a:pt x="12593" y="13172"/>
                  <a:pt x="12303" y="13449"/>
                  <a:pt x="12012" y="13719"/>
                </a:cubicBezTo>
                <a:cubicBezTo>
                  <a:pt x="11614" y="13733"/>
                  <a:pt x="11212" y="13745"/>
                  <a:pt x="10800" y="13745"/>
                </a:cubicBezTo>
                <a:cubicBezTo>
                  <a:pt x="10387" y="13745"/>
                  <a:pt x="9985" y="13733"/>
                  <a:pt x="9587" y="13719"/>
                </a:cubicBezTo>
                <a:cubicBezTo>
                  <a:pt x="9297" y="13449"/>
                  <a:pt x="9006" y="13172"/>
                  <a:pt x="8717" y="12883"/>
                </a:cubicBezTo>
                <a:cubicBezTo>
                  <a:pt x="8428" y="12593"/>
                  <a:pt x="8152" y="12303"/>
                  <a:pt x="7881" y="12012"/>
                </a:cubicBezTo>
                <a:cubicBezTo>
                  <a:pt x="7866" y="11614"/>
                  <a:pt x="7855" y="11212"/>
                  <a:pt x="7855" y="10800"/>
                </a:cubicBezTo>
                <a:cubicBezTo>
                  <a:pt x="7855" y="10388"/>
                  <a:pt x="7866" y="9986"/>
                  <a:pt x="7881" y="9587"/>
                </a:cubicBezTo>
                <a:cubicBezTo>
                  <a:pt x="8152" y="9297"/>
                  <a:pt x="8428" y="9007"/>
                  <a:pt x="8717" y="8717"/>
                </a:cubicBezTo>
                <a:cubicBezTo>
                  <a:pt x="9006" y="8428"/>
                  <a:pt x="9297" y="8151"/>
                  <a:pt x="9587" y="7881"/>
                </a:cubicBezTo>
                <a:cubicBezTo>
                  <a:pt x="9985" y="7867"/>
                  <a:pt x="10387" y="7855"/>
                  <a:pt x="10800" y="7855"/>
                </a:cubicBezTo>
                <a:cubicBezTo>
                  <a:pt x="11212" y="7855"/>
                  <a:pt x="11614" y="7867"/>
                  <a:pt x="12012" y="7881"/>
                </a:cubicBezTo>
                <a:cubicBezTo>
                  <a:pt x="12303" y="8151"/>
                  <a:pt x="12593" y="8428"/>
                  <a:pt x="12882" y="8717"/>
                </a:cubicBezTo>
                <a:cubicBezTo>
                  <a:pt x="13172" y="9007"/>
                  <a:pt x="13448" y="9297"/>
                  <a:pt x="13718" y="9587"/>
                </a:cubicBezTo>
                <a:cubicBezTo>
                  <a:pt x="13733" y="9986"/>
                  <a:pt x="13745" y="10388"/>
                  <a:pt x="13745" y="10800"/>
                </a:cubicBezTo>
                <a:cubicBezTo>
                  <a:pt x="13745" y="11212"/>
                  <a:pt x="13733" y="11614"/>
                  <a:pt x="13718" y="12012"/>
                </a:cubicBezTo>
                <a:moveTo>
                  <a:pt x="13185" y="16555"/>
                </a:moveTo>
                <a:cubicBezTo>
                  <a:pt x="12662" y="16219"/>
                  <a:pt x="12120" y="15837"/>
                  <a:pt x="11561" y="15404"/>
                </a:cubicBezTo>
                <a:cubicBezTo>
                  <a:pt x="11844" y="15170"/>
                  <a:pt x="12127" y="14931"/>
                  <a:pt x="12409" y="14677"/>
                </a:cubicBezTo>
                <a:cubicBezTo>
                  <a:pt x="12783" y="14655"/>
                  <a:pt x="13155" y="14631"/>
                  <a:pt x="13517" y="14597"/>
                </a:cubicBezTo>
                <a:cubicBezTo>
                  <a:pt x="13429" y="15295"/>
                  <a:pt x="13316" y="15950"/>
                  <a:pt x="13185" y="16555"/>
                </a:cubicBezTo>
                <a:moveTo>
                  <a:pt x="10800" y="20618"/>
                </a:moveTo>
                <a:cubicBezTo>
                  <a:pt x="9948" y="20618"/>
                  <a:pt x="9181" y="19410"/>
                  <a:pt x="8643" y="17481"/>
                </a:cubicBezTo>
                <a:cubicBezTo>
                  <a:pt x="9339" y="17072"/>
                  <a:pt x="10062" y="16573"/>
                  <a:pt x="10795" y="16011"/>
                </a:cubicBezTo>
                <a:cubicBezTo>
                  <a:pt x="11532" y="16576"/>
                  <a:pt x="12258" y="17070"/>
                  <a:pt x="12957" y="17481"/>
                </a:cubicBezTo>
                <a:cubicBezTo>
                  <a:pt x="12419" y="19410"/>
                  <a:pt x="11652" y="20618"/>
                  <a:pt x="10800" y="20618"/>
                </a:cubicBezTo>
                <a:moveTo>
                  <a:pt x="8083" y="14597"/>
                </a:moveTo>
                <a:cubicBezTo>
                  <a:pt x="8445" y="14631"/>
                  <a:pt x="8816" y="14655"/>
                  <a:pt x="9190" y="14677"/>
                </a:cubicBezTo>
                <a:cubicBezTo>
                  <a:pt x="9471" y="14929"/>
                  <a:pt x="9751" y="15170"/>
                  <a:pt x="10032" y="15403"/>
                </a:cubicBezTo>
                <a:cubicBezTo>
                  <a:pt x="9478" y="15832"/>
                  <a:pt x="8935" y="16221"/>
                  <a:pt x="8415" y="16555"/>
                </a:cubicBezTo>
                <a:cubicBezTo>
                  <a:pt x="8283" y="15950"/>
                  <a:pt x="8171" y="15295"/>
                  <a:pt x="8083" y="14597"/>
                </a:cubicBezTo>
                <a:moveTo>
                  <a:pt x="8415" y="5045"/>
                </a:moveTo>
                <a:cubicBezTo>
                  <a:pt x="8938" y="5381"/>
                  <a:pt x="9480" y="5762"/>
                  <a:pt x="10038" y="6196"/>
                </a:cubicBezTo>
                <a:cubicBezTo>
                  <a:pt x="9756" y="6430"/>
                  <a:pt x="9473" y="6670"/>
                  <a:pt x="9190" y="6924"/>
                </a:cubicBezTo>
                <a:cubicBezTo>
                  <a:pt x="8816" y="6945"/>
                  <a:pt x="8445" y="6969"/>
                  <a:pt x="8083" y="7003"/>
                </a:cubicBezTo>
                <a:cubicBezTo>
                  <a:pt x="8171" y="6305"/>
                  <a:pt x="8283" y="5650"/>
                  <a:pt x="8415" y="5045"/>
                </a:cubicBezTo>
                <a:moveTo>
                  <a:pt x="10800" y="982"/>
                </a:moveTo>
                <a:cubicBezTo>
                  <a:pt x="11652" y="982"/>
                  <a:pt x="12419" y="2191"/>
                  <a:pt x="12957" y="4119"/>
                </a:cubicBezTo>
                <a:cubicBezTo>
                  <a:pt x="12261" y="4528"/>
                  <a:pt x="11537" y="5027"/>
                  <a:pt x="10804" y="5589"/>
                </a:cubicBezTo>
                <a:cubicBezTo>
                  <a:pt x="10067" y="5024"/>
                  <a:pt x="9341" y="4530"/>
                  <a:pt x="8643" y="4119"/>
                </a:cubicBezTo>
                <a:cubicBezTo>
                  <a:pt x="9181" y="2191"/>
                  <a:pt x="9948" y="982"/>
                  <a:pt x="10800" y="982"/>
                </a:cubicBezTo>
                <a:moveTo>
                  <a:pt x="13517" y="7003"/>
                </a:moveTo>
                <a:cubicBezTo>
                  <a:pt x="13155" y="6969"/>
                  <a:pt x="12783" y="6945"/>
                  <a:pt x="12409" y="6924"/>
                </a:cubicBezTo>
                <a:cubicBezTo>
                  <a:pt x="12129" y="6671"/>
                  <a:pt x="11848" y="6430"/>
                  <a:pt x="11568" y="6198"/>
                </a:cubicBezTo>
                <a:cubicBezTo>
                  <a:pt x="12122" y="5768"/>
                  <a:pt x="12665" y="5379"/>
                  <a:pt x="13185" y="5045"/>
                </a:cubicBezTo>
                <a:cubicBezTo>
                  <a:pt x="13316" y="5650"/>
                  <a:pt x="13429" y="6305"/>
                  <a:pt x="13517" y="7003"/>
                </a:cubicBezTo>
                <a:moveTo>
                  <a:pt x="7112" y="7112"/>
                </a:moveTo>
                <a:cubicBezTo>
                  <a:pt x="6194" y="7234"/>
                  <a:pt x="5339" y="7402"/>
                  <a:pt x="4555" y="7604"/>
                </a:cubicBezTo>
                <a:cubicBezTo>
                  <a:pt x="3572" y="5860"/>
                  <a:pt x="3255" y="4460"/>
                  <a:pt x="3858" y="3857"/>
                </a:cubicBezTo>
                <a:cubicBezTo>
                  <a:pt x="4460" y="3255"/>
                  <a:pt x="5860" y="3572"/>
                  <a:pt x="7604" y="4555"/>
                </a:cubicBezTo>
                <a:cubicBezTo>
                  <a:pt x="7402" y="5339"/>
                  <a:pt x="7234" y="6194"/>
                  <a:pt x="7112" y="7112"/>
                </a:cubicBezTo>
                <a:moveTo>
                  <a:pt x="3858" y="17743"/>
                </a:moveTo>
                <a:cubicBezTo>
                  <a:pt x="3255" y="17140"/>
                  <a:pt x="3572" y="15740"/>
                  <a:pt x="4555" y="13996"/>
                </a:cubicBezTo>
                <a:cubicBezTo>
                  <a:pt x="5339" y="14198"/>
                  <a:pt x="6194" y="14366"/>
                  <a:pt x="7112" y="14488"/>
                </a:cubicBezTo>
                <a:cubicBezTo>
                  <a:pt x="7234" y="15406"/>
                  <a:pt x="7402" y="16261"/>
                  <a:pt x="7604" y="17045"/>
                </a:cubicBezTo>
                <a:cubicBezTo>
                  <a:pt x="5860" y="18028"/>
                  <a:pt x="4460" y="18345"/>
                  <a:pt x="3858" y="17743"/>
                </a:cubicBezTo>
                <a:moveTo>
                  <a:pt x="7003" y="13517"/>
                </a:moveTo>
                <a:cubicBezTo>
                  <a:pt x="6305" y="13429"/>
                  <a:pt x="5650" y="13317"/>
                  <a:pt x="5045" y="13185"/>
                </a:cubicBezTo>
                <a:cubicBezTo>
                  <a:pt x="5379" y="12665"/>
                  <a:pt x="5768" y="12122"/>
                  <a:pt x="6197" y="11568"/>
                </a:cubicBezTo>
                <a:cubicBezTo>
                  <a:pt x="6429" y="11848"/>
                  <a:pt x="6671" y="12129"/>
                  <a:pt x="6923" y="12409"/>
                </a:cubicBezTo>
                <a:cubicBezTo>
                  <a:pt x="6944" y="12784"/>
                  <a:pt x="6968" y="13155"/>
                  <a:pt x="7003" y="13517"/>
                </a:cubicBezTo>
                <a:moveTo>
                  <a:pt x="6923" y="9191"/>
                </a:moveTo>
                <a:cubicBezTo>
                  <a:pt x="6669" y="9473"/>
                  <a:pt x="6429" y="9756"/>
                  <a:pt x="6196" y="10039"/>
                </a:cubicBezTo>
                <a:cubicBezTo>
                  <a:pt x="5763" y="9481"/>
                  <a:pt x="5381" y="8938"/>
                  <a:pt x="5045" y="8415"/>
                </a:cubicBezTo>
                <a:cubicBezTo>
                  <a:pt x="5650" y="8283"/>
                  <a:pt x="6305" y="8171"/>
                  <a:pt x="7003" y="8084"/>
                </a:cubicBezTo>
                <a:cubicBezTo>
                  <a:pt x="6968" y="8445"/>
                  <a:pt x="6944" y="8816"/>
                  <a:pt x="6923" y="9191"/>
                </a:cubicBezTo>
                <a:moveTo>
                  <a:pt x="982" y="10800"/>
                </a:moveTo>
                <a:cubicBezTo>
                  <a:pt x="982" y="9948"/>
                  <a:pt x="2190" y="9181"/>
                  <a:pt x="4119" y="8644"/>
                </a:cubicBezTo>
                <a:cubicBezTo>
                  <a:pt x="4530" y="9342"/>
                  <a:pt x="5023" y="10067"/>
                  <a:pt x="5588" y="10805"/>
                </a:cubicBezTo>
                <a:cubicBezTo>
                  <a:pt x="5027" y="11537"/>
                  <a:pt x="4528" y="12262"/>
                  <a:pt x="4119" y="12956"/>
                </a:cubicBezTo>
                <a:cubicBezTo>
                  <a:pt x="2190" y="12419"/>
                  <a:pt x="982" y="11652"/>
                  <a:pt x="982" y="10800"/>
                </a:cubicBezTo>
                <a:moveTo>
                  <a:pt x="21600" y="10800"/>
                </a:moveTo>
                <a:cubicBezTo>
                  <a:pt x="21600" y="9624"/>
                  <a:pt x="20173" y="8571"/>
                  <a:pt x="17918" y="7853"/>
                </a:cubicBezTo>
                <a:cubicBezTo>
                  <a:pt x="19002" y="5750"/>
                  <a:pt x="19269" y="3995"/>
                  <a:pt x="18437" y="3163"/>
                </a:cubicBezTo>
                <a:cubicBezTo>
                  <a:pt x="17605" y="2332"/>
                  <a:pt x="15850" y="2598"/>
                  <a:pt x="13748" y="3682"/>
                </a:cubicBezTo>
                <a:cubicBezTo>
                  <a:pt x="13029" y="1427"/>
                  <a:pt x="11976" y="0"/>
                  <a:pt x="10800" y="0"/>
                </a:cubicBezTo>
                <a:cubicBezTo>
                  <a:pt x="9623" y="0"/>
                  <a:pt x="8571" y="1427"/>
                  <a:pt x="7852" y="3682"/>
                </a:cubicBezTo>
                <a:cubicBezTo>
                  <a:pt x="5750" y="2598"/>
                  <a:pt x="3995" y="2332"/>
                  <a:pt x="3163" y="3163"/>
                </a:cubicBezTo>
                <a:cubicBezTo>
                  <a:pt x="2331" y="3995"/>
                  <a:pt x="2598" y="5750"/>
                  <a:pt x="3682" y="7853"/>
                </a:cubicBezTo>
                <a:cubicBezTo>
                  <a:pt x="1426" y="8571"/>
                  <a:pt x="0" y="9624"/>
                  <a:pt x="0" y="10800"/>
                </a:cubicBezTo>
                <a:cubicBezTo>
                  <a:pt x="0" y="11976"/>
                  <a:pt x="1426" y="13029"/>
                  <a:pt x="3682" y="13748"/>
                </a:cubicBezTo>
                <a:cubicBezTo>
                  <a:pt x="2598" y="15851"/>
                  <a:pt x="2331" y="17605"/>
                  <a:pt x="3163" y="18437"/>
                </a:cubicBezTo>
                <a:cubicBezTo>
                  <a:pt x="3995" y="19268"/>
                  <a:pt x="5750" y="19002"/>
                  <a:pt x="7852" y="17918"/>
                </a:cubicBezTo>
                <a:cubicBezTo>
                  <a:pt x="8571" y="20173"/>
                  <a:pt x="9623" y="21600"/>
                  <a:pt x="10800" y="21600"/>
                </a:cubicBezTo>
                <a:cubicBezTo>
                  <a:pt x="11976" y="21600"/>
                  <a:pt x="13029" y="20173"/>
                  <a:pt x="13748" y="17918"/>
                </a:cubicBezTo>
                <a:cubicBezTo>
                  <a:pt x="15850" y="19002"/>
                  <a:pt x="17605" y="19268"/>
                  <a:pt x="18437" y="18437"/>
                </a:cubicBezTo>
                <a:cubicBezTo>
                  <a:pt x="19269" y="17605"/>
                  <a:pt x="19002" y="15851"/>
                  <a:pt x="17918" y="13748"/>
                </a:cubicBezTo>
                <a:cubicBezTo>
                  <a:pt x="20173" y="13029"/>
                  <a:pt x="21600" y="11976"/>
                  <a:pt x="21600" y="10800"/>
                </a:cubicBezTo>
                <a:moveTo>
                  <a:pt x="10800" y="9818"/>
                </a:move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  <p:sp>
        <p:nvSpPr>
          <p:cNvPr id="37" name="Shape 2774"/>
          <p:cNvSpPr/>
          <p:nvPr/>
        </p:nvSpPr>
        <p:spPr>
          <a:xfrm>
            <a:off x="1846789" y="4734110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7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39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39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1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3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8" y="21545"/>
                  <a:pt x="13610" y="21600"/>
                  <a:pt x="13745" y="21600"/>
                </a:cubicBezTo>
                <a:cubicBezTo>
                  <a:pt x="14017" y="21600"/>
                  <a:pt x="14236" y="21380"/>
                  <a:pt x="14236" y="21109"/>
                </a:cubicBezTo>
                <a:cubicBezTo>
                  <a:pt x="14236" y="20974"/>
                  <a:pt x="14182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16200" y="5891"/>
                </a:moveTo>
                <a:cubicBezTo>
                  <a:pt x="16471" y="5891"/>
                  <a:pt x="16691" y="6111"/>
                  <a:pt x="16691" y="6382"/>
                </a:cubicBezTo>
                <a:cubicBezTo>
                  <a:pt x="16691" y="6653"/>
                  <a:pt x="16471" y="6873"/>
                  <a:pt x="16200" y="6873"/>
                </a:cubicBezTo>
                <a:cubicBezTo>
                  <a:pt x="15929" y="6873"/>
                  <a:pt x="15709" y="6653"/>
                  <a:pt x="15709" y="6382"/>
                </a:cubicBezTo>
                <a:cubicBezTo>
                  <a:pt x="15709" y="6111"/>
                  <a:pt x="15929" y="5891"/>
                  <a:pt x="16200" y="5891"/>
                </a:cubicBezTo>
                <a:moveTo>
                  <a:pt x="16200" y="7855"/>
                </a:moveTo>
                <a:cubicBezTo>
                  <a:pt x="17013" y="7855"/>
                  <a:pt x="17673" y="7196"/>
                  <a:pt x="17673" y="6382"/>
                </a:cubicBezTo>
                <a:cubicBezTo>
                  <a:pt x="17673" y="5569"/>
                  <a:pt x="17013" y="4909"/>
                  <a:pt x="16200" y="4909"/>
                </a:cubicBezTo>
                <a:cubicBezTo>
                  <a:pt x="15387" y="4909"/>
                  <a:pt x="14727" y="5569"/>
                  <a:pt x="14727" y="6382"/>
                </a:cubicBezTo>
                <a:cubicBezTo>
                  <a:pt x="14727" y="7196"/>
                  <a:pt x="15387" y="7855"/>
                  <a:pt x="16200" y="7855"/>
                </a:cubicBezTo>
                <a:moveTo>
                  <a:pt x="8422" y="8135"/>
                </a:moveTo>
                <a:lnTo>
                  <a:pt x="11926" y="11638"/>
                </a:lnTo>
                <a:cubicBezTo>
                  <a:pt x="12015" y="11727"/>
                  <a:pt x="12138" y="11782"/>
                  <a:pt x="12273" y="11782"/>
                </a:cubicBezTo>
                <a:cubicBezTo>
                  <a:pt x="12408" y="11782"/>
                  <a:pt x="12531" y="11727"/>
                  <a:pt x="12620" y="11638"/>
                </a:cubicBezTo>
                <a:lnTo>
                  <a:pt x="14183" y="10075"/>
                </a:lnTo>
                <a:lnTo>
                  <a:pt x="16200" y="12764"/>
                </a:lnTo>
                <a:lnTo>
                  <a:pt x="5336" y="12764"/>
                </a:lnTo>
                <a:cubicBezTo>
                  <a:pt x="5336" y="12764"/>
                  <a:pt x="8422" y="8135"/>
                  <a:pt x="8422" y="8135"/>
                </a:cubicBezTo>
                <a:close/>
                <a:moveTo>
                  <a:pt x="4418" y="13745"/>
                </a:moveTo>
                <a:lnTo>
                  <a:pt x="17182" y="13745"/>
                </a:lnTo>
                <a:cubicBezTo>
                  <a:pt x="17453" y="13745"/>
                  <a:pt x="17673" y="13526"/>
                  <a:pt x="17673" y="13255"/>
                </a:cubicBezTo>
                <a:cubicBezTo>
                  <a:pt x="17673" y="13144"/>
                  <a:pt x="17630" y="13047"/>
                  <a:pt x="17568" y="12965"/>
                </a:cubicBezTo>
                <a:lnTo>
                  <a:pt x="17575" y="12960"/>
                </a:lnTo>
                <a:lnTo>
                  <a:pt x="14629" y="9033"/>
                </a:lnTo>
                <a:lnTo>
                  <a:pt x="14622" y="9038"/>
                </a:lnTo>
                <a:cubicBezTo>
                  <a:pt x="14533" y="8919"/>
                  <a:pt x="14397" y="8836"/>
                  <a:pt x="14236" y="8836"/>
                </a:cubicBezTo>
                <a:cubicBezTo>
                  <a:pt x="14101" y="8836"/>
                  <a:pt x="13978" y="8891"/>
                  <a:pt x="13889" y="8980"/>
                </a:cubicBezTo>
                <a:lnTo>
                  <a:pt x="12273" y="10597"/>
                </a:lnTo>
                <a:lnTo>
                  <a:pt x="8693" y="7017"/>
                </a:lnTo>
                <a:cubicBezTo>
                  <a:pt x="8604" y="6928"/>
                  <a:pt x="8481" y="6873"/>
                  <a:pt x="8345" y="6873"/>
                </a:cubicBezTo>
                <a:cubicBezTo>
                  <a:pt x="8175" y="6873"/>
                  <a:pt x="8033" y="6965"/>
                  <a:pt x="7945" y="7097"/>
                </a:cubicBezTo>
                <a:lnTo>
                  <a:pt x="7937" y="7091"/>
                </a:lnTo>
                <a:lnTo>
                  <a:pt x="4010" y="12982"/>
                </a:lnTo>
                <a:lnTo>
                  <a:pt x="4017" y="12988"/>
                </a:lnTo>
                <a:cubicBezTo>
                  <a:pt x="3965" y="13066"/>
                  <a:pt x="3927" y="13154"/>
                  <a:pt x="3927" y="13255"/>
                </a:cubicBezTo>
                <a:cubicBezTo>
                  <a:pt x="3927" y="13526"/>
                  <a:pt x="4147" y="13745"/>
                  <a:pt x="4418" y="13745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24E0CF-0F13-23EB-A3ED-7D9BFBA28D66}"/>
              </a:ext>
            </a:extLst>
          </p:cNvPr>
          <p:cNvSpPr txBox="1"/>
          <p:nvPr/>
        </p:nvSpPr>
        <p:spPr>
          <a:xfrm>
            <a:off x="5734335" y="2127972"/>
            <a:ext cx="2277685" cy="206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2125BC-6740-2B50-212B-4D562020215C}"/>
              </a:ext>
            </a:extLst>
          </p:cNvPr>
          <p:cNvSpPr txBox="1"/>
          <p:nvPr/>
        </p:nvSpPr>
        <p:spPr>
          <a:xfrm>
            <a:off x="8526948" y="2127972"/>
            <a:ext cx="2277685" cy="206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C13DC1-A0C2-CB25-FF76-A1570BD01CB7}"/>
              </a:ext>
            </a:extLst>
          </p:cNvPr>
          <p:cNvSpPr txBox="1"/>
          <p:nvPr/>
        </p:nvSpPr>
        <p:spPr>
          <a:xfrm>
            <a:off x="5734335" y="4312202"/>
            <a:ext cx="2277685" cy="206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BC710C-5BD7-D945-924B-0DBCE316D38A}"/>
              </a:ext>
            </a:extLst>
          </p:cNvPr>
          <p:cNvSpPr txBox="1"/>
          <p:nvPr/>
        </p:nvSpPr>
        <p:spPr>
          <a:xfrm>
            <a:off x="8526948" y="4312202"/>
            <a:ext cx="2277685" cy="206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AA7043-AC85-037F-B63B-BC1F71A37C14}"/>
              </a:ext>
            </a:extLst>
          </p:cNvPr>
          <p:cNvSpPr txBox="1"/>
          <p:nvPr/>
        </p:nvSpPr>
        <p:spPr>
          <a:xfrm>
            <a:off x="5720687" y="775846"/>
            <a:ext cx="1928804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49804869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  <p:bldP spid="3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0223" y="1971168"/>
            <a:ext cx="5495777" cy="3659913"/>
            <a:chOff x="2359025" y="644525"/>
            <a:chExt cx="5068887" cy="3309938"/>
          </a:xfrm>
          <a:solidFill>
            <a:schemeClr val="accent3"/>
          </a:solidFill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2741613" y="644525"/>
              <a:ext cx="633412" cy="468312"/>
            </a:xfrm>
            <a:custGeom>
              <a:avLst/>
              <a:gdLst/>
              <a:ahLst/>
              <a:cxnLst>
                <a:cxn ang="0">
                  <a:pos x="1178" y="303"/>
                </a:cxn>
                <a:cxn ang="0">
                  <a:pos x="1092" y="679"/>
                </a:cxn>
                <a:cxn ang="0">
                  <a:pos x="1063" y="779"/>
                </a:cxn>
                <a:cxn ang="0">
                  <a:pos x="1054" y="794"/>
                </a:cxn>
                <a:cxn ang="0">
                  <a:pos x="1061" y="813"/>
                </a:cxn>
                <a:cxn ang="0">
                  <a:pos x="1064" y="830"/>
                </a:cxn>
                <a:cxn ang="0">
                  <a:pos x="1056" y="879"/>
                </a:cxn>
                <a:cxn ang="0">
                  <a:pos x="699" y="800"/>
                </a:cxn>
                <a:cxn ang="0">
                  <a:pos x="635" y="804"/>
                </a:cxn>
                <a:cxn ang="0">
                  <a:pos x="473" y="804"/>
                </a:cxn>
                <a:cxn ang="0">
                  <a:pos x="437" y="804"/>
                </a:cxn>
                <a:cxn ang="0">
                  <a:pos x="402" y="794"/>
                </a:cxn>
                <a:cxn ang="0">
                  <a:pos x="374" y="775"/>
                </a:cxn>
                <a:cxn ang="0">
                  <a:pos x="306" y="755"/>
                </a:cxn>
                <a:cxn ang="0">
                  <a:pos x="186" y="752"/>
                </a:cxn>
                <a:cxn ang="0">
                  <a:pos x="157" y="719"/>
                </a:cxn>
                <a:cxn ang="0">
                  <a:pos x="165" y="679"/>
                </a:cxn>
                <a:cxn ang="0">
                  <a:pos x="164" y="648"/>
                </a:cxn>
                <a:cxn ang="0">
                  <a:pos x="152" y="614"/>
                </a:cxn>
                <a:cxn ang="0">
                  <a:pos x="139" y="598"/>
                </a:cxn>
                <a:cxn ang="0">
                  <a:pos x="94" y="584"/>
                </a:cxn>
                <a:cxn ang="0">
                  <a:pos x="90" y="572"/>
                </a:cxn>
                <a:cxn ang="0">
                  <a:pos x="77" y="561"/>
                </a:cxn>
                <a:cxn ang="0">
                  <a:pos x="48" y="560"/>
                </a:cxn>
                <a:cxn ang="0">
                  <a:pos x="4" y="507"/>
                </a:cxn>
                <a:cxn ang="0">
                  <a:pos x="23" y="487"/>
                </a:cxn>
                <a:cxn ang="0">
                  <a:pos x="33" y="469"/>
                </a:cxn>
                <a:cxn ang="0">
                  <a:pos x="41" y="447"/>
                </a:cxn>
                <a:cxn ang="0">
                  <a:pos x="66" y="404"/>
                </a:cxn>
                <a:cxn ang="0">
                  <a:pos x="37" y="362"/>
                </a:cxn>
                <a:cxn ang="0">
                  <a:pos x="37" y="275"/>
                </a:cxn>
                <a:cxn ang="0">
                  <a:pos x="14" y="108"/>
                </a:cxn>
                <a:cxn ang="0">
                  <a:pos x="97" y="99"/>
                </a:cxn>
                <a:cxn ang="0">
                  <a:pos x="226" y="165"/>
                </a:cxn>
                <a:cxn ang="0">
                  <a:pos x="265" y="199"/>
                </a:cxn>
                <a:cxn ang="0">
                  <a:pos x="293" y="257"/>
                </a:cxn>
                <a:cxn ang="0">
                  <a:pos x="215" y="337"/>
                </a:cxn>
                <a:cxn ang="0">
                  <a:pos x="258" y="304"/>
                </a:cxn>
                <a:cxn ang="0">
                  <a:pos x="323" y="283"/>
                </a:cxn>
                <a:cxn ang="0">
                  <a:pos x="241" y="374"/>
                </a:cxn>
                <a:cxn ang="0">
                  <a:pos x="233" y="428"/>
                </a:cxn>
                <a:cxn ang="0">
                  <a:pos x="302" y="382"/>
                </a:cxn>
                <a:cxn ang="0">
                  <a:pos x="348" y="279"/>
                </a:cxn>
                <a:cxn ang="0">
                  <a:pos x="363" y="196"/>
                </a:cxn>
                <a:cxn ang="0">
                  <a:pos x="337" y="175"/>
                </a:cxn>
                <a:cxn ang="0">
                  <a:pos x="351" y="250"/>
                </a:cxn>
                <a:cxn ang="0">
                  <a:pos x="325" y="213"/>
                </a:cxn>
                <a:cxn ang="0">
                  <a:pos x="341" y="150"/>
                </a:cxn>
                <a:cxn ang="0">
                  <a:pos x="366" y="132"/>
                </a:cxn>
                <a:cxn ang="0">
                  <a:pos x="370" y="67"/>
                </a:cxn>
                <a:cxn ang="0">
                  <a:pos x="351" y="0"/>
                </a:cxn>
                <a:cxn ang="0">
                  <a:pos x="673" y="89"/>
                </a:cxn>
                <a:cxn ang="0">
                  <a:pos x="1093" y="200"/>
                </a:cxn>
                <a:cxn ang="0">
                  <a:pos x="1145" y="210"/>
                </a:cxn>
              </a:cxnLst>
              <a:rect l="0" t="0" r="r" b="b"/>
              <a:pathLst>
                <a:path w="1196" h="883">
                  <a:moveTo>
                    <a:pt x="1196" y="218"/>
                  </a:moveTo>
                  <a:lnTo>
                    <a:pt x="1196" y="218"/>
                  </a:lnTo>
                  <a:lnTo>
                    <a:pt x="1178" y="303"/>
                  </a:lnTo>
                  <a:lnTo>
                    <a:pt x="1138" y="487"/>
                  </a:lnTo>
                  <a:lnTo>
                    <a:pt x="1114" y="589"/>
                  </a:lnTo>
                  <a:lnTo>
                    <a:pt x="1092" y="679"/>
                  </a:lnTo>
                  <a:lnTo>
                    <a:pt x="1074" y="747"/>
                  </a:lnTo>
                  <a:lnTo>
                    <a:pt x="1067" y="768"/>
                  </a:lnTo>
                  <a:lnTo>
                    <a:pt x="1063" y="779"/>
                  </a:lnTo>
                  <a:lnTo>
                    <a:pt x="1063" y="779"/>
                  </a:lnTo>
                  <a:lnTo>
                    <a:pt x="1057" y="787"/>
                  </a:lnTo>
                  <a:lnTo>
                    <a:pt x="1054" y="794"/>
                  </a:lnTo>
                  <a:lnTo>
                    <a:pt x="1054" y="800"/>
                  </a:lnTo>
                  <a:lnTo>
                    <a:pt x="1056" y="804"/>
                  </a:lnTo>
                  <a:lnTo>
                    <a:pt x="1061" y="813"/>
                  </a:lnTo>
                  <a:lnTo>
                    <a:pt x="1064" y="820"/>
                  </a:lnTo>
                  <a:lnTo>
                    <a:pt x="1064" y="830"/>
                  </a:lnTo>
                  <a:lnTo>
                    <a:pt x="1064" y="830"/>
                  </a:lnTo>
                  <a:lnTo>
                    <a:pt x="1063" y="851"/>
                  </a:lnTo>
                  <a:lnTo>
                    <a:pt x="1059" y="868"/>
                  </a:lnTo>
                  <a:lnTo>
                    <a:pt x="1056" y="879"/>
                  </a:lnTo>
                  <a:lnTo>
                    <a:pt x="1054" y="883"/>
                  </a:lnTo>
                  <a:lnTo>
                    <a:pt x="748" y="804"/>
                  </a:lnTo>
                  <a:lnTo>
                    <a:pt x="699" y="800"/>
                  </a:lnTo>
                  <a:lnTo>
                    <a:pt x="681" y="807"/>
                  </a:lnTo>
                  <a:lnTo>
                    <a:pt x="656" y="800"/>
                  </a:lnTo>
                  <a:lnTo>
                    <a:pt x="635" y="804"/>
                  </a:lnTo>
                  <a:lnTo>
                    <a:pt x="504" y="809"/>
                  </a:lnTo>
                  <a:lnTo>
                    <a:pt x="490" y="798"/>
                  </a:lnTo>
                  <a:lnTo>
                    <a:pt x="473" y="804"/>
                  </a:lnTo>
                  <a:lnTo>
                    <a:pt x="461" y="808"/>
                  </a:lnTo>
                  <a:lnTo>
                    <a:pt x="449" y="808"/>
                  </a:lnTo>
                  <a:lnTo>
                    <a:pt x="437" y="804"/>
                  </a:lnTo>
                  <a:lnTo>
                    <a:pt x="437" y="798"/>
                  </a:lnTo>
                  <a:lnTo>
                    <a:pt x="415" y="800"/>
                  </a:lnTo>
                  <a:lnTo>
                    <a:pt x="402" y="794"/>
                  </a:lnTo>
                  <a:lnTo>
                    <a:pt x="394" y="787"/>
                  </a:lnTo>
                  <a:lnTo>
                    <a:pt x="394" y="779"/>
                  </a:lnTo>
                  <a:lnTo>
                    <a:pt x="374" y="775"/>
                  </a:lnTo>
                  <a:lnTo>
                    <a:pt x="341" y="768"/>
                  </a:lnTo>
                  <a:lnTo>
                    <a:pt x="318" y="757"/>
                  </a:lnTo>
                  <a:lnTo>
                    <a:pt x="306" y="755"/>
                  </a:lnTo>
                  <a:lnTo>
                    <a:pt x="280" y="757"/>
                  </a:lnTo>
                  <a:lnTo>
                    <a:pt x="238" y="765"/>
                  </a:lnTo>
                  <a:lnTo>
                    <a:pt x="186" y="752"/>
                  </a:lnTo>
                  <a:lnTo>
                    <a:pt x="155" y="725"/>
                  </a:lnTo>
                  <a:lnTo>
                    <a:pt x="155" y="725"/>
                  </a:lnTo>
                  <a:lnTo>
                    <a:pt x="157" y="719"/>
                  </a:lnTo>
                  <a:lnTo>
                    <a:pt x="161" y="702"/>
                  </a:lnTo>
                  <a:lnTo>
                    <a:pt x="164" y="691"/>
                  </a:lnTo>
                  <a:lnTo>
                    <a:pt x="165" y="679"/>
                  </a:lnTo>
                  <a:lnTo>
                    <a:pt x="165" y="664"/>
                  </a:lnTo>
                  <a:lnTo>
                    <a:pt x="164" y="648"/>
                  </a:lnTo>
                  <a:lnTo>
                    <a:pt x="164" y="648"/>
                  </a:lnTo>
                  <a:lnTo>
                    <a:pt x="161" y="634"/>
                  </a:lnTo>
                  <a:lnTo>
                    <a:pt x="157" y="622"/>
                  </a:lnTo>
                  <a:lnTo>
                    <a:pt x="152" y="614"/>
                  </a:lnTo>
                  <a:lnTo>
                    <a:pt x="147" y="607"/>
                  </a:lnTo>
                  <a:lnTo>
                    <a:pt x="143" y="603"/>
                  </a:lnTo>
                  <a:lnTo>
                    <a:pt x="139" y="598"/>
                  </a:lnTo>
                  <a:lnTo>
                    <a:pt x="134" y="597"/>
                  </a:lnTo>
                  <a:lnTo>
                    <a:pt x="114" y="593"/>
                  </a:lnTo>
                  <a:lnTo>
                    <a:pt x="94" y="584"/>
                  </a:lnTo>
                  <a:lnTo>
                    <a:pt x="94" y="584"/>
                  </a:lnTo>
                  <a:lnTo>
                    <a:pt x="94" y="580"/>
                  </a:lnTo>
                  <a:lnTo>
                    <a:pt x="90" y="572"/>
                  </a:lnTo>
                  <a:lnTo>
                    <a:pt x="87" y="568"/>
                  </a:lnTo>
                  <a:lnTo>
                    <a:pt x="83" y="564"/>
                  </a:lnTo>
                  <a:lnTo>
                    <a:pt x="77" y="561"/>
                  </a:lnTo>
                  <a:lnTo>
                    <a:pt x="71" y="560"/>
                  </a:lnTo>
                  <a:lnTo>
                    <a:pt x="71" y="560"/>
                  </a:lnTo>
                  <a:lnTo>
                    <a:pt x="48" y="560"/>
                  </a:lnTo>
                  <a:lnTo>
                    <a:pt x="18" y="551"/>
                  </a:lnTo>
                  <a:lnTo>
                    <a:pt x="0" y="537"/>
                  </a:lnTo>
                  <a:lnTo>
                    <a:pt x="4" y="507"/>
                  </a:lnTo>
                  <a:lnTo>
                    <a:pt x="15" y="476"/>
                  </a:lnTo>
                  <a:lnTo>
                    <a:pt x="19" y="472"/>
                  </a:lnTo>
                  <a:lnTo>
                    <a:pt x="23" y="487"/>
                  </a:lnTo>
                  <a:lnTo>
                    <a:pt x="28" y="493"/>
                  </a:lnTo>
                  <a:lnTo>
                    <a:pt x="33" y="486"/>
                  </a:lnTo>
                  <a:lnTo>
                    <a:pt x="33" y="469"/>
                  </a:lnTo>
                  <a:lnTo>
                    <a:pt x="50" y="461"/>
                  </a:lnTo>
                  <a:lnTo>
                    <a:pt x="51" y="454"/>
                  </a:lnTo>
                  <a:lnTo>
                    <a:pt x="41" y="447"/>
                  </a:lnTo>
                  <a:lnTo>
                    <a:pt x="34" y="442"/>
                  </a:lnTo>
                  <a:lnTo>
                    <a:pt x="30" y="411"/>
                  </a:lnTo>
                  <a:lnTo>
                    <a:pt x="66" y="404"/>
                  </a:lnTo>
                  <a:lnTo>
                    <a:pt x="76" y="393"/>
                  </a:lnTo>
                  <a:lnTo>
                    <a:pt x="44" y="374"/>
                  </a:lnTo>
                  <a:lnTo>
                    <a:pt x="37" y="362"/>
                  </a:lnTo>
                  <a:lnTo>
                    <a:pt x="29" y="294"/>
                  </a:lnTo>
                  <a:lnTo>
                    <a:pt x="28" y="279"/>
                  </a:lnTo>
                  <a:lnTo>
                    <a:pt x="37" y="275"/>
                  </a:lnTo>
                  <a:lnTo>
                    <a:pt x="36" y="192"/>
                  </a:lnTo>
                  <a:lnTo>
                    <a:pt x="15" y="169"/>
                  </a:lnTo>
                  <a:lnTo>
                    <a:pt x="14" y="108"/>
                  </a:lnTo>
                  <a:lnTo>
                    <a:pt x="36" y="79"/>
                  </a:lnTo>
                  <a:lnTo>
                    <a:pt x="46" y="47"/>
                  </a:lnTo>
                  <a:lnTo>
                    <a:pt x="97" y="99"/>
                  </a:lnTo>
                  <a:lnTo>
                    <a:pt x="151" y="139"/>
                  </a:lnTo>
                  <a:lnTo>
                    <a:pt x="193" y="158"/>
                  </a:lnTo>
                  <a:lnTo>
                    <a:pt x="226" y="165"/>
                  </a:lnTo>
                  <a:lnTo>
                    <a:pt x="243" y="165"/>
                  </a:lnTo>
                  <a:lnTo>
                    <a:pt x="255" y="167"/>
                  </a:lnTo>
                  <a:lnTo>
                    <a:pt x="265" y="199"/>
                  </a:lnTo>
                  <a:lnTo>
                    <a:pt x="302" y="193"/>
                  </a:lnTo>
                  <a:lnTo>
                    <a:pt x="308" y="240"/>
                  </a:lnTo>
                  <a:lnTo>
                    <a:pt x="293" y="257"/>
                  </a:lnTo>
                  <a:lnTo>
                    <a:pt x="252" y="283"/>
                  </a:lnTo>
                  <a:lnTo>
                    <a:pt x="222" y="321"/>
                  </a:lnTo>
                  <a:lnTo>
                    <a:pt x="215" y="337"/>
                  </a:lnTo>
                  <a:lnTo>
                    <a:pt x="225" y="343"/>
                  </a:lnTo>
                  <a:lnTo>
                    <a:pt x="241" y="325"/>
                  </a:lnTo>
                  <a:lnTo>
                    <a:pt x="258" y="304"/>
                  </a:lnTo>
                  <a:lnTo>
                    <a:pt x="297" y="281"/>
                  </a:lnTo>
                  <a:lnTo>
                    <a:pt x="323" y="265"/>
                  </a:lnTo>
                  <a:lnTo>
                    <a:pt x="323" y="283"/>
                  </a:lnTo>
                  <a:lnTo>
                    <a:pt x="306" y="294"/>
                  </a:lnTo>
                  <a:lnTo>
                    <a:pt x="290" y="346"/>
                  </a:lnTo>
                  <a:lnTo>
                    <a:pt x="241" y="374"/>
                  </a:lnTo>
                  <a:lnTo>
                    <a:pt x="216" y="401"/>
                  </a:lnTo>
                  <a:lnTo>
                    <a:pt x="212" y="422"/>
                  </a:lnTo>
                  <a:lnTo>
                    <a:pt x="233" y="428"/>
                  </a:lnTo>
                  <a:lnTo>
                    <a:pt x="257" y="404"/>
                  </a:lnTo>
                  <a:lnTo>
                    <a:pt x="280" y="385"/>
                  </a:lnTo>
                  <a:lnTo>
                    <a:pt x="302" y="382"/>
                  </a:lnTo>
                  <a:lnTo>
                    <a:pt x="322" y="362"/>
                  </a:lnTo>
                  <a:lnTo>
                    <a:pt x="330" y="317"/>
                  </a:lnTo>
                  <a:lnTo>
                    <a:pt x="348" y="279"/>
                  </a:lnTo>
                  <a:lnTo>
                    <a:pt x="370" y="251"/>
                  </a:lnTo>
                  <a:lnTo>
                    <a:pt x="376" y="231"/>
                  </a:lnTo>
                  <a:lnTo>
                    <a:pt x="363" y="196"/>
                  </a:lnTo>
                  <a:lnTo>
                    <a:pt x="365" y="156"/>
                  </a:lnTo>
                  <a:lnTo>
                    <a:pt x="349" y="160"/>
                  </a:lnTo>
                  <a:lnTo>
                    <a:pt x="337" y="175"/>
                  </a:lnTo>
                  <a:lnTo>
                    <a:pt x="344" y="211"/>
                  </a:lnTo>
                  <a:lnTo>
                    <a:pt x="354" y="242"/>
                  </a:lnTo>
                  <a:lnTo>
                    <a:pt x="351" y="250"/>
                  </a:lnTo>
                  <a:lnTo>
                    <a:pt x="345" y="244"/>
                  </a:lnTo>
                  <a:lnTo>
                    <a:pt x="337" y="238"/>
                  </a:lnTo>
                  <a:lnTo>
                    <a:pt x="325" y="213"/>
                  </a:lnTo>
                  <a:lnTo>
                    <a:pt x="318" y="192"/>
                  </a:lnTo>
                  <a:lnTo>
                    <a:pt x="316" y="171"/>
                  </a:lnTo>
                  <a:lnTo>
                    <a:pt x="341" y="150"/>
                  </a:lnTo>
                  <a:lnTo>
                    <a:pt x="348" y="129"/>
                  </a:lnTo>
                  <a:lnTo>
                    <a:pt x="345" y="110"/>
                  </a:lnTo>
                  <a:lnTo>
                    <a:pt x="366" y="132"/>
                  </a:lnTo>
                  <a:lnTo>
                    <a:pt x="373" y="138"/>
                  </a:lnTo>
                  <a:lnTo>
                    <a:pt x="374" y="111"/>
                  </a:lnTo>
                  <a:lnTo>
                    <a:pt x="370" y="67"/>
                  </a:lnTo>
                  <a:lnTo>
                    <a:pt x="370" y="56"/>
                  </a:lnTo>
                  <a:lnTo>
                    <a:pt x="356" y="53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492" y="39"/>
                  </a:lnTo>
                  <a:lnTo>
                    <a:pt x="673" y="89"/>
                  </a:lnTo>
                  <a:lnTo>
                    <a:pt x="673" y="89"/>
                  </a:lnTo>
                  <a:lnTo>
                    <a:pt x="1093" y="200"/>
                  </a:lnTo>
                  <a:lnTo>
                    <a:pt x="1093" y="200"/>
                  </a:lnTo>
                  <a:lnTo>
                    <a:pt x="1111" y="204"/>
                  </a:lnTo>
                  <a:lnTo>
                    <a:pt x="1128" y="207"/>
                  </a:lnTo>
                  <a:lnTo>
                    <a:pt x="1145" y="210"/>
                  </a:lnTo>
                  <a:lnTo>
                    <a:pt x="1196" y="21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3684588" y="2295525"/>
              <a:ext cx="663575" cy="67945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252" y="123"/>
                </a:cxn>
                <a:cxn ang="0">
                  <a:pos x="1246" y="240"/>
                </a:cxn>
                <a:cxn ang="0">
                  <a:pos x="1234" y="240"/>
                </a:cxn>
                <a:cxn ang="0">
                  <a:pos x="1152" y="1238"/>
                </a:cxn>
                <a:cxn ang="0">
                  <a:pos x="504" y="1178"/>
                </a:cxn>
                <a:cxn ang="0">
                  <a:pos x="497" y="1230"/>
                </a:cxn>
                <a:cxn ang="0">
                  <a:pos x="176" y="1193"/>
                </a:cxn>
                <a:cxn ang="0">
                  <a:pos x="155" y="1284"/>
                </a:cxn>
                <a:cxn ang="0">
                  <a:pos x="0" y="1262"/>
                </a:cxn>
                <a:cxn ang="0">
                  <a:pos x="185" y="0"/>
                </a:cxn>
              </a:cxnLst>
              <a:rect l="0" t="0" r="r" b="b"/>
              <a:pathLst>
                <a:path w="1252" h="1284">
                  <a:moveTo>
                    <a:pt x="185" y="0"/>
                  </a:moveTo>
                  <a:lnTo>
                    <a:pt x="1252" y="123"/>
                  </a:lnTo>
                  <a:lnTo>
                    <a:pt x="1246" y="240"/>
                  </a:lnTo>
                  <a:lnTo>
                    <a:pt x="1234" y="240"/>
                  </a:lnTo>
                  <a:lnTo>
                    <a:pt x="1152" y="1238"/>
                  </a:lnTo>
                  <a:lnTo>
                    <a:pt x="504" y="1178"/>
                  </a:lnTo>
                  <a:lnTo>
                    <a:pt x="497" y="1230"/>
                  </a:lnTo>
                  <a:lnTo>
                    <a:pt x="176" y="1193"/>
                  </a:lnTo>
                  <a:lnTo>
                    <a:pt x="155" y="1284"/>
                  </a:lnTo>
                  <a:lnTo>
                    <a:pt x="0" y="1262"/>
                  </a:lnTo>
                  <a:lnTo>
                    <a:pt x="185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932238" y="2422525"/>
              <a:ext cx="1314450" cy="1296987"/>
            </a:xfrm>
            <a:custGeom>
              <a:avLst/>
              <a:gdLst/>
              <a:ahLst/>
              <a:cxnLst>
                <a:cxn ang="0">
                  <a:pos x="2477" y="1285"/>
                </a:cxn>
                <a:cxn ang="0">
                  <a:pos x="2454" y="1181"/>
                </a:cxn>
                <a:cxn ang="0">
                  <a:pos x="2395" y="719"/>
                </a:cxn>
                <a:cxn ang="0">
                  <a:pos x="2294" y="702"/>
                </a:cxn>
                <a:cxn ang="0">
                  <a:pos x="2190" y="645"/>
                </a:cxn>
                <a:cxn ang="0">
                  <a:pos x="2078" y="641"/>
                </a:cxn>
                <a:cxn ang="0">
                  <a:pos x="2011" y="650"/>
                </a:cxn>
                <a:cxn ang="0">
                  <a:pos x="1939" y="672"/>
                </a:cxn>
                <a:cxn ang="0">
                  <a:pos x="1828" y="648"/>
                </a:cxn>
                <a:cxn ang="0">
                  <a:pos x="1792" y="638"/>
                </a:cxn>
                <a:cxn ang="0">
                  <a:pos x="1709" y="613"/>
                </a:cxn>
                <a:cxn ang="0">
                  <a:pos x="1656" y="612"/>
                </a:cxn>
                <a:cxn ang="0">
                  <a:pos x="1561" y="586"/>
                </a:cxn>
                <a:cxn ang="0">
                  <a:pos x="1480" y="557"/>
                </a:cxn>
                <a:cxn ang="0">
                  <a:pos x="1389" y="509"/>
                </a:cxn>
                <a:cxn ang="0">
                  <a:pos x="1332" y="494"/>
                </a:cxn>
                <a:cxn ang="0">
                  <a:pos x="686" y="998"/>
                </a:cxn>
                <a:cxn ang="0">
                  <a:pos x="14" y="1003"/>
                </a:cxn>
                <a:cxn ang="0">
                  <a:pos x="72" y="1080"/>
                </a:cxn>
                <a:cxn ang="0">
                  <a:pos x="124" y="1126"/>
                </a:cxn>
                <a:cxn ang="0">
                  <a:pos x="228" y="1230"/>
                </a:cxn>
                <a:cxn ang="0">
                  <a:pos x="301" y="1306"/>
                </a:cxn>
                <a:cxn ang="0">
                  <a:pos x="322" y="1423"/>
                </a:cxn>
                <a:cxn ang="0">
                  <a:pos x="362" y="1527"/>
                </a:cxn>
                <a:cxn ang="0">
                  <a:pos x="407" y="1568"/>
                </a:cxn>
                <a:cxn ang="0">
                  <a:pos x="489" y="1627"/>
                </a:cxn>
                <a:cxn ang="0">
                  <a:pos x="601" y="1686"/>
                </a:cxn>
                <a:cxn ang="0">
                  <a:pos x="659" y="1638"/>
                </a:cxn>
                <a:cxn ang="0">
                  <a:pos x="701" y="1550"/>
                </a:cxn>
                <a:cxn ang="0">
                  <a:pos x="812" y="1509"/>
                </a:cxn>
                <a:cxn ang="0">
                  <a:pos x="936" y="1535"/>
                </a:cxn>
                <a:cxn ang="0">
                  <a:pos x="1011" y="1602"/>
                </a:cxn>
                <a:cxn ang="0">
                  <a:pos x="1104" y="1754"/>
                </a:cxn>
                <a:cxn ang="0">
                  <a:pos x="1160" y="1883"/>
                </a:cxn>
                <a:cxn ang="0">
                  <a:pos x="1294" y="2039"/>
                </a:cxn>
                <a:cxn ang="0">
                  <a:pos x="1309" y="2133"/>
                </a:cxn>
                <a:cxn ang="0">
                  <a:pos x="1370" y="2286"/>
                </a:cxn>
                <a:cxn ang="0">
                  <a:pos x="1505" y="2350"/>
                </a:cxn>
                <a:cxn ang="0">
                  <a:pos x="1599" y="2403"/>
                </a:cxn>
                <a:cxn ang="0">
                  <a:pos x="1681" y="2427"/>
                </a:cxn>
                <a:cxn ang="0">
                  <a:pos x="1768" y="2422"/>
                </a:cxn>
                <a:cxn ang="0">
                  <a:pos x="1743" y="2334"/>
                </a:cxn>
                <a:cxn ang="0">
                  <a:pos x="1696" y="2219"/>
                </a:cxn>
                <a:cxn ang="0">
                  <a:pos x="1749" y="2029"/>
                </a:cxn>
                <a:cxn ang="0">
                  <a:pos x="1711" y="1985"/>
                </a:cxn>
                <a:cxn ang="0">
                  <a:pos x="1793" y="1950"/>
                </a:cxn>
                <a:cxn ang="0">
                  <a:pos x="1782" y="1922"/>
                </a:cxn>
                <a:cxn ang="0">
                  <a:pos x="1861" y="1924"/>
                </a:cxn>
                <a:cxn ang="0">
                  <a:pos x="1849" y="1899"/>
                </a:cxn>
                <a:cxn ang="0">
                  <a:pos x="1907" y="1876"/>
                </a:cxn>
                <a:cxn ang="0">
                  <a:pos x="1901" y="1815"/>
                </a:cxn>
                <a:cxn ang="0">
                  <a:pos x="1964" y="1810"/>
                </a:cxn>
                <a:cxn ang="0">
                  <a:pos x="2018" y="1806"/>
                </a:cxn>
                <a:cxn ang="0">
                  <a:pos x="2173" y="1725"/>
                </a:cxn>
                <a:cxn ang="0">
                  <a:pos x="2219" y="1674"/>
                </a:cxn>
                <a:cxn ang="0">
                  <a:pos x="2216" y="1625"/>
                </a:cxn>
                <a:cxn ang="0">
                  <a:pos x="2255" y="1571"/>
                </a:cxn>
                <a:cxn ang="0">
                  <a:pos x="2265" y="1641"/>
                </a:cxn>
                <a:cxn ang="0">
                  <a:pos x="2412" y="1584"/>
                </a:cxn>
                <a:cxn ang="0">
                  <a:pos x="2459" y="1474"/>
                </a:cxn>
              </a:cxnLst>
              <a:rect l="0" t="0" r="r" b="b"/>
              <a:pathLst>
                <a:path w="2484" h="2452">
                  <a:moveTo>
                    <a:pt x="2451" y="1388"/>
                  </a:moveTo>
                  <a:lnTo>
                    <a:pt x="2469" y="1348"/>
                  </a:lnTo>
                  <a:lnTo>
                    <a:pt x="2484" y="1317"/>
                  </a:lnTo>
                  <a:lnTo>
                    <a:pt x="2477" y="1285"/>
                  </a:lnTo>
                  <a:lnTo>
                    <a:pt x="2469" y="1239"/>
                  </a:lnTo>
                  <a:lnTo>
                    <a:pt x="2463" y="1226"/>
                  </a:lnTo>
                  <a:lnTo>
                    <a:pt x="2463" y="1194"/>
                  </a:lnTo>
                  <a:lnTo>
                    <a:pt x="2454" y="1181"/>
                  </a:lnTo>
                  <a:lnTo>
                    <a:pt x="2432" y="1131"/>
                  </a:lnTo>
                  <a:lnTo>
                    <a:pt x="2432" y="1121"/>
                  </a:lnTo>
                  <a:lnTo>
                    <a:pt x="2395" y="1085"/>
                  </a:lnTo>
                  <a:lnTo>
                    <a:pt x="2395" y="719"/>
                  </a:lnTo>
                  <a:lnTo>
                    <a:pt x="2339" y="713"/>
                  </a:lnTo>
                  <a:lnTo>
                    <a:pt x="2326" y="722"/>
                  </a:lnTo>
                  <a:lnTo>
                    <a:pt x="2312" y="716"/>
                  </a:lnTo>
                  <a:lnTo>
                    <a:pt x="2294" y="702"/>
                  </a:lnTo>
                  <a:lnTo>
                    <a:pt x="2275" y="691"/>
                  </a:lnTo>
                  <a:lnTo>
                    <a:pt x="2248" y="691"/>
                  </a:lnTo>
                  <a:lnTo>
                    <a:pt x="2214" y="668"/>
                  </a:lnTo>
                  <a:lnTo>
                    <a:pt x="2190" y="645"/>
                  </a:lnTo>
                  <a:lnTo>
                    <a:pt x="2162" y="636"/>
                  </a:lnTo>
                  <a:lnTo>
                    <a:pt x="2123" y="647"/>
                  </a:lnTo>
                  <a:lnTo>
                    <a:pt x="2108" y="644"/>
                  </a:lnTo>
                  <a:lnTo>
                    <a:pt x="2078" y="641"/>
                  </a:lnTo>
                  <a:lnTo>
                    <a:pt x="2064" y="652"/>
                  </a:lnTo>
                  <a:lnTo>
                    <a:pt x="2046" y="658"/>
                  </a:lnTo>
                  <a:lnTo>
                    <a:pt x="2029" y="647"/>
                  </a:lnTo>
                  <a:lnTo>
                    <a:pt x="2011" y="650"/>
                  </a:lnTo>
                  <a:lnTo>
                    <a:pt x="1997" y="662"/>
                  </a:lnTo>
                  <a:lnTo>
                    <a:pt x="1972" y="680"/>
                  </a:lnTo>
                  <a:lnTo>
                    <a:pt x="1949" y="686"/>
                  </a:lnTo>
                  <a:lnTo>
                    <a:pt x="1939" y="672"/>
                  </a:lnTo>
                  <a:lnTo>
                    <a:pt x="1921" y="655"/>
                  </a:lnTo>
                  <a:lnTo>
                    <a:pt x="1879" y="656"/>
                  </a:lnTo>
                  <a:lnTo>
                    <a:pt x="1853" y="644"/>
                  </a:lnTo>
                  <a:lnTo>
                    <a:pt x="1828" y="648"/>
                  </a:lnTo>
                  <a:lnTo>
                    <a:pt x="1814" y="670"/>
                  </a:lnTo>
                  <a:lnTo>
                    <a:pt x="1806" y="675"/>
                  </a:lnTo>
                  <a:lnTo>
                    <a:pt x="1799" y="647"/>
                  </a:lnTo>
                  <a:lnTo>
                    <a:pt x="1792" y="638"/>
                  </a:lnTo>
                  <a:lnTo>
                    <a:pt x="1759" y="659"/>
                  </a:lnTo>
                  <a:lnTo>
                    <a:pt x="1749" y="638"/>
                  </a:lnTo>
                  <a:lnTo>
                    <a:pt x="1717" y="613"/>
                  </a:lnTo>
                  <a:lnTo>
                    <a:pt x="1709" y="613"/>
                  </a:lnTo>
                  <a:lnTo>
                    <a:pt x="1697" y="629"/>
                  </a:lnTo>
                  <a:lnTo>
                    <a:pt x="1679" y="643"/>
                  </a:lnTo>
                  <a:lnTo>
                    <a:pt x="1663" y="640"/>
                  </a:lnTo>
                  <a:lnTo>
                    <a:pt x="1656" y="612"/>
                  </a:lnTo>
                  <a:lnTo>
                    <a:pt x="1642" y="611"/>
                  </a:lnTo>
                  <a:lnTo>
                    <a:pt x="1624" y="579"/>
                  </a:lnTo>
                  <a:lnTo>
                    <a:pt x="1582" y="575"/>
                  </a:lnTo>
                  <a:lnTo>
                    <a:pt x="1561" y="586"/>
                  </a:lnTo>
                  <a:lnTo>
                    <a:pt x="1545" y="569"/>
                  </a:lnTo>
                  <a:lnTo>
                    <a:pt x="1538" y="572"/>
                  </a:lnTo>
                  <a:lnTo>
                    <a:pt x="1512" y="575"/>
                  </a:lnTo>
                  <a:lnTo>
                    <a:pt x="1480" y="557"/>
                  </a:lnTo>
                  <a:lnTo>
                    <a:pt x="1437" y="555"/>
                  </a:lnTo>
                  <a:lnTo>
                    <a:pt x="1425" y="516"/>
                  </a:lnTo>
                  <a:lnTo>
                    <a:pt x="1405" y="504"/>
                  </a:lnTo>
                  <a:lnTo>
                    <a:pt x="1389" y="509"/>
                  </a:lnTo>
                  <a:lnTo>
                    <a:pt x="1378" y="505"/>
                  </a:lnTo>
                  <a:lnTo>
                    <a:pt x="1359" y="508"/>
                  </a:lnTo>
                  <a:lnTo>
                    <a:pt x="1346" y="509"/>
                  </a:lnTo>
                  <a:lnTo>
                    <a:pt x="1332" y="494"/>
                  </a:lnTo>
                  <a:lnTo>
                    <a:pt x="1294" y="459"/>
                  </a:lnTo>
                  <a:lnTo>
                    <a:pt x="1314" y="33"/>
                  </a:lnTo>
                  <a:lnTo>
                    <a:pt x="768" y="0"/>
                  </a:lnTo>
                  <a:lnTo>
                    <a:pt x="686" y="998"/>
                  </a:lnTo>
                  <a:lnTo>
                    <a:pt x="38" y="938"/>
                  </a:lnTo>
                  <a:lnTo>
                    <a:pt x="31" y="990"/>
                  </a:lnTo>
                  <a:lnTo>
                    <a:pt x="0" y="987"/>
                  </a:lnTo>
                  <a:lnTo>
                    <a:pt x="14" y="1003"/>
                  </a:lnTo>
                  <a:lnTo>
                    <a:pt x="41" y="1022"/>
                  </a:lnTo>
                  <a:lnTo>
                    <a:pt x="53" y="1044"/>
                  </a:lnTo>
                  <a:lnTo>
                    <a:pt x="60" y="1059"/>
                  </a:lnTo>
                  <a:lnTo>
                    <a:pt x="72" y="1080"/>
                  </a:lnTo>
                  <a:lnTo>
                    <a:pt x="85" y="1087"/>
                  </a:lnTo>
                  <a:lnTo>
                    <a:pt x="103" y="1094"/>
                  </a:lnTo>
                  <a:lnTo>
                    <a:pt x="117" y="1110"/>
                  </a:lnTo>
                  <a:lnTo>
                    <a:pt x="124" y="1126"/>
                  </a:lnTo>
                  <a:lnTo>
                    <a:pt x="142" y="1151"/>
                  </a:lnTo>
                  <a:lnTo>
                    <a:pt x="168" y="1170"/>
                  </a:lnTo>
                  <a:lnTo>
                    <a:pt x="213" y="1230"/>
                  </a:lnTo>
                  <a:lnTo>
                    <a:pt x="228" y="1230"/>
                  </a:lnTo>
                  <a:lnTo>
                    <a:pt x="245" y="1248"/>
                  </a:lnTo>
                  <a:lnTo>
                    <a:pt x="267" y="1260"/>
                  </a:lnTo>
                  <a:lnTo>
                    <a:pt x="292" y="1284"/>
                  </a:lnTo>
                  <a:lnTo>
                    <a:pt x="301" y="1306"/>
                  </a:lnTo>
                  <a:lnTo>
                    <a:pt x="307" y="1348"/>
                  </a:lnTo>
                  <a:lnTo>
                    <a:pt x="322" y="1378"/>
                  </a:lnTo>
                  <a:lnTo>
                    <a:pt x="329" y="1398"/>
                  </a:lnTo>
                  <a:lnTo>
                    <a:pt x="322" y="1423"/>
                  </a:lnTo>
                  <a:lnTo>
                    <a:pt x="322" y="1450"/>
                  </a:lnTo>
                  <a:lnTo>
                    <a:pt x="336" y="1481"/>
                  </a:lnTo>
                  <a:lnTo>
                    <a:pt x="356" y="1509"/>
                  </a:lnTo>
                  <a:lnTo>
                    <a:pt x="362" y="1527"/>
                  </a:lnTo>
                  <a:lnTo>
                    <a:pt x="371" y="1535"/>
                  </a:lnTo>
                  <a:lnTo>
                    <a:pt x="382" y="1543"/>
                  </a:lnTo>
                  <a:lnTo>
                    <a:pt x="396" y="1556"/>
                  </a:lnTo>
                  <a:lnTo>
                    <a:pt x="407" y="1568"/>
                  </a:lnTo>
                  <a:lnTo>
                    <a:pt x="432" y="1591"/>
                  </a:lnTo>
                  <a:lnTo>
                    <a:pt x="444" y="1604"/>
                  </a:lnTo>
                  <a:lnTo>
                    <a:pt x="464" y="1607"/>
                  </a:lnTo>
                  <a:lnTo>
                    <a:pt x="489" y="1627"/>
                  </a:lnTo>
                  <a:lnTo>
                    <a:pt x="522" y="1642"/>
                  </a:lnTo>
                  <a:lnTo>
                    <a:pt x="557" y="1668"/>
                  </a:lnTo>
                  <a:lnTo>
                    <a:pt x="578" y="1677"/>
                  </a:lnTo>
                  <a:lnTo>
                    <a:pt x="601" y="1686"/>
                  </a:lnTo>
                  <a:lnTo>
                    <a:pt x="625" y="1688"/>
                  </a:lnTo>
                  <a:lnTo>
                    <a:pt x="634" y="1663"/>
                  </a:lnTo>
                  <a:lnTo>
                    <a:pt x="650" y="1643"/>
                  </a:lnTo>
                  <a:lnTo>
                    <a:pt x="659" y="1638"/>
                  </a:lnTo>
                  <a:lnTo>
                    <a:pt x="677" y="1629"/>
                  </a:lnTo>
                  <a:lnTo>
                    <a:pt x="677" y="1600"/>
                  </a:lnTo>
                  <a:lnTo>
                    <a:pt x="690" y="1584"/>
                  </a:lnTo>
                  <a:lnTo>
                    <a:pt x="701" y="1550"/>
                  </a:lnTo>
                  <a:lnTo>
                    <a:pt x="730" y="1525"/>
                  </a:lnTo>
                  <a:lnTo>
                    <a:pt x="768" y="1516"/>
                  </a:lnTo>
                  <a:lnTo>
                    <a:pt x="791" y="1509"/>
                  </a:lnTo>
                  <a:lnTo>
                    <a:pt x="812" y="1509"/>
                  </a:lnTo>
                  <a:lnTo>
                    <a:pt x="844" y="1523"/>
                  </a:lnTo>
                  <a:lnTo>
                    <a:pt x="875" y="1527"/>
                  </a:lnTo>
                  <a:lnTo>
                    <a:pt x="894" y="1527"/>
                  </a:lnTo>
                  <a:lnTo>
                    <a:pt x="936" y="1535"/>
                  </a:lnTo>
                  <a:lnTo>
                    <a:pt x="952" y="1545"/>
                  </a:lnTo>
                  <a:lnTo>
                    <a:pt x="966" y="1574"/>
                  </a:lnTo>
                  <a:lnTo>
                    <a:pt x="983" y="1574"/>
                  </a:lnTo>
                  <a:lnTo>
                    <a:pt x="1011" y="1602"/>
                  </a:lnTo>
                  <a:lnTo>
                    <a:pt x="1026" y="1613"/>
                  </a:lnTo>
                  <a:lnTo>
                    <a:pt x="1048" y="1646"/>
                  </a:lnTo>
                  <a:lnTo>
                    <a:pt x="1079" y="1693"/>
                  </a:lnTo>
                  <a:lnTo>
                    <a:pt x="1104" y="1754"/>
                  </a:lnTo>
                  <a:lnTo>
                    <a:pt x="1119" y="1778"/>
                  </a:lnTo>
                  <a:lnTo>
                    <a:pt x="1138" y="1821"/>
                  </a:lnTo>
                  <a:lnTo>
                    <a:pt x="1138" y="1840"/>
                  </a:lnTo>
                  <a:lnTo>
                    <a:pt x="1160" y="1883"/>
                  </a:lnTo>
                  <a:lnTo>
                    <a:pt x="1201" y="1921"/>
                  </a:lnTo>
                  <a:lnTo>
                    <a:pt x="1213" y="1965"/>
                  </a:lnTo>
                  <a:lnTo>
                    <a:pt x="1267" y="2029"/>
                  </a:lnTo>
                  <a:lnTo>
                    <a:pt x="1294" y="2039"/>
                  </a:lnTo>
                  <a:lnTo>
                    <a:pt x="1289" y="2089"/>
                  </a:lnTo>
                  <a:lnTo>
                    <a:pt x="1281" y="2103"/>
                  </a:lnTo>
                  <a:lnTo>
                    <a:pt x="1291" y="2117"/>
                  </a:lnTo>
                  <a:lnTo>
                    <a:pt x="1309" y="2133"/>
                  </a:lnTo>
                  <a:lnTo>
                    <a:pt x="1309" y="2164"/>
                  </a:lnTo>
                  <a:lnTo>
                    <a:pt x="1341" y="2223"/>
                  </a:lnTo>
                  <a:lnTo>
                    <a:pt x="1355" y="2261"/>
                  </a:lnTo>
                  <a:lnTo>
                    <a:pt x="1370" y="2286"/>
                  </a:lnTo>
                  <a:lnTo>
                    <a:pt x="1381" y="2310"/>
                  </a:lnTo>
                  <a:lnTo>
                    <a:pt x="1427" y="2318"/>
                  </a:lnTo>
                  <a:lnTo>
                    <a:pt x="1457" y="2350"/>
                  </a:lnTo>
                  <a:lnTo>
                    <a:pt x="1505" y="2350"/>
                  </a:lnTo>
                  <a:lnTo>
                    <a:pt x="1539" y="2384"/>
                  </a:lnTo>
                  <a:lnTo>
                    <a:pt x="1561" y="2384"/>
                  </a:lnTo>
                  <a:lnTo>
                    <a:pt x="1578" y="2401"/>
                  </a:lnTo>
                  <a:lnTo>
                    <a:pt x="1599" y="2403"/>
                  </a:lnTo>
                  <a:lnTo>
                    <a:pt x="1607" y="2394"/>
                  </a:lnTo>
                  <a:lnTo>
                    <a:pt x="1660" y="2405"/>
                  </a:lnTo>
                  <a:lnTo>
                    <a:pt x="1660" y="2411"/>
                  </a:lnTo>
                  <a:lnTo>
                    <a:pt x="1681" y="2427"/>
                  </a:lnTo>
                  <a:lnTo>
                    <a:pt x="1709" y="2452"/>
                  </a:lnTo>
                  <a:lnTo>
                    <a:pt x="1721" y="2443"/>
                  </a:lnTo>
                  <a:lnTo>
                    <a:pt x="1731" y="2426"/>
                  </a:lnTo>
                  <a:lnTo>
                    <a:pt x="1768" y="2422"/>
                  </a:lnTo>
                  <a:lnTo>
                    <a:pt x="1759" y="2394"/>
                  </a:lnTo>
                  <a:lnTo>
                    <a:pt x="1757" y="2378"/>
                  </a:lnTo>
                  <a:lnTo>
                    <a:pt x="1752" y="2358"/>
                  </a:lnTo>
                  <a:lnTo>
                    <a:pt x="1743" y="2334"/>
                  </a:lnTo>
                  <a:lnTo>
                    <a:pt x="1725" y="2325"/>
                  </a:lnTo>
                  <a:lnTo>
                    <a:pt x="1717" y="2291"/>
                  </a:lnTo>
                  <a:lnTo>
                    <a:pt x="1711" y="2253"/>
                  </a:lnTo>
                  <a:lnTo>
                    <a:pt x="1696" y="2219"/>
                  </a:lnTo>
                  <a:lnTo>
                    <a:pt x="1697" y="2186"/>
                  </a:lnTo>
                  <a:lnTo>
                    <a:pt x="1713" y="2136"/>
                  </a:lnTo>
                  <a:lnTo>
                    <a:pt x="1724" y="2089"/>
                  </a:lnTo>
                  <a:lnTo>
                    <a:pt x="1749" y="2029"/>
                  </a:lnTo>
                  <a:lnTo>
                    <a:pt x="1743" y="2021"/>
                  </a:lnTo>
                  <a:lnTo>
                    <a:pt x="1729" y="2011"/>
                  </a:lnTo>
                  <a:lnTo>
                    <a:pt x="1711" y="1994"/>
                  </a:lnTo>
                  <a:lnTo>
                    <a:pt x="1711" y="1985"/>
                  </a:lnTo>
                  <a:lnTo>
                    <a:pt x="1721" y="1989"/>
                  </a:lnTo>
                  <a:lnTo>
                    <a:pt x="1771" y="1986"/>
                  </a:lnTo>
                  <a:lnTo>
                    <a:pt x="1779" y="1979"/>
                  </a:lnTo>
                  <a:lnTo>
                    <a:pt x="1793" y="1950"/>
                  </a:lnTo>
                  <a:lnTo>
                    <a:pt x="1779" y="1950"/>
                  </a:lnTo>
                  <a:lnTo>
                    <a:pt x="1774" y="1938"/>
                  </a:lnTo>
                  <a:lnTo>
                    <a:pt x="1772" y="1929"/>
                  </a:lnTo>
                  <a:lnTo>
                    <a:pt x="1782" y="1922"/>
                  </a:lnTo>
                  <a:lnTo>
                    <a:pt x="1807" y="1922"/>
                  </a:lnTo>
                  <a:lnTo>
                    <a:pt x="1832" y="1921"/>
                  </a:lnTo>
                  <a:lnTo>
                    <a:pt x="1845" y="1928"/>
                  </a:lnTo>
                  <a:lnTo>
                    <a:pt x="1861" y="1924"/>
                  </a:lnTo>
                  <a:lnTo>
                    <a:pt x="1888" y="1899"/>
                  </a:lnTo>
                  <a:lnTo>
                    <a:pt x="1879" y="1901"/>
                  </a:lnTo>
                  <a:lnTo>
                    <a:pt x="1856" y="1914"/>
                  </a:lnTo>
                  <a:lnTo>
                    <a:pt x="1849" y="1899"/>
                  </a:lnTo>
                  <a:lnTo>
                    <a:pt x="1861" y="1863"/>
                  </a:lnTo>
                  <a:lnTo>
                    <a:pt x="1871" y="1871"/>
                  </a:lnTo>
                  <a:lnTo>
                    <a:pt x="1883" y="1879"/>
                  </a:lnTo>
                  <a:lnTo>
                    <a:pt x="1907" y="1876"/>
                  </a:lnTo>
                  <a:lnTo>
                    <a:pt x="1922" y="1868"/>
                  </a:lnTo>
                  <a:lnTo>
                    <a:pt x="1918" y="1846"/>
                  </a:lnTo>
                  <a:lnTo>
                    <a:pt x="1897" y="1822"/>
                  </a:lnTo>
                  <a:lnTo>
                    <a:pt x="1901" y="1815"/>
                  </a:lnTo>
                  <a:lnTo>
                    <a:pt x="1922" y="1820"/>
                  </a:lnTo>
                  <a:lnTo>
                    <a:pt x="1936" y="1807"/>
                  </a:lnTo>
                  <a:lnTo>
                    <a:pt x="1947" y="1815"/>
                  </a:lnTo>
                  <a:lnTo>
                    <a:pt x="1964" y="1810"/>
                  </a:lnTo>
                  <a:lnTo>
                    <a:pt x="1972" y="1817"/>
                  </a:lnTo>
                  <a:lnTo>
                    <a:pt x="1986" y="1831"/>
                  </a:lnTo>
                  <a:lnTo>
                    <a:pt x="2004" y="1820"/>
                  </a:lnTo>
                  <a:lnTo>
                    <a:pt x="2018" y="1806"/>
                  </a:lnTo>
                  <a:lnTo>
                    <a:pt x="2057" y="1797"/>
                  </a:lnTo>
                  <a:lnTo>
                    <a:pt x="2097" y="1788"/>
                  </a:lnTo>
                  <a:lnTo>
                    <a:pt x="2158" y="1756"/>
                  </a:lnTo>
                  <a:lnTo>
                    <a:pt x="2173" y="1725"/>
                  </a:lnTo>
                  <a:lnTo>
                    <a:pt x="2178" y="1695"/>
                  </a:lnTo>
                  <a:lnTo>
                    <a:pt x="2197" y="1685"/>
                  </a:lnTo>
                  <a:lnTo>
                    <a:pt x="2208" y="1684"/>
                  </a:lnTo>
                  <a:lnTo>
                    <a:pt x="2219" y="1674"/>
                  </a:lnTo>
                  <a:lnTo>
                    <a:pt x="2233" y="1664"/>
                  </a:lnTo>
                  <a:lnTo>
                    <a:pt x="2228" y="1647"/>
                  </a:lnTo>
                  <a:lnTo>
                    <a:pt x="2222" y="1631"/>
                  </a:lnTo>
                  <a:lnTo>
                    <a:pt x="2216" y="1625"/>
                  </a:lnTo>
                  <a:lnTo>
                    <a:pt x="2214" y="1616"/>
                  </a:lnTo>
                  <a:lnTo>
                    <a:pt x="2221" y="1599"/>
                  </a:lnTo>
                  <a:lnTo>
                    <a:pt x="2236" y="1578"/>
                  </a:lnTo>
                  <a:lnTo>
                    <a:pt x="2255" y="1571"/>
                  </a:lnTo>
                  <a:lnTo>
                    <a:pt x="2264" y="1571"/>
                  </a:lnTo>
                  <a:lnTo>
                    <a:pt x="2265" y="1588"/>
                  </a:lnTo>
                  <a:lnTo>
                    <a:pt x="2268" y="1609"/>
                  </a:lnTo>
                  <a:lnTo>
                    <a:pt x="2265" y="1641"/>
                  </a:lnTo>
                  <a:lnTo>
                    <a:pt x="2276" y="1643"/>
                  </a:lnTo>
                  <a:lnTo>
                    <a:pt x="2308" y="1620"/>
                  </a:lnTo>
                  <a:lnTo>
                    <a:pt x="2332" y="1613"/>
                  </a:lnTo>
                  <a:lnTo>
                    <a:pt x="2412" y="1584"/>
                  </a:lnTo>
                  <a:lnTo>
                    <a:pt x="2430" y="1574"/>
                  </a:lnTo>
                  <a:lnTo>
                    <a:pt x="2445" y="1548"/>
                  </a:lnTo>
                  <a:lnTo>
                    <a:pt x="2461" y="1491"/>
                  </a:lnTo>
                  <a:lnTo>
                    <a:pt x="2459" y="1474"/>
                  </a:lnTo>
                  <a:lnTo>
                    <a:pt x="2445" y="1430"/>
                  </a:lnTo>
                  <a:lnTo>
                    <a:pt x="2450" y="1406"/>
                  </a:lnTo>
                  <a:lnTo>
                    <a:pt x="2451" y="138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146425" y="2214563"/>
              <a:ext cx="636587" cy="749300"/>
            </a:xfrm>
            <a:custGeom>
              <a:avLst/>
              <a:gdLst/>
              <a:ahLst/>
              <a:cxnLst>
                <a:cxn ang="0">
                  <a:pos x="338" y="0"/>
                </a:cxn>
                <a:cxn ang="0">
                  <a:pos x="338" y="0"/>
                </a:cxn>
                <a:cxn ang="0">
                  <a:pos x="328" y="47"/>
                </a:cxn>
                <a:cxn ang="0">
                  <a:pos x="314" y="116"/>
                </a:cxn>
                <a:cxn ang="0">
                  <a:pos x="314" y="116"/>
                </a:cxn>
                <a:cxn ang="0">
                  <a:pos x="299" y="165"/>
                </a:cxn>
                <a:cxn ang="0">
                  <a:pos x="289" y="198"/>
                </a:cxn>
                <a:cxn ang="0">
                  <a:pos x="272" y="208"/>
                </a:cxn>
                <a:cxn ang="0">
                  <a:pos x="260" y="201"/>
                </a:cxn>
                <a:cxn ang="0">
                  <a:pos x="238" y="183"/>
                </a:cxn>
                <a:cxn ang="0">
                  <a:pos x="218" y="193"/>
                </a:cxn>
                <a:cxn ang="0">
                  <a:pos x="207" y="173"/>
                </a:cxn>
                <a:cxn ang="0">
                  <a:pos x="177" y="182"/>
                </a:cxn>
                <a:cxn ang="0">
                  <a:pos x="163" y="197"/>
                </a:cxn>
                <a:cxn ang="0">
                  <a:pos x="164" y="245"/>
                </a:cxn>
                <a:cxn ang="0">
                  <a:pos x="163" y="312"/>
                </a:cxn>
                <a:cxn ang="0">
                  <a:pos x="163" y="370"/>
                </a:cxn>
                <a:cxn ang="0">
                  <a:pos x="159" y="393"/>
                </a:cxn>
                <a:cxn ang="0">
                  <a:pos x="143" y="413"/>
                </a:cxn>
                <a:cxn ang="0">
                  <a:pos x="138" y="438"/>
                </a:cxn>
                <a:cxn ang="0">
                  <a:pos x="141" y="468"/>
                </a:cxn>
                <a:cxn ang="0">
                  <a:pos x="157" y="511"/>
                </a:cxn>
                <a:cxn ang="0">
                  <a:pos x="160" y="552"/>
                </a:cxn>
                <a:cxn ang="0">
                  <a:pos x="172" y="566"/>
                </a:cxn>
                <a:cxn ang="0">
                  <a:pos x="193" y="594"/>
                </a:cxn>
                <a:cxn ang="0">
                  <a:pos x="179" y="606"/>
                </a:cxn>
                <a:cxn ang="0">
                  <a:pos x="156" y="622"/>
                </a:cxn>
                <a:cxn ang="0">
                  <a:pos x="110" y="658"/>
                </a:cxn>
                <a:cxn ang="0">
                  <a:pos x="95" y="719"/>
                </a:cxn>
                <a:cxn ang="0">
                  <a:pos x="77" y="755"/>
                </a:cxn>
                <a:cxn ang="0">
                  <a:pos x="61" y="770"/>
                </a:cxn>
                <a:cxn ang="0">
                  <a:pos x="49" y="778"/>
                </a:cxn>
                <a:cxn ang="0">
                  <a:pos x="41" y="796"/>
                </a:cxn>
                <a:cxn ang="0">
                  <a:pos x="48" y="827"/>
                </a:cxn>
                <a:cxn ang="0">
                  <a:pos x="41" y="852"/>
                </a:cxn>
                <a:cxn ang="0">
                  <a:pos x="70" y="876"/>
                </a:cxn>
                <a:cxn ang="0">
                  <a:pos x="59" y="894"/>
                </a:cxn>
                <a:cxn ang="0">
                  <a:pos x="23" y="910"/>
                </a:cxn>
                <a:cxn ang="0">
                  <a:pos x="12" y="930"/>
                </a:cxn>
                <a:cxn ang="0">
                  <a:pos x="0" y="960"/>
                </a:cxn>
                <a:cxn ang="0">
                  <a:pos x="644" y="1354"/>
                </a:cxn>
                <a:cxn ang="0">
                  <a:pos x="848" y="1391"/>
                </a:cxn>
                <a:cxn ang="0">
                  <a:pos x="1016" y="1414"/>
                </a:cxn>
                <a:cxn ang="0">
                  <a:pos x="1019" y="1416"/>
                </a:cxn>
                <a:cxn ang="0">
                  <a:pos x="1204" y="154"/>
                </a:cxn>
                <a:cxn ang="0">
                  <a:pos x="338" y="0"/>
                </a:cxn>
              </a:cxnLst>
              <a:rect l="0" t="0" r="r" b="b"/>
              <a:pathLst>
                <a:path w="1204" h="1416">
                  <a:moveTo>
                    <a:pt x="338" y="0"/>
                  </a:moveTo>
                  <a:lnTo>
                    <a:pt x="338" y="0"/>
                  </a:lnTo>
                  <a:lnTo>
                    <a:pt x="328" y="47"/>
                  </a:lnTo>
                  <a:lnTo>
                    <a:pt x="314" y="116"/>
                  </a:lnTo>
                  <a:lnTo>
                    <a:pt x="314" y="116"/>
                  </a:lnTo>
                  <a:lnTo>
                    <a:pt x="299" y="165"/>
                  </a:lnTo>
                  <a:lnTo>
                    <a:pt x="289" y="198"/>
                  </a:lnTo>
                  <a:lnTo>
                    <a:pt x="272" y="208"/>
                  </a:lnTo>
                  <a:lnTo>
                    <a:pt x="260" y="201"/>
                  </a:lnTo>
                  <a:lnTo>
                    <a:pt x="238" y="183"/>
                  </a:lnTo>
                  <a:lnTo>
                    <a:pt x="218" y="193"/>
                  </a:lnTo>
                  <a:lnTo>
                    <a:pt x="207" y="173"/>
                  </a:lnTo>
                  <a:lnTo>
                    <a:pt x="177" y="182"/>
                  </a:lnTo>
                  <a:lnTo>
                    <a:pt x="163" y="197"/>
                  </a:lnTo>
                  <a:lnTo>
                    <a:pt x="164" y="245"/>
                  </a:lnTo>
                  <a:lnTo>
                    <a:pt x="163" y="312"/>
                  </a:lnTo>
                  <a:lnTo>
                    <a:pt x="163" y="370"/>
                  </a:lnTo>
                  <a:lnTo>
                    <a:pt x="159" y="393"/>
                  </a:lnTo>
                  <a:lnTo>
                    <a:pt x="143" y="413"/>
                  </a:lnTo>
                  <a:lnTo>
                    <a:pt x="138" y="438"/>
                  </a:lnTo>
                  <a:lnTo>
                    <a:pt x="141" y="468"/>
                  </a:lnTo>
                  <a:lnTo>
                    <a:pt x="157" y="511"/>
                  </a:lnTo>
                  <a:lnTo>
                    <a:pt x="160" y="552"/>
                  </a:lnTo>
                  <a:lnTo>
                    <a:pt x="172" y="566"/>
                  </a:lnTo>
                  <a:lnTo>
                    <a:pt x="193" y="594"/>
                  </a:lnTo>
                  <a:lnTo>
                    <a:pt x="179" y="606"/>
                  </a:lnTo>
                  <a:lnTo>
                    <a:pt x="156" y="622"/>
                  </a:lnTo>
                  <a:lnTo>
                    <a:pt x="110" y="658"/>
                  </a:lnTo>
                  <a:lnTo>
                    <a:pt x="95" y="719"/>
                  </a:lnTo>
                  <a:lnTo>
                    <a:pt x="77" y="755"/>
                  </a:lnTo>
                  <a:lnTo>
                    <a:pt x="61" y="770"/>
                  </a:lnTo>
                  <a:lnTo>
                    <a:pt x="49" y="778"/>
                  </a:lnTo>
                  <a:lnTo>
                    <a:pt x="41" y="796"/>
                  </a:lnTo>
                  <a:lnTo>
                    <a:pt x="48" y="827"/>
                  </a:lnTo>
                  <a:lnTo>
                    <a:pt x="41" y="852"/>
                  </a:lnTo>
                  <a:lnTo>
                    <a:pt x="70" y="876"/>
                  </a:lnTo>
                  <a:lnTo>
                    <a:pt x="59" y="894"/>
                  </a:lnTo>
                  <a:lnTo>
                    <a:pt x="23" y="910"/>
                  </a:lnTo>
                  <a:lnTo>
                    <a:pt x="12" y="930"/>
                  </a:lnTo>
                  <a:lnTo>
                    <a:pt x="0" y="960"/>
                  </a:lnTo>
                  <a:lnTo>
                    <a:pt x="644" y="1354"/>
                  </a:lnTo>
                  <a:lnTo>
                    <a:pt x="848" y="1391"/>
                  </a:lnTo>
                  <a:lnTo>
                    <a:pt x="1016" y="1414"/>
                  </a:lnTo>
                  <a:lnTo>
                    <a:pt x="1019" y="1416"/>
                  </a:lnTo>
                  <a:lnTo>
                    <a:pt x="1204" y="154"/>
                  </a:lnTo>
                  <a:lnTo>
                    <a:pt x="338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498725" y="1404938"/>
              <a:ext cx="749300" cy="1293812"/>
            </a:xfrm>
            <a:custGeom>
              <a:avLst/>
              <a:gdLst/>
              <a:ahLst/>
              <a:cxnLst>
                <a:cxn ang="0">
                  <a:pos x="1263" y="2382"/>
                </a:cxn>
                <a:cxn ang="0">
                  <a:pos x="1271" y="2308"/>
                </a:cxn>
                <a:cxn ang="0">
                  <a:pos x="1317" y="2249"/>
                </a:cxn>
                <a:cxn ang="0">
                  <a:pos x="1401" y="2136"/>
                </a:cxn>
                <a:cxn ang="0">
                  <a:pos x="1382" y="2082"/>
                </a:cxn>
                <a:cxn ang="0">
                  <a:pos x="1360" y="1968"/>
                </a:cxn>
                <a:cxn ang="0">
                  <a:pos x="652" y="866"/>
                </a:cxn>
                <a:cxn ang="0">
                  <a:pos x="627" y="840"/>
                </a:cxn>
                <a:cxn ang="0">
                  <a:pos x="642" y="801"/>
                </a:cxn>
                <a:cxn ang="0">
                  <a:pos x="146" y="0"/>
                </a:cxn>
                <a:cxn ang="0">
                  <a:pos x="129" y="50"/>
                </a:cxn>
                <a:cxn ang="0">
                  <a:pos x="123" y="139"/>
                </a:cxn>
                <a:cxn ang="0">
                  <a:pos x="93" y="190"/>
                </a:cxn>
                <a:cxn ang="0">
                  <a:pos x="43" y="278"/>
                </a:cxn>
                <a:cxn ang="0">
                  <a:pos x="3" y="345"/>
                </a:cxn>
                <a:cxn ang="0">
                  <a:pos x="19" y="411"/>
                </a:cxn>
                <a:cxn ang="0">
                  <a:pos x="54" y="494"/>
                </a:cxn>
                <a:cxn ang="0">
                  <a:pos x="30" y="604"/>
                </a:cxn>
                <a:cxn ang="0">
                  <a:pos x="18" y="672"/>
                </a:cxn>
                <a:cxn ang="0">
                  <a:pos x="64" y="798"/>
                </a:cxn>
                <a:cxn ang="0">
                  <a:pos x="94" y="883"/>
                </a:cxn>
                <a:cxn ang="0">
                  <a:pos x="80" y="930"/>
                </a:cxn>
                <a:cxn ang="0">
                  <a:pos x="128" y="968"/>
                </a:cxn>
                <a:cxn ang="0">
                  <a:pos x="158" y="959"/>
                </a:cxn>
                <a:cxn ang="0">
                  <a:pos x="208" y="948"/>
                </a:cxn>
                <a:cxn ang="0">
                  <a:pos x="284" y="975"/>
                </a:cxn>
                <a:cxn ang="0">
                  <a:pos x="270" y="986"/>
                </a:cxn>
                <a:cxn ang="0">
                  <a:pos x="222" y="968"/>
                </a:cxn>
                <a:cxn ang="0">
                  <a:pos x="182" y="964"/>
                </a:cxn>
                <a:cxn ang="0">
                  <a:pos x="194" y="1026"/>
                </a:cxn>
                <a:cxn ang="0">
                  <a:pos x="171" y="1057"/>
                </a:cxn>
                <a:cxn ang="0">
                  <a:pos x="161" y="1019"/>
                </a:cxn>
                <a:cxn ang="0">
                  <a:pos x="134" y="1026"/>
                </a:cxn>
                <a:cxn ang="0">
                  <a:pos x="126" y="1122"/>
                </a:cxn>
                <a:cxn ang="0">
                  <a:pos x="168" y="1195"/>
                </a:cxn>
                <a:cxn ang="0">
                  <a:pos x="197" y="1261"/>
                </a:cxn>
                <a:cxn ang="0">
                  <a:pos x="157" y="1286"/>
                </a:cxn>
                <a:cxn ang="0">
                  <a:pos x="186" y="1406"/>
                </a:cxn>
                <a:cxn ang="0">
                  <a:pos x="232" y="1513"/>
                </a:cxn>
                <a:cxn ang="0">
                  <a:pos x="275" y="1580"/>
                </a:cxn>
                <a:cxn ang="0">
                  <a:pos x="273" y="1635"/>
                </a:cxn>
                <a:cxn ang="0">
                  <a:pos x="295" y="1689"/>
                </a:cxn>
                <a:cxn ang="0">
                  <a:pos x="276" y="1795"/>
                </a:cxn>
                <a:cxn ang="0">
                  <a:pos x="408" y="1866"/>
                </a:cxn>
                <a:cxn ang="0">
                  <a:pos x="506" y="1948"/>
                </a:cxn>
                <a:cxn ang="0">
                  <a:pos x="622" y="2054"/>
                </a:cxn>
                <a:cxn ang="0">
                  <a:pos x="706" y="2131"/>
                </a:cxn>
                <a:cxn ang="0">
                  <a:pos x="787" y="2272"/>
                </a:cxn>
                <a:cxn ang="0">
                  <a:pos x="787" y="2385"/>
                </a:cxn>
                <a:cxn ang="0">
                  <a:pos x="1245" y="2440"/>
                </a:cxn>
              </a:cxnLst>
              <a:rect l="0" t="0" r="r" b="b"/>
              <a:pathLst>
                <a:path w="1415" h="2447">
                  <a:moveTo>
                    <a:pt x="1281" y="2424"/>
                  </a:moveTo>
                  <a:lnTo>
                    <a:pt x="1292" y="2406"/>
                  </a:lnTo>
                  <a:lnTo>
                    <a:pt x="1263" y="2382"/>
                  </a:lnTo>
                  <a:lnTo>
                    <a:pt x="1270" y="2357"/>
                  </a:lnTo>
                  <a:lnTo>
                    <a:pt x="1263" y="2326"/>
                  </a:lnTo>
                  <a:lnTo>
                    <a:pt x="1271" y="2308"/>
                  </a:lnTo>
                  <a:lnTo>
                    <a:pt x="1283" y="2300"/>
                  </a:lnTo>
                  <a:lnTo>
                    <a:pt x="1299" y="2285"/>
                  </a:lnTo>
                  <a:lnTo>
                    <a:pt x="1317" y="2249"/>
                  </a:lnTo>
                  <a:lnTo>
                    <a:pt x="1332" y="2188"/>
                  </a:lnTo>
                  <a:lnTo>
                    <a:pt x="1378" y="2152"/>
                  </a:lnTo>
                  <a:lnTo>
                    <a:pt x="1401" y="2136"/>
                  </a:lnTo>
                  <a:lnTo>
                    <a:pt x="1415" y="2124"/>
                  </a:lnTo>
                  <a:lnTo>
                    <a:pt x="1394" y="2096"/>
                  </a:lnTo>
                  <a:lnTo>
                    <a:pt x="1382" y="2082"/>
                  </a:lnTo>
                  <a:lnTo>
                    <a:pt x="1379" y="2041"/>
                  </a:lnTo>
                  <a:lnTo>
                    <a:pt x="1363" y="1998"/>
                  </a:lnTo>
                  <a:lnTo>
                    <a:pt x="1360" y="1968"/>
                  </a:lnTo>
                  <a:lnTo>
                    <a:pt x="1365" y="1943"/>
                  </a:lnTo>
                  <a:lnTo>
                    <a:pt x="1367" y="1941"/>
                  </a:lnTo>
                  <a:lnTo>
                    <a:pt x="652" y="866"/>
                  </a:lnTo>
                  <a:lnTo>
                    <a:pt x="637" y="861"/>
                  </a:lnTo>
                  <a:lnTo>
                    <a:pt x="630" y="855"/>
                  </a:lnTo>
                  <a:lnTo>
                    <a:pt x="627" y="840"/>
                  </a:lnTo>
                  <a:lnTo>
                    <a:pt x="622" y="823"/>
                  </a:lnTo>
                  <a:lnTo>
                    <a:pt x="626" y="808"/>
                  </a:lnTo>
                  <a:lnTo>
                    <a:pt x="642" y="801"/>
                  </a:lnTo>
                  <a:lnTo>
                    <a:pt x="658" y="797"/>
                  </a:lnTo>
                  <a:lnTo>
                    <a:pt x="816" y="195"/>
                  </a:lnTo>
                  <a:lnTo>
                    <a:pt x="146" y="0"/>
                  </a:lnTo>
                  <a:lnTo>
                    <a:pt x="139" y="20"/>
                  </a:lnTo>
                  <a:lnTo>
                    <a:pt x="129" y="29"/>
                  </a:lnTo>
                  <a:lnTo>
                    <a:pt x="129" y="50"/>
                  </a:lnTo>
                  <a:lnTo>
                    <a:pt x="129" y="67"/>
                  </a:lnTo>
                  <a:lnTo>
                    <a:pt x="129" y="115"/>
                  </a:lnTo>
                  <a:lnTo>
                    <a:pt x="123" y="139"/>
                  </a:lnTo>
                  <a:lnTo>
                    <a:pt x="108" y="165"/>
                  </a:lnTo>
                  <a:lnTo>
                    <a:pt x="97" y="182"/>
                  </a:lnTo>
                  <a:lnTo>
                    <a:pt x="93" y="190"/>
                  </a:lnTo>
                  <a:lnTo>
                    <a:pt x="93" y="224"/>
                  </a:lnTo>
                  <a:lnTo>
                    <a:pt x="75" y="249"/>
                  </a:lnTo>
                  <a:lnTo>
                    <a:pt x="43" y="278"/>
                  </a:lnTo>
                  <a:lnTo>
                    <a:pt x="15" y="301"/>
                  </a:lnTo>
                  <a:lnTo>
                    <a:pt x="7" y="315"/>
                  </a:lnTo>
                  <a:lnTo>
                    <a:pt x="3" y="345"/>
                  </a:lnTo>
                  <a:lnTo>
                    <a:pt x="0" y="367"/>
                  </a:lnTo>
                  <a:lnTo>
                    <a:pt x="5" y="388"/>
                  </a:lnTo>
                  <a:lnTo>
                    <a:pt x="19" y="411"/>
                  </a:lnTo>
                  <a:lnTo>
                    <a:pt x="39" y="444"/>
                  </a:lnTo>
                  <a:lnTo>
                    <a:pt x="48" y="469"/>
                  </a:lnTo>
                  <a:lnTo>
                    <a:pt x="54" y="494"/>
                  </a:lnTo>
                  <a:lnTo>
                    <a:pt x="51" y="537"/>
                  </a:lnTo>
                  <a:lnTo>
                    <a:pt x="35" y="572"/>
                  </a:lnTo>
                  <a:lnTo>
                    <a:pt x="30" y="604"/>
                  </a:lnTo>
                  <a:lnTo>
                    <a:pt x="29" y="644"/>
                  </a:lnTo>
                  <a:lnTo>
                    <a:pt x="26" y="660"/>
                  </a:lnTo>
                  <a:lnTo>
                    <a:pt x="18" y="672"/>
                  </a:lnTo>
                  <a:lnTo>
                    <a:pt x="19" y="693"/>
                  </a:lnTo>
                  <a:lnTo>
                    <a:pt x="37" y="733"/>
                  </a:lnTo>
                  <a:lnTo>
                    <a:pt x="64" y="798"/>
                  </a:lnTo>
                  <a:lnTo>
                    <a:pt x="84" y="841"/>
                  </a:lnTo>
                  <a:lnTo>
                    <a:pt x="96" y="859"/>
                  </a:lnTo>
                  <a:lnTo>
                    <a:pt x="94" y="883"/>
                  </a:lnTo>
                  <a:lnTo>
                    <a:pt x="90" y="901"/>
                  </a:lnTo>
                  <a:lnTo>
                    <a:pt x="79" y="915"/>
                  </a:lnTo>
                  <a:lnTo>
                    <a:pt x="80" y="930"/>
                  </a:lnTo>
                  <a:lnTo>
                    <a:pt x="97" y="930"/>
                  </a:lnTo>
                  <a:lnTo>
                    <a:pt x="112" y="945"/>
                  </a:lnTo>
                  <a:lnTo>
                    <a:pt x="128" y="968"/>
                  </a:lnTo>
                  <a:lnTo>
                    <a:pt x="137" y="980"/>
                  </a:lnTo>
                  <a:lnTo>
                    <a:pt x="150" y="984"/>
                  </a:lnTo>
                  <a:lnTo>
                    <a:pt x="158" y="959"/>
                  </a:lnTo>
                  <a:lnTo>
                    <a:pt x="161" y="932"/>
                  </a:lnTo>
                  <a:lnTo>
                    <a:pt x="191" y="932"/>
                  </a:lnTo>
                  <a:lnTo>
                    <a:pt x="208" y="948"/>
                  </a:lnTo>
                  <a:lnTo>
                    <a:pt x="245" y="950"/>
                  </a:lnTo>
                  <a:lnTo>
                    <a:pt x="265" y="966"/>
                  </a:lnTo>
                  <a:lnTo>
                    <a:pt x="284" y="975"/>
                  </a:lnTo>
                  <a:lnTo>
                    <a:pt x="293" y="980"/>
                  </a:lnTo>
                  <a:lnTo>
                    <a:pt x="286" y="990"/>
                  </a:lnTo>
                  <a:lnTo>
                    <a:pt x="270" y="986"/>
                  </a:lnTo>
                  <a:lnTo>
                    <a:pt x="254" y="976"/>
                  </a:lnTo>
                  <a:lnTo>
                    <a:pt x="244" y="970"/>
                  </a:lnTo>
                  <a:lnTo>
                    <a:pt x="222" y="968"/>
                  </a:lnTo>
                  <a:lnTo>
                    <a:pt x="211" y="962"/>
                  </a:lnTo>
                  <a:lnTo>
                    <a:pt x="194" y="958"/>
                  </a:lnTo>
                  <a:lnTo>
                    <a:pt x="182" y="964"/>
                  </a:lnTo>
                  <a:lnTo>
                    <a:pt x="182" y="976"/>
                  </a:lnTo>
                  <a:lnTo>
                    <a:pt x="184" y="1011"/>
                  </a:lnTo>
                  <a:lnTo>
                    <a:pt x="194" y="1026"/>
                  </a:lnTo>
                  <a:lnTo>
                    <a:pt x="191" y="1062"/>
                  </a:lnTo>
                  <a:lnTo>
                    <a:pt x="184" y="1062"/>
                  </a:lnTo>
                  <a:lnTo>
                    <a:pt x="171" y="1057"/>
                  </a:lnTo>
                  <a:lnTo>
                    <a:pt x="164" y="1045"/>
                  </a:lnTo>
                  <a:lnTo>
                    <a:pt x="161" y="1025"/>
                  </a:lnTo>
                  <a:lnTo>
                    <a:pt x="161" y="1019"/>
                  </a:lnTo>
                  <a:lnTo>
                    <a:pt x="157" y="1012"/>
                  </a:lnTo>
                  <a:lnTo>
                    <a:pt x="139" y="1009"/>
                  </a:lnTo>
                  <a:lnTo>
                    <a:pt x="134" y="1026"/>
                  </a:lnTo>
                  <a:lnTo>
                    <a:pt x="133" y="1041"/>
                  </a:lnTo>
                  <a:lnTo>
                    <a:pt x="128" y="1075"/>
                  </a:lnTo>
                  <a:lnTo>
                    <a:pt x="126" y="1122"/>
                  </a:lnTo>
                  <a:lnTo>
                    <a:pt x="129" y="1147"/>
                  </a:lnTo>
                  <a:lnTo>
                    <a:pt x="147" y="1174"/>
                  </a:lnTo>
                  <a:lnTo>
                    <a:pt x="168" y="1195"/>
                  </a:lnTo>
                  <a:lnTo>
                    <a:pt x="191" y="1209"/>
                  </a:lnTo>
                  <a:lnTo>
                    <a:pt x="198" y="1236"/>
                  </a:lnTo>
                  <a:lnTo>
                    <a:pt x="197" y="1261"/>
                  </a:lnTo>
                  <a:lnTo>
                    <a:pt x="189" y="1277"/>
                  </a:lnTo>
                  <a:lnTo>
                    <a:pt x="175" y="1286"/>
                  </a:lnTo>
                  <a:lnTo>
                    <a:pt x="157" y="1286"/>
                  </a:lnTo>
                  <a:lnTo>
                    <a:pt x="155" y="1341"/>
                  </a:lnTo>
                  <a:lnTo>
                    <a:pt x="161" y="1359"/>
                  </a:lnTo>
                  <a:lnTo>
                    <a:pt x="186" y="1406"/>
                  </a:lnTo>
                  <a:lnTo>
                    <a:pt x="198" y="1435"/>
                  </a:lnTo>
                  <a:lnTo>
                    <a:pt x="220" y="1476"/>
                  </a:lnTo>
                  <a:lnTo>
                    <a:pt x="232" y="1513"/>
                  </a:lnTo>
                  <a:lnTo>
                    <a:pt x="250" y="1541"/>
                  </a:lnTo>
                  <a:lnTo>
                    <a:pt x="269" y="1576"/>
                  </a:lnTo>
                  <a:lnTo>
                    <a:pt x="275" y="1580"/>
                  </a:lnTo>
                  <a:lnTo>
                    <a:pt x="276" y="1608"/>
                  </a:lnTo>
                  <a:lnTo>
                    <a:pt x="277" y="1627"/>
                  </a:lnTo>
                  <a:lnTo>
                    <a:pt x="273" y="1635"/>
                  </a:lnTo>
                  <a:lnTo>
                    <a:pt x="287" y="1652"/>
                  </a:lnTo>
                  <a:lnTo>
                    <a:pt x="295" y="1664"/>
                  </a:lnTo>
                  <a:lnTo>
                    <a:pt x="295" y="1689"/>
                  </a:lnTo>
                  <a:lnTo>
                    <a:pt x="287" y="1739"/>
                  </a:lnTo>
                  <a:lnTo>
                    <a:pt x="279" y="1771"/>
                  </a:lnTo>
                  <a:lnTo>
                    <a:pt x="276" y="1795"/>
                  </a:lnTo>
                  <a:lnTo>
                    <a:pt x="326" y="1825"/>
                  </a:lnTo>
                  <a:lnTo>
                    <a:pt x="373" y="1841"/>
                  </a:lnTo>
                  <a:lnTo>
                    <a:pt x="408" y="1866"/>
                  </a:lnTo>
                  <a:lnTo>
                    <a:pt x="451" y="1878"/>
                  </a:lnTo>
                  <a:lnTo>
                    <a:pt x="472" y="1896"/>
                  </a:lnTo>
                  <a:lnTo>
                    <a:pt x="506" y="1948"/>
                  </a:lnTo>
                  <a:lnTo>
                    <a:pt x="547" y="1989"/>
                  </a:lnTo>
                  <a:lnTo>
                    <a:pt x="617" y="2003"/>
                  </a:lnTo>
                  <a:lnTo>
                    <a:pt x="622" y="2054"/>
                  </a:lnTo>
                  <a:lnTo>
                    <a:pt x="630" y="2078"/>
                  </a:lnTo>
                  <a:lnTo>
                    <a:pt x="667" y="2086"/>
                  </a:lnTo>
                  <a:lnTo>
                    <a:pt x="706" y="2131"/>
                  </a:lnTo>
                  <a:lnTo>
                    <a:pt x="753" y="2199"/>
                  </a:lnTo>
                  <a:lnTo>
                    <a:pt x="773" y="2228"/>
                  </a:lnTo>
                  <a:lnTo>
                    <a:pt x="787" y="2272"/>
                  </a:lnTo>
                  <a:lnTo>
                    <a:pt x="776" y="2321"/>
                  </a:lnTo>
                  <a:lnTo>
                    <a:pt x="776" y="2343"/>
                  </a:lnTo>
                  <a:lnTo>
                    <a:pt x="787" y="2385"/>
                  </a:lnTo>
                  <a:lnTo>
                    <a:pt x="810" y="2392"/>
                  </a:lnTo>
                  <a:lnTo>
                    <a:pt x="1240" y="2447"/>
                  </a:lnTo>
                  <a:lnTo>
                    <a:pt x="1245" y="2440"/>
                  </a:lnTo>
                  <a:lnTo>
                    <a:pt x="1281" y="242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4337050" y="2360613"/>
              <a:ext cx="819150" cy="439737"/>
            </a:xfrm>
            <a:custGeom>
              <a:avLst/>
              <a:gdLst/>
              <a:ahLst/>
              <a:cxnLst>
                <a:cxn ang="0">
                  <a:pos x="0" y="134"/>
                </a:cxn>
                <a:cxn ang="0">
                  <a:pos x="548" y="150"/>
                </a:cxn>
                <a:cxn ang="0">
                  <a:pos x="566" y="611"/>
                </a:cxn>
                <a:cxn ang="0">
                  <a:pos x="593" y="625"/>
                </a:cxn>
                <a:cxn ang="0">
                  <a:pos x="623" y="626"/>
                </a:cxn>
                <a:cxn ang="0">
                  <a:pos x="659" y="633"/>
                </a:cxn>
                <a:cxn ang="0">
                  <a:pos x="714" y="674"/>
                </a:cxn>
                <a:cxn ang="0">
                  <a:pos x="772" y="689"/>
                </a:cxn>
                <a:cxn ang="0">
                  <a:pos x="795" y="703"/>
                </a:cxn>
                <a:cxn ang="0">
                  <a:pos x="858" y="696"/>
                </a:cxn>
                <a:cxn ang="0">
                  <a:pos x="890" y="729"/>
                </a:cxn>
                <a:cxn ang="0">
                  <a:pos x="913" y="760"/>
                </a:cxn>
                <a:cxn ang="0">
                  <a:pos x="943" y="730"/>
                </a:cxn>
                <a:cxn ang="0">
                  <a:pos x="983" y="755"/>
                </a:cxn>
                <a:cxn ang="0">
                  <a:pos x="1026" y="755"/>
                </a:cxn>
                <a:cxn ang="0">
                  <a:pos x="1040" y="792"/>
                </a:cxn>
                <a:cxn ang="0">
                  <a:pos x="1062" y="765"/>
                </a:cxn>
                <a:cxn ang="0">
                  <a:pos x="1113" y="773"/>
                </a:cxn>
                <a:cxn ang="0">
                  <a:pos x="1173" y="789"/>
                </a:cxn>
                <a:cxn ang="0">
                  <a:pos x="1206" y="797"/>
                </a:cxn>
                <a:cxn ang="0">
                  <a:pos x="1245" y="767"/>
                </a:cxn>
                <a:cxn ang="0">
                  <a:pos x="1280" y="775"/>
                </a:cxn>
                <a:cxn ang="0">
                  <a:pos x="1312" y="758"/>
                </a:cxn>
                <a:cxn ang="0">
                  <a:pos x="1357" y="764"/>
                </a:cxn>
                <a:cxn ang="0">
                  <a:pos x="1424" y="762"/>
                </a:cxn>
                <a:cxn ang="0">
                  <a:pos x="1482" y="808"/>
                </a:cxn>
                <a:cxn ang="0">
                  <a:pos x="1528" y="819"/>
                </a:cxn>
                <a:cxn ang="0">
                  <a:pos x="1548" y="411"/>
                </a:cxn>
                <a:cxn ang="0">
                  <a:pos x="1509" y="60"/>
                </a:cxn>
                <a:cxn ang="0">
                  <a:pos x="1224" y="53"/>
                </a:cxn>
                <a:cxn ang="0">
                  <a:pos x="816" y="42"/>
                </a:cxn>
                <a:cxn ang="0">
                  <a:pos x="604" y="32"/>
                </a:cxn>
                <a:cxn ang="0">
                  <a:pos x="20" y="0"/>
                </a:cxn>
                <a:cxn ang="0">
                  <a:pos x="2" y="117"/>
                </a:cxn>
              </a:cxnLst>
              <a:rect l="0" t="0" r="r" b="b"/>
              <a:pathLst>
                <a:path w="1548" h="832">
                  <a:moveTo>
                    <a:pt x="2" y="117"/>
                  </a:moveTo>
                  <a:lnTo>
                    <a:pt x="0" y="134"/>
                  </a:lnTo>
                  <a:lnTo>
                    <a:pt x="2" y="117"/>
                  </a:lnTo>
                  <a:lnTo>
                    <a:pt x="548" y="150"/>
                  </a:lnTo>
                  <a:lnTo>
                    <a:pt x="528" y="576"/>
                  </a:lnTo>
                  <a:lnTo>
                    <a:pt x="566" y="611"/>
                  </a:lnTo>
                  <a:lnTo>
                    <a:pt x="580" y="626"/>
                  </a:lnTo>
                  <a:lnTo>
                    <a:pt x="593" y="625"/>
                  </a:lnTo>
                  <a:lnTo>
                    <a:pt x="612" y="622"/>
                  </a:lnTo>
                  <a:lnTo>
                    <a:pt x="623" y="626"/>
                  </a:lnTo>
                  <a:lnTo>
                    <a:pt x="639" y="621"/>
                  </a:lnTo>
                  <a:lnTo>
                    <a:pt x="659" y="633"/>
                  </a:lnTo>
                  <a:lnTo>
                    <a:pt x="671" y="672"/>
                  </a:lnTo>
                  <a:lnTo>
                    <a:pt x="714" y="674"/>
                  </a:lnTo>
                  <a:lnTo>
                    <a:pt x="746" y="692"/>
                  </a:lnTo>
                  <a:lnTo>
                    <a:pt x="772" y="689"/>
                  </a:lnTo>
                  <a:lnTo>
                    <a:pt x="779" y="686"/>
                  </a:lnTo>
                  <a:lnTo>
                    <a:pt x="795" y="703"/>
                  </a:lnTo>
                  <a:lnTo>
                    <a:pt x="816" y="692"/>
                  </a:lnTo>
                  <a:lnTo>
                    <a:pt x="858" y="696"/>
                  </a:lnTo>
                  <a:lnTo>
                    <a:pt x="876" y="728"/>
                  </a:lnTo>
                  <a:lnTo>
                    <a:pt x="890" y="729"/>
                  </a:lnTo>
                  <a:lnTo>
                    <a:pt x="897" y="757"/>
                  </a:lnTo>
                  <a:lnTo>
                    <a:pt x="913" y="760"/>
                  </a:lnTo>
                  <a:lnTo>
                    <a:pt x="931" y="746"/>
                  </a:lnTo>
                  <a:lnTo>
                    <a:pt x="943" y="730"/>
                  </a:lnTo>
                  <a:lnTo>
                    <a:pt x="951" y="730"/>
                  </a:lnTo>
                  <a:lnTo>
                    <a:pt x="983" y="755"/>
                  </a:lnTo>
                  <a:lnTo>
                    <a:pt x="993" y="776"/>
                  </a:lnTo>
                  <a:lnTo>
                    <a:pt x="1026" y="755"/>
                  </a:lnTo>
                  <a:lnTo>
                    <a:pt x="1033" y="764"/>
                  </a:lnTo>
                  <a:lnTo>
                    <a:pt x="1040" y="792"/>
                  </a:lnTo>
                  <a:lnTo>
                    <a:pt x="1048" y="787"/>
                  </a:lnTo>
                  <a:lnTo>
                    <a:pt x="1062" y="765"/>
                  </a:lnTo>
                  <a:lnTo>
                    <a:pt x="1087" y="761"/>
                  </a:lnTo>
                  <a:lnTo>
                    <a:pt x="1113" y="773"/>
                  </a:lnTo>
                  <a:lnTo>
                    <a:pt x="1155" y="772"/>
                  </a:lnTo>
                  <a:lnTo>
                    <a:pt x="1173" y="789"/>
                  </a:lnTo>
                  <a:lnTo>
                    <a:pt x="1183" y="803"/>
                  </a:lnTo>
                  <a:lnTo>
                    <a:pt x="1206" y="797"/>
                  </a:lnTo>
                  <a:lnTo>
                    <a:pt x="1231" y="779"/>
                  </a:lnTo>
                  <a:lnTo>
                    <a:pt x="1245" y="767"/>
                  </a:lnTo>
                  <a:lnTo>
                    <a:pt x="1263" y="764"/>
                  </a:lnTo>
                  <a:lnTo>
                    <a:pt x="1280" y="775"/>
                  </a:lnTo>
                  <a:lnTo>
                    <a:pt x="1298" y="769"/>
                  </a:lnTo>
                  <a:lnTo>
                    <a:pt x="1312" y="758"/>
                  </a:lnTo>
                  <a:lnTo>
                    <a:pt x="1342" y="761"/>
                  </a:lnTo>
                  <a:lnTo>
                    <a:pt x="1357" y="764"/>
                  </a:lnTo>
                  <a:lnTo>
                    <a:pt x="1396" y="753"/>
                  </a:lnTo>
                  <a:lnTo>
                    <a:pt x="1424" y="762"/>
                  </a:lnTo>
                  <a:lnTo>
                    <a:pt x="1448" y="785"/>
                  </a:lnTo>
                  <a:lnTo>
                    <a:pt x="1482" y="808"/>
                  </a:lnTo>
                  <a:lnTo>
                    <a:pt x="1509" y="808"/>
                  </a:lnTo>
                  <a:lnTo>
                    <a:pt x="1528" y="819"/>
                  </a:lnTo>
                  <a:lnTo>
                    <a:pt x="1543" y="832"/>
                  </a:lnTo>
                  <a:lnTo>
                    <a:pt x="1548" y="411"/>
                  </a:lnTo>
                  <a:lnTo>
                    <a:pt x="1509" y="174"/>
                  </a:lnTo>
                  <a:lnTo>
                    <a:pt x="1509" y="60"/>
                  </a:lnTo>
                  <a:lnTo>
                    <a:pt x="1509" y="60"/>
                  </a:lnTo>
                  <a:lnTo>
                    <a:pt x="1224" y="53"/>
                  </a:lnTo>
                  <a:lnTo>
                    <a:pt x="994" y="48"/>
                  </a:lnTo>
                  <a:lnTo>
                    <a:pt x="816" y="42"/>
                  </a:lnTo>
                  <a:lnTo>
                    <a:pt x="816" y="42"/>
                  </a:lnTo>
                  <a:lnTo>
                    <a:pt x="604" y="32"/>
                  </a:lnTo>
                  <a:lnTo>
                    <a:pt x="340" y="18"/>
                  </a:lnTo>
                  <a:lnTo>
                    <a:pt x="20" y="0"/>
                  </a:lnTo>
                  <a:lnTo>
                    <a:pt x="14" y="117"/>
                  </a:lnTo>
                  <a:lnTo>
                    <a:pt x="2" y="117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4440238" y="2008188"/>
              <a:ext cx="696912" cy="384175"/>
            </a:xfrm>
            <a:custGeom>
              <a:avLst/>
              <a:gdLst/>
              <a:ahLst/>
              <a:cxnLst>
                <a:cxn ang="0">
                  <a:pos x="1313" y="727"/>
                </a:cxn>
                <a:cxn ang="0">
                  <a:pos x="1316" y="243"/>
                </a:cxn>
                <a:cxn ang="0">
                  <a:pos x="1285" y="227"/>
                </a:cxn>
                <a:cxn ang="0">
                  <a:pos x="1273" y="218"/>
                </a:cxn>
                <a:cxn ang="0">
                  <a:pos x="1263" y="187"/>
                </a:cxn>
                <a:cxn ang="0">
                  <a:pos x="1232" y="162"/>
                </a:cxn>
                <a:cxn ang="0">
                  <a:pos x="1246" y="137"/>
                </a:cxn>
                <a:cxn ang="0">
                  <a:pos x="1263" y="111"/>
                </a:cxn>
                <a:cxn ang="0">
                  <a:pos x="1263" y="86"/>
                </a:cxn>
                <a:cxn ang="0">
                  <a:pos x="1250" y="86"/>
                </a:cxn>
                <a:cxn ang="0">
                  <a:pos x="1211" y="86"/>
                </a:cxn>
                <a:cxn ang="0">
                  <a:pos x="1203" y="66"/>
                </a:cxn>
                <a:cxn ang="0">
                  <a:pos x="1182" y="39"/>
                </a:cxn>
                <a:cxn ang="0">
                  <a:pos x="1182" y="39"/>
                </a:cxn>
                <a:cxn ang="0">
                  <a:pos x="767" y="26"/>
                </a:cxn>
                <a:cxn ang="0">
                  <a:pos x="767" y="26"/>
                </a:cxn>
                <a:cxn ang="0">
                  <a:pos x="47" y="0"/>
                </a:cxn>
                <a:cxn ang="0">
                  <a:pos x="0" y="677"/>
                </a:cxn>
                <a:cxn ang="0">
                  <a:pos x="0" y="677"/>
                </a:cxn>
                <a:cxn ang="0">
                  <a:pos x="332" y="695"/>
                </a:cxn>
                <a:cxn ang="0">
                  <a:pos x="494" y="703"/>
                </a:cxn>
                <a:cxn ang="0">
                  <a:pos x="620" y="709"/>
                </a:cxn>
                <a:cxn ang="0">
                  <a:pos x="620" y="709"/>
                </a:cxn>
                <a:cxn ang="0">
                  <a:pos x="798" y="715"/>
                </a:cxn>
                <a:cxn ang="0">
                  <a:pos x="1028" y="720"/>
                </a:cxn>
                <a:cxn ang="0">
                  <a:pos x="1313" y="727"/>
                </a:cxn>
                <a:cxn ang="0">
                  <a:pos x="1313" y="727"/>
                </a:cxn>
              </a:cxnLst>
              <a:rect l="0" t="0" r="r" b="b"/>
              <a:pathLst>
                <a:path w="1316" h="727">
                  <a:moveTo>
                    <a:pt x="1313" y="727"/>
                  </a:moveTo>
                  <a:lnTo>
                    <a:pt x="1316" y="243"/>
                  </a:lnTo>
                  <a:lnTo>
                    <a:pt x="1285" y="227"/>
                  </a:lnTo>
                  <a:lnTo>
                    <a:pt x="1273" y="218"/>
                  </a:lnTo>
                  <a:lnTo>
                    <a:pt x="1263" y="187"/>
                  </a:lnTo>
                  <a:lnTo>
                    <a:pt x="1232" y="162"/>
                  </a:lnTo>
                  <a:lnTo>
                    <a:pt x="1246" y="137"/>
                  </a:lnTo>
                  <a:lnTo>
                    <a:pt x="1263" y="111"/>
                  </a:lnTo>
                  <a:lnTo>
                    <a:pt x="1263" y="86"/>
                  </a:lnTo>
                  <a:lnTo>
                    <a:pt x="1250" y="86"/>
                  </a:lnTo>
                  <a:lnTo>
                    <a:pt x="1211" y="86"/>
                  </a:lnTo>
                  <a:lnTo>
                    <a:pt x="1203" y="66"/>
                  </a:lnTo>
                  <a:lnTo>
                    <a:pt x="1182" y="39"/>
                  </a:lnTo>
                  <a:lnTo>
                    <a:pt x="1182" y="39"/>
                  </a:lnTo>
                  <a:lnTo>
                    <a:pt x="767" y="26"/>
                  </a:lnTo>
                  <a:lnTo>
                    <a:pt x="767" y="26"/>
                  </a:lnTo>
                  <a:lnTo>
                    <a:pt x="47" y="0"/>
                  </a:lnTo>
                  <a:lnTo>
                    <a:pt x="0" y="677"/>
                  </a:lnTo>
                  <a:lnTo>
                    <a:pt x="0" y="677"/>
                  </a:lnTo>
                  <a:lnTo>
                    <a:pt x="332" y="695"/>
                  </a:lnTo>
                  <a:lnTo>
                    <a:pt x="494" y="703"/>
                  </a:lnTo>
                  <a:lnTo>
                    <a:pt x="620" y="709"/>
                  </a:lnTo>
                  <a:lnTo>
                    <a:pt x="620" y="709"/>
                  </a:lnTo>
                  <a:lnTo>
                    <a:pt x="798" y="715"/>
                  </a:lnTo>
                  <a:lnTo>
                    <a:pt x="1028" y="720"/>
                  </a:lnTo>
                  <a:lnTo>
                    <a:pt x="1313" y="727"/>
                  </a:lnTo>
                  <a:lnTo>
                    <a:pt x="1313" y="727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4297363" y="1638300"/>
              <a:ext cx="769937" cy="390525"/>
            </a:xfrm>
            <a:custGeom>
              <a:avLst/>
              <a:gdLst/>
              <a:ahLst/>
              <a:cxnLst>
                <a:cxn ang="0">
                  <a:pos x="1454" y="736"/>
                </a:cxn>
                <a:cxn ang="0">
                  <a:pos x="1456" y="738"/>
                </a:cxn>
                <a:cxn ang="0">
                  <a:pos x="1456" y="738"/>
                </a:cxn>
                <a:cxn ang="0">
                  <a:pos x="1447" y="718"/>
                </a:cxn>
                <a:cxn ang="0">
                  <a:pos x="1440" y="691"/>
                </a:cxn>
                <a:cxn ang="0">
                  <a:pos x="1440" y="691"/>
                </a:cxn>
                <a:cxn ang="0">
                  <a:pos x="1429" y="687"/>
                </a:cxn>
                <a:cxn ang="0">
                  <a:pos x="1421" y="684"/>
                </a:cxn>
                <a:cxn ang="0">
                  <a:pos x="1414" y="680"/>
                </a:cxn>
                <a:cxn ang="0">
                  <a:pos x="1414" y="680"/>
                </a:cxn>
                <a:cxn ang="0">
                  <a:pos x="1411" y="677"/>
                </a:cxn>
                <a:cxn ang="0">
                  <a:pos x="1406" y="665"/>
                </a:cxn>
                <a:cxn ang="0">
                  <a:pos x="1411" y="655"/>
                </a:cxn>
                <a:cxn ang="0">
                  <a:pos x="1407" y="630"/>
                </a:cxn>
                <a:cxn ang="0">
                  <a:pos x="1395" y="620"/>
                </a:cxn>
                <a:cxn ang="0">
                  <a:pos x="1388" y="608"/>
                </a:cxn>
                <a:cxn ang="0">
                  <a:pos x="1382" y="576"/>
                </a:cxn>
                <a:cxn ang="0">
                  <a:pos x="1382" y="527"/>
                </a:cxn>
                <a:cxn ang="0">
                  <a:pos x="1375" y="518"/>
                </a:cxn>
                <a:cxn ang="0">
                  <a:pos x="1368" y="502"/>
                </a:cxn>
                <a:cxn ang="0">
                  <a:pos x="1371" y="484"/>
                </a:cxn>
                <a:cxn ang="0">
                  <a:pos x="1371" y="439"/>
                </a:cxn>
                <a:cxn ang="0">
                  <a:pos x="1364" y="408"/>
                </a:cxn>
                <a:cxn ang="0">
                  <a:pos x="1352" y="398"/>
                </a:cxn>
                <a:cxn ang="0">
                  <a:pos x="1343" y="398"/>
                </a:cxn>
                <a:cxn ang="0">
                  <a:pos x="1339" y="386"/>
                </a:cxn>
                <a:cxn ang="0">
                  <a:pos x="1335" y="364"/>
                </a:cxn>
                <a:cxn ang="0">
                  <a:pos x="1331" y="347"/>
                </a:cxn>
                <a:cxn ang="0">
                  <a:pos x="1343" y="344"/>
                </a:cxn>
                <a:cxn ang="0">
                  <a:pos x="1343" y="337"/>
                </a:cxn>
                <a:cxn ang="0">
                  <a:pos x="1336" y="332"/>
                </a:cxn>
                <a:cxn ang="0">
                  <a:pos x="1332" y="318"/>
                </a:cxn>
                <a:cxn ang="0">
                  <a:pos x="1325" y="304"/>
                </a:cxn>
                <a:cxn ang="0">
                  <a:pos x="1316" y="283"/>
                </a:cxn>
                <a:cxn ang="0">
                  <a:pos x="1304" y="255"/>
                </a:cxn>
                <a:cxn ang="0">
                  <a:pos x="1292" y="228"/>
                </a:cxn>
                <a:cxn ang="0">
                  <a:pos x="1277" y="186"/>
                </a:cxn>
                <a:cxn ang="0">
                  <a:pos x="1263" y="169"/>
                </a:cxn>
                <a:cxn ang="0">
                  <a:pos x="1260" y="165"/>
                </a:cxn>
                <a:cxn ang="0">
                  <a:pos x="1241" y="149"/>
                </a:cxn>
                <a:cxn ang="0">
                  <a:pos x="1207" y="126"/>
                </a:cxn>
                <a:cxn ang="0">
                  <a:pos x="1185" y="118"/>
                </a:cxn>
                <a:cxn ang="0">
                  <a:pos x="1163" y="108"/>
                </a:cxn>
                <a:cxn ang="0">
                  <a:pos x="1143" y="90"/>
                </a:cxn>
                <a:cxn ang="0">
                  <a:pos x="1109" y="86"/>
                </a:cxn>
                <a:cxn ang="0">
                  <a:pos x="1067" y="89"/>
                </a:cxn>
                <a:cxn ang="0">
                  <a:pos x="1056" y="89"/>
                </a:cxn>
                <a:cxn ang="0">
                  <a:pos x="1039" y="96"/>
                </a:cxn>
                <a:cxn ang="0">
                  <a:pos x="1032" y="104"/>
                </a:cxn>
                <a:cxn ang="0">
                  <a:pos x="1019" y="100"/>
                </a:cxn>
                <a:cxn ang="0">
                  <a:pos x="1002" y="89"/>
                </a:cxn>
                <a:cxn ang="0">
                  <a:pos x="974" y="75"/>
                </a:cxn>
                <a:cxn ang="0">
                  <a:pos x="939" y="57"/>
                </a:cxn>
                <a:cxn ang="0">
                  <a:pos x="46" y="0"/>
                </a:cxn>
                <a:cxn ang="0">
                  <a:pos x="0" y="444"/>
                </a:cxn>
                <a:cxn ang="0">
                  <a:pos x="337" y="476"/>
                </a:cxn>
                <a:cxn ang="0">
                  <a:pos x="321" y="697"/>
                </a:cxn>
                <a:cxn ang="0">
                  <a:pos x="321" y="697"/>
                </a:cxn>
                <a:cxn ang="0">
                  <a:pos x="321" y="697"/>
                </a:cxn>
                <a:cxn ang="0">
                  <a:pos x="1039" y="723"/>
                </a:cxn>
                <a:cxn ang="0">
                  <a:pos x="1039" y="723"/>
                </a:cxn>
                <a:cxn ang="0">
                  <a:pos x="1454" y="736"/>
                </a:cxn>
                <a:cxn ang="0">
                  <a:pos x="1454" y="736"/>
                </a:cxn>
              </a:cxnLst>
              <a:rect l="0" t="0" r="r" b="b"/>
              <a:pathLst>
                <a:path w="1456" h="738">
                  <a:moveTo>
                    <a:pt x="1454" y="736"/>
                  </a:moveTo>
                  <a:lnTo>
                    <a:pt x="1456" y="738"/>
                  </a:lnTo>
                  <a:lnTo>
                    <a:pt x="1456" y="738"/>
                  </a:lnTo>
                  <a:lnTo>
                    <a:pt x="1447" y="718"/>
                  </a:lnTo>
                  <a:lnTo>
                    <a:pt x="1440" y="691"/>
                  </a:lnTo>
                  <a:lnTo>
                    <a:pt x="1440" y="691"/>
                  </a:lnTo>
                  <a:lnTo>
                    <a:pt x="1429" y="687"/>
                  </a:lnTo>
                  <a:lnTo>
                    <a:pt x="1421" y="684"/>
                  </a:lnTo>
                  <a:lnTo>
                    <a:pt x="1414" y="680"/>
                  </a:lnTo>
                  <a:lnTo>
                    <a:pt x="1414" y="680"/>
                  </a:lnTo>
                  <a:lnTo>
                    <a:pt x="1411" y="677"/>
                  </a:lnTo>
                  <a:lnTo>
                    <a:pt x="1406" y="665"/>
                  </a:lnTo>
                  <a:lnTo>
                    <a:pt x="1411" y="655"/>
                  </a:lnTo>
                  <a:lnTo>
                    <a:pt x="1407" y="630"/>
                  </a:lnTo>
                  <a:lnTo>
                    <a:pt x="1395" y="620"/>
                  </a:lnTo>
                  <a:lnTo>
                    <a:pt x="1388" y="608"/>
                  </a:lnTo>
                  <a:lnTo>
                    <a:pt x="1382" y="576"/>
                  </a:lnTo>
                  <a:lnTo>
                    <a:pt x="1382" y="527"/>
                  </a:lnTo>
                  <a:lnTo>
                    <a:pt x="1375" y="518"/>
                  </a:lnTo>
                  <a:lnTo>
                    <a:pt x="1368" y="502"/>
                  </a:lnTo>
                  <a:lnTo>
                    <a:pt x="1371" y="484"/>
                  </a:lnTo>
                  <a:lnTo>
                    <a:pt x="1371" y="439"/>
                  </a:lnTo>
                  <a:lnTo>
                    <a:pt x="1364" y="408"/>
                  </a:lnTo>
                  <a:lnTo>
                    <a:pt x="1352" y="398"/>
                  </a:lnTo>
                  <a:lnTo>
                    <a:pt x="1343" y="398"/>
                  </a:lnTo>
                  <a:lnTo>
                    <a:pt x="1339" y="386"/>
                  </a:lnTo>
                  <a:lnTo>
                    <a:pt x="1335" y="364"/>
                  </a:lnTo>
                  <a:lnTo>
                    <a:pt x="1331" y="347"/>
                  </a:lnTo>
                  <a:lnTo>
                    <a:pt x="1343" y="344"/>
                  </a:lnTo>
                  <a:lnTo>
                    <a:pt x="1343" y="337"/>
                  </a:lnTo>
                  <a:lnTo>
                    <a:pt x="1336" y="332"/>
                  </a:lnTo>
                  <a:lnTo>
                    <a:pt x="1332" y="318"/>
                  </a:lnTo>
                  <a:lnTo>
                    <a:pt x="1325" y="304"/>
                  </a:lnTo>
                  <a:lnTo>
                    <a:pt x="1316" y="283"/>
                  </a:lnTo>
                  <a:lnTo>
                    <a:pt x="1304" y="255"/>
                  </a:lnTo>
                  <a:lnTo>
                    <a:pt x="1292" y="228"/>
                  </a:lnTo>
                  <a:lnTo>
                    <a:pt x="1277" y="186"/>
                  </a:lnTo>
                  <a:lnTo>
                    <a:pt x="1263" y="169"/>
                  </a:lnTo>
                  <a:lnTo>
                    <a:pt x="1260" y="165"/>
                  </a:lnTo>
                  <a:lnTo>
                    <a:pt x="1241" y="149"/>
                  </a:lnTo>
                  <a:lnTo>
                    <a:pt x="1207" y="126"/>
                  </a:lnTo>
                  <a:lnTo>
                    <a:pt x="1185" y="118"/>
                  </a:lnTo>
                  <a:lnTo>
                    <a:pt x="1163" y="108"/>
                  </a:lnTo>
                  <a:lnTo>
                    <a:pt x="1143" y="90"/>
                  </a:lnTo>
                  <a:lnTo>
                    <a:pt x="1109" y="86"/>
                  </a:lnTo>
                  <a:lnTo>
                    <a:pt x="1067" y="89"/>
                  </a:lnTo>
                  <a:lnTo>
                    <a:pt x="1056" y="89"/>
                  </a:lnTo>
                  <a:lnTo>
                    <a:pt x="1039" y="96"/>
                  </a:lnTo>
                  <a:lnTo>
                    <a:pt x="1032" y="104"/>
                  </a:lnTo>
                  <a:lnTo>
                    <a:pt x="1019" y="100"/>
                  </a:lnTo>
                  <a:lnTo>
                    <a:pt x="1002" y="89"/>
                  </a:lnTo>
                  <a:lnTo>
                    <a:pt x="974" y="75"/>
                  </a:lnTo>
                  <a:lnTo>
                    <a:pt x="939" y="57"/>
                  </a:lnTo>
                  <a:lnTo>
                    <a:pt x="46" y="0"/>
                  </a:lnTo>
                  <a:lnTo>
                    <a:pt x="0" y="444"/>
                  </a:lnTo>
                  <a:lnTo>
                    <a:pt x="337" y="476"/>
                  </a:lnTo>
                  <a:lnTo>
                    <a:pt x="321" y="697"/>
                  </a:lnTo>
                  <a:lnTo>
                    <a:pt x="321" y="697"/>
                  </a:lnTo>
                  <a:lnTo>
                    <a:pt x="321" y="697"/>
                  </a:lnTo>
                  <a:lnTo>
                    <a:pt x="1039" y="723"/>
                  </a:lnTo>
                  <a:lnTo>
                    <a:pt x="1039" y="723"/>
                  </a:lnTo>
                  <a:lnTo>
                    <a:pt x="1454" y="736"/>
                  </a:lnTo>
                  <a:lnTo>
                    <a:pt x="1454" y="73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4321175" y="1289050"/>
              <a:ext cx="661987" cy="444500"/>
            </a:xfrm>
            <a:custGeom>
              <a:avLst/>
              <a:gdLst/>
              <a:ahLst/>
              <a:cxnLst>
                <a:cxn ang="0">
                  <a:pos x="928" y="736"/>
                </a:cxn>
                <a:cxn ang="0">
                  <a:pos x="956" y="750"/>
                </a:cxn>
                <a:cxn ang="0">
                  <a:pos x="973" y="761"/>
                </a:cxn>
                <a:cxn ang="0">
                  <a:pos x="986" y="765"/>
                </a:cxn>
                <a:cxn ang="0">
                  <a:pos x="993" y="757"/>
                </a:cxn>
                <a:cxn ang="0">
                  <a:pos x="1010" y="750"/>
                </a:cxn>
                <a:cxn ang="0">
                  <a:pos x="1021" y="750"/>
                </a:cxn>
                <a:cxn ang="0">
                  <a:pos x="1063" y="747"/>
                </a:cxn>
                <a:cxn ang="0">
                  <a:pos x="1097" y="751"/>
                </a:cxn>
                <a:cxn ang="0">
                  <a:pos x="1117" y="769"/>
                </a:cxn>
                <a:cxn ang="0">
                  <a:pos x="1139" y="779"/>
                </a:cxn>
                <a:cxn ang="0">
                  <a:pos x="1161" y="787"/>
                </a:cxn>
                <a:cxn ang="0">
                  <a:pos x="1195" y="810"/>
                </a:cxn>
                <a:cxn ang="0">
                  <a:pos x="1214" y="826"/>
                </a:cxn>
                <a:cxn ang="0">
                  <a:pos x="1217" y="830"/>
                </a:cxn>
                <a:cxn ang="0">
                  <a:pos x="1224" y="839"/>
                </a:cxn>
                <a:cxn ang="0">
                  <a:pos x="1224" y="839"/>
                </a:cxn>
                <a:cxn ang="0">
                  <a:pos x="1224" y="828"/>
                </a:cxn>
                <a:cxn ang="0">
                  <a:pos x="1224" y="807"/>
                </a:cxn>
                <a:cxn ang="0">
                  <a:pos x="1204" y="794"/>
                </a:cxn>
                <a:cxn ang="0">
                  <a:pos x="1204" y="779"/>
                </a:cxn>
                <a:cxn ang="0">
                  <a:pos x="1211" y="765"/>
                </a:cxn>
                <a:cxn ang="0">
                  <a:pos x="1224" y="761"/>
                </a:cxn>
                <a:cxn ang="0">
                  <a:pos x="1224" y="729"/>
                </a:cxn>
                <a:cxn ang="0">
                  <a:pos x="1227" y="712"/>
                </a:cxn>
                <a:cxn ang="0">
                  <a:pos x="1236" y="708"/>
                </a:cxn>
                <a:cxn ang="0">
                  <a:pos x="1236" y="690"/>
                </a:cxn>
                <a:cxn ang="0">
                  <a:pos x="1225" y="667"/>
                </a:cxn>
                <a:cxn ang="0">
                  <a:pos x="1217" y="661"/>
                </a:cxn>
                <a:cxn ang="0">
                  <a:pos x="1221" y="637"/>
                </a:cxn>
                <a:cxn ang="0">
                  <a:pos x="1221" y="624"/>
                </a:cxn>
                <a:cxn ang="0">
                  <a:pos x="1236" y="624"/>
                </a:cxn>
                <a:cxn ang="0">
                  <a:pos x="1250" y="222"/>
                </a:cxn>
                <a:cxn ang="0">
                  <a:pos x="1236" y="206"/>
                </a:cxn>
                <a:cxn ang="0">
                  <a:pos x="1228" y="193"/>
                </a:cxn>
                <a:cxn ang="0">
                  <a:pos x="1204" y="184"/>
                </a:cxn>
                <a:cxn ang="0">
                  <a:pos x="1199" y="171"/>
                </a:cxn>
                <a:cxn ang="0">
                  <a:pos x="1188" y="157"/>
                </a:cxn>
                <a:cxn ang="0">
                  <a:pos x="1181" y="146"/>
                </a:cxn>
                <a:cxn ang="0">
                  <a:pos x="1181" y="135"/>
                </a:cxn>
                <a:cxn ang="0">
                  <a:pos x="1181" y="127"/>
                </a:cxn>
                <a:cxn ang="0">
                  <a:pos x="1193" y="111"/>
                </a:cxn>
                <a:cxn ang="0">
                  <a:pos x="1208" y="98"/>
                </a:cxn>
                <a:cxn ang="0">
                  <a:pos x="1225" y="81"/>
                </a:cxn>
                <a:cxn ang="0">
                  <a:pos x="1224" y="71"/>
                </a:cxn>
                <a:cxn ang="0">
                  <a:pos x="1222" y="67"/>
                </a:cxn>
                <a:cxn ang="0">
                  <a:pos x="1222" y="67"/>
                </a:cxn>
                <a:cxn ang="0">
                  <a:pos x="982" y="57"/>
                </a:cxn>
                <a:cxn ang="0">
                  <a:pos x="787" y="48"/>
                </a:cxn>
                <a:cxn ang="0">
                  <a:pos x="634" y="41"/>
                </a:cxn>
                <a:cxn ang="0">
                  <a:pos x="634" y="41"/>
                </a:cxn>
                <a:cxn ang="0">
                  <a:pos x="483" y="31"/>
                </a:cxn>
                <a:cxn ang="0">
                  <a:pos x="295" y="17"/>
                </a:cxn>
                <a:cxn ang="0">
                  <a:pos x="65" y="0"/>
                </a:cxn>
                <a:cxn ang="0">
                  <a:pos x="0" y="661"/>
                </a:cxn>
                <a:cxn ang="0">
                  <a:pos x="893" y="718"/>
                </a:cxn>
                <a:cxn ang="0">
                  <a:pos x="928" y="736"/>
                </a:cxn>
              </a:cxnLst>
              <a:rect l="0" t="0" r="r" b="b"/>
              <a:pathLst>
                <a:path w="1250" h="839">
                  <a:moveTo>
                    <a:pt x="928" y="736"/>
                  </a:moveTo>
                  <a:lnTo>
                    <a:pt x="956" y="750"/>
                  </a:lnTo>
                  <a:lnTo>
                    <a:pt x="973" y="761"/>
                  </a:lnTo>
                  <a:lnTo>
                    <a:pt x="986" y="765"/>
                  </a:lnTo>
                  <a:lnTo>
                    <a:pt x="993" y="757"/>
                  </a:lnTo>
                  <a:lnTo>
                    <a:pt x="1010" y="750"/>
                  </a:lnTo>
                  <a:lnTo>
                    <a:pt x="1021" y="750"/>
                  </a:lnTo>
                  <a:lnTo>
                    <a:pt x="1063" y="747"/>
                  </a:lnTo>
                  <a:lnTo>
                    <a:pt x="1097" y="751"/>
                  </a:lnTo>
                  <a:lnTo>
                    <a:pt x="1117" y="769"/>
                  </a:lnTo>
                  <a:lnTo>
                    <a:pt x="1139" y="779"/>
                  </a:lnTo>
                  <a:lnTo>
                    <a:pt x="1161" y="787"/>
                  </a:lnTo>
                  <a:lnTo>
                    <a:pt x="1195" y="810"/>
                  </a:lnTo>
                  <a:lnTo>
                    <a:pt x="1214" y="826"/>
                  </a:lnTo>
                  <a:lnTo>
                    <a:pt x="1217" y="830"/>
                  </a:lnTo>
                  <a:lnTo>
                    <a:pt x="1224" y="839"/>
                  </a:lnTo>
                  <a:lnTo>
                    <a:pt x="1224" y="839"/>
                  </a:lnTo>
                  <a:lnTo>
                    <a:pt x="1224" y="828"/>
                  </a:lnTo>
                  <a:lnTo>
                    <a:pt x="1224" y="807"/>
                  </a:lnTo>
                  <a:lnTo>
                    <a:pt x="1204" y="794"/>
                  </a:lnTo>
                  <a:lnTo>
                    <a:pt x="1204" y="779"/>
                  </a:lnTo>
                  <a:lnTo>
                    <a:pt x="1211" y="765"/>
                  </a:lnTo>
                  <a:lnTo>
                    <a:pt x="1224" y="761"/>
                  </a:lnTo>
                  <a:lnTo>
                    <a:pt x="1224" y="729"/>
                  </a:lnTo>
                  <a:lnTo>
                    <a:pt x="1227" y="712"/>
                  </a:lnTo>
                  <a:lnTo>
                    <a:pt x="1236" y="708"/>
                  </a:lnTo>
                  <a:lnTo>
                    <a:pt x="1236" y="690"/>
                  </a:lnTo>
                  <a:lnTo>
                    <a:pt x="1225" y="667"/>
                  </a:lnTo>
                  <a:lnTo>
                    <a:pt x="1217" y="661"/>
                  </a:lnTo>
                  <a:lnTo>
                    <a:pt x="1221" y="637"/>
                  </a:lnTo>
                  <a:lnTo>
                    <a:pt x="1221" y="624"/>
                  </a:lnTo>
                  <a:lnTo>
                    <a:pt x="1236" y="624"/>
                  </a:lnTo>
                  <a:lnTo>
                    <a:pt x="1250" y="222"/>
                  </a:lnTo>
                  <a:lnTo>
                    <a:pt x="1236" y="206"/>
                  </a:lnTo>
                  <a:lnTo>
                    <a:pt x="1228" y="193"/>
                  </a:lnTo>
                  <a:lnTo>
                    <a:pt x="1204" y="184"/>
                  </a:lnTo>
                  <a:lnTo>
                    <a:pt x="1199" y="171"/>
                  </a:lnTo>
                  <a:lnTo>
                    <a:pt x="1188" y="157"/>
                  </a:lnTo>
                  <a:lnTo>
                    <a:pt x="1181" y="146"/>
                  </a:lnTo>
                  <a:lnTo>
                    <a:pt x="1181" y="135"/>
                  </a:lnTo>
                  <a:lnTo>
                    <a:pt x="1181" y="127"/>
                  </a:lnTo>
                  <a:lnTo>
                    <a:pt x="1193" y="111"/>
                  </a:lnTo>
                  <a:lnTo>
                    <a:pt x="1208" y="98"/>
                  </a:lnTo>
                  <a:lnTo>
                    <a:pt x="1225" y="81"/>
                  </a:lnTo>
                  <a:lnTo>
                    <a:pt x="1224" y="71"/>
                  </a:lnTo>
                  <a:lnTo>
                    <a:pt x="1222" y="67"/>
                  </a:lnTo>
                  <a:lnTo>
                    <a:pt x="1222" y="67"/>
                  </a:lnTo>
                  <a:lnTo>
                    <a:pt x="982" y="57"/>
                  </a:lnTo>
                  <a:lnTo>
                    <a:pt x="787" y="48"/>
                  </a:lnTo>
                  <a:lnTo>
                    <a:pt x="634" y="41"/>
                  </a:lnTo>
                  <a:lnTo>
                    <a:pt x="634" y="41"/>
                  </a:lnTo>
                  <a:lnTo>
                    <a:pt x="483" y="31"/>
                  </a:lnTo>
                  <a:lnTo>
                    <a:pt x="295" y="17"/>
                  </a:lnTo>
                  <a:lnTo>
                    <a:pt x="65" y="0"/>
                  </a:lnTo>
                  <a:lnTo>
                    <a:pt x="0" y="661"/>
                  </a:lnTo>
                  <a:lnTo>
                    <a:pt x="893" y="718"/>
                  </a:lnTo>
                  <a:lnTo>
                    <a:pt x="928" y="73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3679825" y="1325563"/>
              <a:ext cx="665162" cy="547687"/>
            </a:xfrm>
            <a:custGeom>
              <a:avLst/>
              <a:gdLst/>
              <a:ahLst/>
              <a:cxnLst>
                <a:cxn ang="0">
                  <a:pos x="1256" y="142"/>
                </a:cxn>
                <a:cxn ang="0">
                  <a:pos x="1255" y="142"/>
                </a:cxn>
                <a:cxn ang="0">
                  <a:pos x="154" y="0"/>
                </a:cxn>
                <a:cxn ang="0">
                  <a:pos x="132" y="127"/>
                </a:cxn>
                <a:cxn ang="0">
                  <a:pos x="35" y="668"/>
                </a:cxn>
                <a:cxn ang="0">
                  <a:pos x="0" y="887"/>
                </a:cxn>
                <a:cxn ang="0">
                  <a:pos x="335" y="940"/>
                </a:cxn>
                <a:cxn ang="0">
                  <a:pos x="1166" y="1037"/>
                </a:cxn>
                <a:cxn ang="0">
                  <a:pos x="1212" y="593"/>
                </a:cxn>
                <a:cxn ang="0">
                  <a:pos x="1256" y="142"/>
                </a:cxn>
              </a:cxnLst>
              <a:rect l="0" t="0" r="r" b="b"/>
              <a:pathLst>
                <a:path w="1256" h="1037">
                  <a:moveTo>
                    <a:pt x="1256" y="142"/>
                  </a:moveTo>
                  <a:lnTo>
                    <a:pt x="1255" y="142"/>
                  </a:lnTo>
                  <a:lnTo>
                    <a:pt x="154" y="0"/>
                  </a:lnTo>
                  <a:lnTo>
                    <a:pt x="132" y="127"/>
                  </a:lnTo>
                  <a:lnTo>
                    <a:pt x="35" y="668"/>
                  </a:lnTo>
                  <a:lnTo>
                    <a:pt x="0" y="887"/>
                  </a:lnTo>
                  <a:lnTo>
                    <a:pt x="335" y="940"/>
                  </a:lnTo>
                  <a:lnTo>
                    <a:pt x="1166" y="1037"/>
                  </a:lnTo>
                  <a:lnTo>
                    <a:pt x="1212" y="593"/>
                  </a:lnTo>
                  <a:lnTo>
                    <a:pt x="1256" y="14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356100" y="928688"/>
              <a:ext cx="617537" cy="398462"/>
            </a:xfrm>
            <a:custGeom>
              <a:avLst/>
              <a:gdLst/>
              <a:ahLst/>
              <a:cxnLst>
                <a:cxn ang="0">
                  <a:pos x="1157" y="749"/>
                </a:cxn>
                <a:cxn ang="0">
                  <a:pos x="1159" y="753"/>
                </a:cxn>
                <a:cxn ang="0">
                  <a:pos x="1159" y="755"/>
                </a:cxn>
                <a:cxn ang="0">
                  <a:pos x="1168" y="743"/>
                </a:cxn>
                <a:cxn ang="0">
                  <a:pos x="1168" y="720"/>
                </a:cxn>
                <a:cxn ang="0">
                  <a:pos x="1168" y="699"/>
                </a:cxn>
                <a:cxn ang="0">
                  <a:pos x="1163" y="671"/>
                </a:cxn>
                <a:cxn ang="0">
                  <a:pos x="1153" y="656"/>
                </a:cxn>
                <a:cxn ang="0">
                  <a:pos x="1142" y="641"/>
                </a:cxn>
                <a:cxn ang="0">
                  <a:pos x="1142" y="612"/>
                </a:cxn>
                <a:cxn ang="0">
                  <a:pos x="1135" y="602"/>
                </a:cxn>
                <a:cxn ang="0">
                  <a:pos x="1125" y="588"/>
                </a:cxn>
                <a:cxn ang="0">
                  <a:pos x="1125" y="546"/>
                </a:cxn>
                <a:cxn ang="0">
                  <a:pos x="1125" y="480"/>
                </a:cxn>
                <a:cxn ang="0">
                  <a:pos x="1121" y="399"/>
                </a:cxn>
                <a:cxn ang="0">
                  <a:pos x="1121" y="356"/>
                </a:cxn>
                <a:cxn ang="0">
                  <a:pos x="1103" y="326"/>
                </a:cxn>
                <a:cxn ang="0">
                  <a:pos x="1091" y="277"/>
                </a:cxn>
                <a:cxn ang="0">
                  <a:pos x="1081" y="249"/>
                </a:cxn>
                <a:cxn ang="0">
                  <a:pos x="1087" y="219"/>
                </a:cxn>
                <a:cxn ang="0">
                  <a:pos x="1085" y="192"/>
                </a:cxn>
                <a:cxn ang="0">
                  <a:pos x="1081" y="180"/>
                </a:cxn>
                <a:cxn ang="0">
                  <a:pos x="1081" y="158"/>
                </a:cxn>
                <a:cxn ang="0">
                  <a:pos x="1081" y="154"/>
                </a:cxn>
                <a:cxn ang="0">
                  <a:pos x="1089" y="144"/>
                </a:cxn>
                <a:cxn ang="0">
                  <a:pos x="1094" y="133"/>
                </a:cxn>
                <a:cxn ang="0">
                  <a:pos x="1091" y="116"/>
                </a:cxn>
                <a:cxn ang="0">
                  <a:pos x="1081" y="104"/>
                </a:cxn>
                <a:cxn ang="0">
                  <a:pos x="1081" y="97"/>
                </a:cxn>
                <a:cxn ang="0">
                  <a:pos x="1077" y="81"/>
                </a:cxn>
                <a:cxn ang="0">
                  <a:pos x="1071" y="62"/>
                </a:cxn>
                <a:cxn ang="0">
                  <a:pos x="1071" y="62"/>
                </a:cxn>
                <a:cxn ang="0">
                  <a:pos x="819" y="51"/>
                </a:cxn>
                <a:cxn ang="0">
                  <a:pos x="612" y="41"/>
                </a:cxn>
                <a:cxn ang="0">
                  <a:pos x="450" y="33"/>
                </a:cxn>
                <a:cxn ang="0">
                  <a:pos x="450" y="33"/>
                </a:cxn>
                <a:cxn ang="0">
                  <a:pos x="350" y="25"/>
                </a:cxn>
                <a:cxn ang="0">
                  <a:pos x="222" y="13"/>
                </a:cxn>
                <a:cxn ang="0">
                  <a:pos x="65" y="0"/>
                </a:cxn>
                <a:cxn ang="0">
                  <a:pos x="0" y="682"/>
                </a:cxn>
                <a:cxn ang="0">
                  <a:pos x="0" y="682"/>
                </a:cxn>
                <a:cxn ang="0">
                  <a:pos x="230" y="699"/>
                </a:cxn>
                <a:cxn ang="0">
                  <a:pos x="418" y="713"/>
                </a:cxn>
                <a:cxn ang="0">
                  <a:pos x="569" y="723"/>
                </a:cxn>
                <a:cxn ang="0">
                  <a:pos x="569" y="723"/>
                </a:cxn>
                <a:cxn ang="0">
                  <a:pos x="722" y="730"/>
                </a:cxn>
                <a:cxn ang="0">
                  <a:pos x="917" y="739"/>
                </a:cxn>
                <a:cxn ang="0">
                  <a:pos x="1157" y="749"/>
                </a:cxn>
                <a:cxn ang="0">
                  <a:pos x="1157" y="749"/>
                </a:cxn>
              </a:cxnLst>
              <a:rect l="0" t="0" r="r" b="b"/>
              <a:pathLst>
                <a:path w="1168" h="755">
                  <a:moveTo>
                    <a:pt x="1157" y="749"/>
                  </a:moveTo>
                  <a:lnTo>
                    <a:pt x="1159" y="753"/>
                  </a:lnTo>
                  <a:lnTo>
                    <a:pt x="1159" y="755"/>
                  </a:lnTo>
                  <a:lnTo>
                    <a:pt x="1168" y="743"/>
                  </a:lnTo>
                  <a:lnTo>
                    <a:pt x="1168" y="720"/>
                  </a:lnTo>
                  <a:lnTo>
                    <a:pt x="1168" y="699"/>
                  </a:lnTo>
                  <a:lnTo>
                    <a:pt x="1163" y="671"/>
                  </a:lnTo>
                  <a:lnTo>
                    <a:pt x="1153" y="656"/>
                  </a:lnTo>
                  <a:lnTo>
                    <a:pt x="1142" y="641"/>
                  </a:lnTo>
                  <a:lnTo>
                    <a:pt x="1142" y="612"/>
                  </a:lnTo>
                  <a:lnTo>
                    <a:pt x="1135" y="602"/>
                  </a:lnTo>
                  <a:lnTo>
                    <a:pt x="1125" y="588"/>
                  </a:lnTo>
                  <a:lnTo>
                    <a:pt x="1125" y="546"/>
                  </a:lnTo>
                  <a:lnTo>
                    <a:pt x="1125" y="480"/>
                  </a:lnTo>
                  <a:lnTo>
                    <a:pt x="1121" y="399"/>
                  </a:lnTo>
                  <a:lnTo>
                    <a:pt x="1121" y="356"/>
                  </a:lnTo>
                  <a:lnTo>
                    <a:pt x="1103" y="326"/>
                  </a:lnTo>
                  <a:lnTo>
                    <a:pt x="1091" y="277"/>
                  </a:lnTo>
                  <a:lnTo>
                    <a:pt x="1081" y="249"/>
                  </a:lnTo>
                  <a:lnTo>
                    <a:pt x="1087" y="219"/>
                  </a:lnTo>
                  <a:lnTo>
                    <a:pt x="1085" y="192"/>
                  </a:lnTo>
                  <a:lnTo>
                    <a:pt x="1081" y="180"/>
                  </a:lnTo>
                  <a:lnTo>
                    <a:pt x="1081" y="158"/>
                  </a:lnTo>
                  <a:lnTo>
                    <a:pt x="1081" y="154"/>
                  </a:lnTo>
                  <a:lnTo>
                    <a:pt x="1089" y="144"/>
                  </a:lnTo>
                  <a:lnTo>
                    <a:pt x="1094" y="133"/>
                  </a:lnTo>
                  <a:lnTo>
                    <a:pt x="1091" y="116"/>
                  </a:lnTo>
                  <a:lnTo>
                    <a:pt x="1081" y="104"/>
                  </a:lnTo>
                  <a:lnTo>
                    <a:pt x="1081" y="97"/>
                  </a:lnTo>
                  <a:lnTo>
                    <a:pt x="1077" y="81"/>
                  </a:lnTo>
                  <a:lnTo>
                    <a:pt x="1071" y="62"/>
                  </a:lnTo>
                  <a:lnTo>
                    <a:pt x="1071" y="62"/>
                  </a:lnTo>
                  <a:lnTo>
                    <a:pt x="819" y="51"/>
                  </a:lnTo>
                  <a:lnTo>
                    <a:pt x="612" y="41"/>
                  </a:lnTo>
                  <a:lnTo>
                    <a:pt x="450" y="33"/>
                  </a:lnTo>
                  <a:lnTo>
                    <a:pt x="450" y="33"/>
                  </a:lnTo>
                  <a:lnTo>
                    <a:pt x="350" y="25"/>
                  </a:lnTo>
                  <a:lnTo>
                    <a:pt x="222" y="13"/>
                  </a:lnTo>
                  <a:lnTo>
                    <a:pt x="65" y="0"/>
                  </a:lnTo>
                  <a:lnTo>
                    <a:pt x="0" y="682"/>
                  </a:lnTo>
                  <a:lnTo>
                    <a:pt x="0" y="682"/>
                  </a:lnTo>
                  <a:lnTo>
                    <a:pt x="230" y="699"/>
                  </a:lnTo>
                  <a:lnTo>
                    <a:pt x="418" y="713"/>
                  </a:lnTo>
                  <a:lnTo>
                    <a:pt x="569" y="723"/>
                  </a:lnTo>
                  <a:lnTo>
                    <a:pt x="569" y="723"/>
                  </a:lnTo>
                  <a:lnTo>
                    <a:pt x="722" y="730"/>
                  </a:lnTo>
                  <a:lnTo>
                    <a:pt x="917" y="739"/>
                  </a:lnTo>
                  <a:lnTo>
                    <a:pt x="1157" y="749"/>
                  </a:lnTo>
                  <a:lnTo>
                    <a:pt x="1157" y="749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3783013" y="1822450"/>
              <a:ext cx="692150" cy="542925"/>
            </a:xfrm>
            <a:custGeom>
              <a:avLst/>
              <a:gdLst/>
              <a:ahLst/>
              <a:cxnLst>
                <a:cxn ang="0">
                  <a:pos x="1243" y="1027"/>
                </a:cxn>
                <a:cxn ang="0">
                  <a:pos x="1290" y="350"/>
                </a:cxn>
                <a:cxn ang="0">
                  <a:pos x="1290" y="350"/>
                </a:cxn>
                <a:cxn ang="0">
                  <a:pos x="1292" y="350"/>
                </a:cxn>
                <a:cxn ang="0">
                  <a:pos x="1292" y="350"/>
                </a:cxn>
                <a:cxn ang="0">
                  <a:pos x="1308" y="129"/>
                </a:cxn>
                <a:cxn ang="0">
                  <a:pos x="971" y="97"/>
                </a:cxn>
                <a:cxn ang="0">
                  <a:pos x="140" y="0"/>
                </a:cxn>
                <a:cxn ang="0">
                  <a:pos x="0" y="894"/>
                </a:cxn>
                <a:cxn ang="0">
                  <a:pos x="1067" y="1017"/>
                </a:cxn>
                <a:cxn ang="0">
                  <a:pos x="1067" y="1017"/>
                </a:cxn>
                <a:cxn ang="0">
                  <a:pos x="1243" y="1027"/>
                </a:cxn>
                <a:cxn ang="0">
                  <a:pos x="1243" y="1027"/>
                </a:cxn>
              </a:cxnLst>
              <a:rect l="0" t="0" r="r" b="b"/>
              <a:pathLst>
                <a:path w="1308" h="1027">
                  <a:moveTo>
                    <a:pt x="1243" y="1027"/>
                  </a:moveTo>
                  <a:lnTo>
                    <a:pt x="1290" y="350"/>
                  </a:lnTo>
                  <a:lnTo>
                    <a:pt x="1290" y="350"/>
                  </a:lnTo>
                  <a:lnTo>
                    <a:pt x="1292" y="350"/>
                  </a:lnTo>
                  <a:lnTo>
                    <a:pt x="1292" y="350"/>
                  </a:lnTo>
                  <a:lnTo>
                    <a:pt x="1308" y="129"/>
                  </a:lnTo>
                  <a:lnTo>
                    <a:pt x="971" y="97"/>
                  </a:lnTo>
                  <a:lnTo>
                    <a:pt x="140" y="0"/>
                  </a:lnTo>
                  <a:lnTo>
                    <a:pt x="0" y="894"/>
                  </a:lnTo>
                  <a:lnTo>
                    <a:pt x="1067" y="1017"/>
                  </a:lnTo>
                  <a:lnTo>
                    <a:pt x="1067" y="1017"/>
                  </a:lnTo>
                  <a:lnTo>
                    <a:pt x="1243" y="1027"/>
                  </a:lnTo>
                  <a:lnTo>
                    <a:pt x="1243" y="1027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3324225" y="1628775"/>
              <a:ext cx="533400" cy="666750"/>
            </a:xfrm>
            <a:custGeom>
              <a:avLst/>
              <a:gdLst/>
              <a:ahLst/>
              <a:cxnLst>
                <a:cxn ang="0">
                  <a:pos x="1006" y="366"/>
                </a:cxn>
                <a:cxn ang="0">
                  <a:pos x="671" y="313"/>
                </a:cxn>
                <a:cxn ang="0">
                  <a:pos x="706" y="94"/>
                </a:cxn>
                <a:cxn ang="0">
                  <a:pos x="216" y="0"/>
                </a:cxn>
                <a:cxn ang="0">
                  <a:pos x="0" y="1106"/>
                </a:cxn>
                <a:cxn ang="0">
                  <a:pos x="866" y="1260"/>
                </a:cxn>
                <a:cxn ang="0">
                  <a:pos x="1006" y="366"/>
                </a:cxn>
              </a:cxnLst>
              <a:rect l="0" t="0" r="r" b="b"/>
              <a:pathLst>
                <a:path w="1006" h="1260">
                  <a:moveTo>
                    <a:pt x="1006" y="366"/>
                  </a:moveTo>
                  <a:lnTo>
                    <a:pt x="671" y="313"/>
                  </a:lnTo>
                  <a:lnTo>
                    <a:pt x="706" y="94"/>
                  </a:lnTo>
                  <a:lnTo>
                    <a:pt x="216" y="0"/>
                  </a:lnTo>
                  <a:lnTo>
                    <a:pt x="0" y="1106"/>
                  </a:lnTo>
                  <a:lnTo>
                    <a:pt x="866" y="1260"/>
                  </a:lnTo>
                  <a:lnTo>
                    <a:pt x="1006" y="36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2828925" y="1508125"/>
              <a:ext cx="609600" cy="923925"/>
            </a:xfrm>
            <a:custGeom>
              <a:avLst/>
              <a:gdLst/>
              <a:ahLst/>
              <a:cxnLst>
                <a:cxn ang="0">
                  <a:pos x="20" y="606"/>
                </a:cxn>
                <a:cxn ang="0">
                  <a:pos x="4" y="613"/>
                </a:cxn>
                <a:cxn ang="0">
                  <a:pos x="0" y="628"/>
                </a:cxn>
                <a:cxn ang="0">
                  <a:pos x="5" y="645"/>
                </a:cxn>
                <a:cxn ang="0">
                  <a:pos x="8" y="660"/>
                </a:cxn>
                <a:cxn ang="0">
                  <a:pos x="15" y="666"/>
                </a:cxn>
                <a:cxn ang="0">
                  <a:pos x="30" y="671"/>
                </a:cxn>
                <a:cxn ang="0">
                  <a:pos x="745" y="1746"/>
                </a:cxn>
                <a:cxn ang="0">
                  <a:pos x="759" y="1728"/>
                </a:cxn>
                <a:cxn ang="0">
                  <a:pos x="763" y="1705"/>
                </a:cxn>
                <a:cxn ang="0">
                  <a:pos x="763" y="1647"/>
                </a:cxn>
                <a:cxn ang="0">
                  <a:pos x="764" y="1580"/>
                </a:cxn>
                <a:cxn ang="0">
                  <a:pos x="763" y="1532"/>
                </a:cxn>
                <a:cxn ang="0">
                  <a:pos x="777" y="1517"/>
                </a:cxn>
                <a:cxn ang="0">
                  <a:pos x="807" y="1508"/>
                </a:cxn>
                <a:cxn ang="0">
                  <a:pos x="818" y="1528"/>
                </a:cxn>
                <a:cxn ang="0">
                  <a:pos x="838" y="1518"/>
                </a:cxn>
                <a:cxn ang="0">
                  <a:pos x="860" y="1536"/>
                </a:cxn>
                <a:cxn ang="0">
                  <a:pos x="872" y="1543"/>
                </a:cxn>
                <a:cxn ang="0">
                  <a:pos x="889" y="1533"/>
                </a:cxn>
                <a:cxn ang="0">
                  <a:pos x="889" y="1533"/>
                </a:cxn>
                <a:cxn ang="0">
                  <a:pos x="899" y="1500"/>
                </a:cxn>
                <a:cxn ang="0">
                  <a:pos x="914" y="1451"/>
                </a:cxn>
                <a:cxn ang="0">
                  <a:pos x="914" y="1451"/>
                </a:cxn>
                <a:cxn ang="0">
                  <a:pos x="928" y="1382"/>
                </a:cxn>
                <a:cxn ang="0">
                  <a:pos x="938" y="1335"/>
                </a:cxn>
                <a:cxn ang="0">
                  <a:pos x="1154" y="229"/>
                </a:cxn>
                <a:cxn ang="0">
                  <a:pos x="1154" y="229"/>
                </a:cxn>
                <a:cxn ang="0">
                  <a:pos x="938" y="181"/>
                </a:cxn>
                <a:cxn ang="0">
                  <a:pos x="761" y="141"/>
                </a:cxn>
                <a:cxn ang="0">
                  <a:pos x="623" y="111"/>
                </a:cxn>
                <a:cxn ang="0">
                  <a:pos x="623" y="111"/>
                </a:cxn>
                <a:cxn ang="0">
                  <a:pos x="510" y="81"/>
                </a:cxn>
                <a:cxn ang="0">
                  <a:pos x="367" y="45"/>
                </a:cxn>
                <a:cxn ang="0">
                  <a:pos x="194" y="0"/>
                </a:cxn>
                <a:cxn ang="0">
                  <a:pos x="36" y="602"/>
                </a:cxn>
                <a:cxn ang="0">
                  <a:pos x="20" y="606"/>
                </a:cxn>
              </a:cxnLst>
              <a:rect l="0" t="0" r="r" b="b"/>
              <a:pathLst>
                <a:path w="1154" h="1746">
                  <a:moveTo>
                    <a:pt x="20" y="606"/>
                  </a:moveTo>
                  <a:lnTo>
                    <a:pt x="4" y="613"/>
                  </a:lnTo>
                  <a:lnTo>
                    <a:pt x="0" y="628"/>
                  </a:lnTo>
                  <a:lnTo>
                    <a:pt x="5" y="645"/>
                  </a:lnTo>
                  <a:lnTo>
                    <a:pt x="8" y="660"/>
                  </a:lnTo>
                  <a:lnTo>
                    <a:pt x="15" y="666"/>
                  </a:lnTo>
                  <a:lnTo>
                    <a:pt x="30" y="671"/>
                  </a:lnTo>
                  <a:lnTo>
                    <a:pt x="745" y="1746"/>
                  </a:lnTo>
                  <a:lnTo>
                    <a:pt x="759" y="1728"/>
                  </a:lnTo>
                  <a:lnTo>
                    <a:pt x="763" y="1705"/>
                  </a:lnTo>
                  <a:lnTo>
                    <a:pt x="763" y="1647"/>
                  </a:lnTo>
                  <a:lnTo>
                    <a:pt x="764" y="1580"/>
                  </a:lnTo>
                  <a:lnTo>
                    <a:pt x="763" y="1532"/>
                  </a:lnTo>
                  <a:lnTo>
                    <a:pt x="777" y="1517"/>
                  </a:lnTo>
                  <a:lnTo>
                    <a:pt x="807" y="1508"/>
                  </a:lnTo>
                  <a:lnTo>
                    <a:pt x="818" y="1528"/>
                  </a:lnTo>
                  <a:lnTo>
                    <a:pt x="838" y="1518"/>
                  </a:lnTo>
                  <a:lnTo>
                    <a:pt x="860" y="1536"/>
                  </a:lnTo>
                  <a:lnTo>
                    <a:pt x="872" y="1543"/>
                  </a:lnTo>
                  <a:lnTo>
                    <a:pt x="889" y="1533"/>
                  </a:lnTo>
                  <a:lnTo>
                    <a:pt x="889" y="1533"/>
                  </a:lnTo>
                  <a:lnTo>
                    <a:pt x="899" y="1500"/>
                  </a:lnTo>
                  <a:lnTo>
                    <a:pt x="914" y="1451"/>
                  </a:lnTo>
                  <a:lnTo>
                    <a:pt x="914" y="1451"/>
                  </a:lnTo>
                  <a:lnTo>
                    <a:pt x="928" y="1382"/>
                  </a:lnTo>
                  <a:lnTo>
                    <a:pt x="938" y="1335"/>
                  </a:lnTo>
                  <a:lnTo>
                    <a:pt x="1154" y="229"/>
                  </a:lnTo>
                  <a:lnTo>
                    <a:pt x="1154" y="229"/>
                  </a:lnTo>
                  <a:lnTo>
                    <a:pt x="938" y="181"/>
                  </a:lnTo>
                  <a:lnTo>
                    <a:pt x="761" y="141"/>
                  </a:lnTo>
                  <a:lnTo>
                    <a:pt x="623" y="111"/>
                  </a:lnTo>
                  <a:lnTo>
                    <a:pt x="623" y="111"/>
                  </a:lnTo>
                  <a:lnTo>
                    <a:pt x="510" y="81"/>
                  </a:lnTo>
                  <a:lnTo>
                    <a:pt x="367" y="45"/>
                  </a:lnTo>
                  <a:lnTo>
                    <a:pt x="194" y="0"/>
                  </a:lnTo>
                  <a:lnTo>
                    <a:pt x="36" y="602"/>
                  </a:lnTo>
                  <a:lnTo>
                    <a:pt x="20" y="60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2566988" y="928688"/>
              <a:ext cx="760412" cy="642937"/>
            </a:xfrm>
            <a:custGeom>
              <a:avLst/>
              <a:gdLst/>
              <a:ahLst/>
              <a:cxnLst>
                <a:cxn ang="0">
                  <a:pos x="1254" y="848"/>
                </a:cxn>
                <a:cxn ang="0">
                  <a:pos x="1261" y="815"/>
                </a:cxn>
                <a:cxn ang="0">
                  <a:pos x="1282" y="797"/>
                </a:cxn>
                <a:cxn ang="0">
                  <a:pos x="1286" y="743"/>
                </a:cxn>
                <a:cxn ang="0">
                  <a:pos x="1278" y="721"/>
                </a:cxn>
                <a:cxn ang="0">
                  <a:pos x="1263" y="715"/>
                </a:cxn>
                <a:cxn ang="0">
                  <a:pos x="1259" y="678"/>
                </a:cxn>
                <a:cxn ang="0">
                  <a:pos x="1292" y="640"/>
                </a:cxn>
                <a:cxn ang="0">
                  <a:pos x="1342" y="586"/>
                </a:cxn>
                <a:cxn ang="0">
                  <a:pos x="1356" y="558"/>
                </a:cxn>
                <a:cxn ang="0">
                  <a:pos x="1388" y="518"/>
                </a:cxn>
                <a:cxn ang="0">
                  <a:pos x="1417" y="485"/>
                </a:cxn>
                <a:cxn ang="0">
                  <a:pos x="1435" y="460"/>
                </a:cxn>
                <a:cxn ang="0">
                  <a:pos x="1431" y="419"/>
                </a:cxn>
                <a:cxn ang="0">
                  <a:pos x="1397" y="388"/>
                </a:cxn>
                <a:cxn ang="0">
                  <a:pos x="1383" y="346"/>
                </a:cxn>
                <a:cxn ang="0">
                  <a:pos x="1028" y="263"/>
                </a:cxn>
                <a:cxn ang="0">
                  <a:pos x="985" y="263"/>
                </a:cxn>
                <a:cxn ang="0">
                  <a:pos x="833" y="272"/>
                </a:cxn>
                <a:cxn ang="0">
                  <a:pos x="802" y="267"/>
                </a:cxn>
                <a:cxn ang="0">
                  <a:pos x="778" y="271"/>
                </a:cxn>
                <a:cxn ang="0">
                  <a:pos x="766" y="261"/>
                </a:cxn>
                <a:cxn ang="0">
                  <a:pos x="731" y="257"/>
                </a:cxn>
                <a:cxn ang="0">
                  <a:pos x="723" y="242"/>
                </a:cxn>
                <a:cxn ang="0">
                  <a:pos x="670" y="231"/>
                </a:cxn>
                <a:cxn ang="0">
                  <a:pos x="635" y="218"/>
                </a:cxn>
                <a:cxn ang="0">
                  <a:pos x="567" y="228"/>
                </a:cxn>
                <a:cxn ang="0">
                  <a:pos x="484" y="188"/>
                </a:cxn>
                <a:cxn ang="0">
                  <a:pos x="486" y="182"/>
                </a:cxn>
                <a:cxn ang="0">
                  <a:pos x="493" y="154"/>
                </a:cxn>
                <a:cxn ang="0">
                  <a:pos x="494" y="127"/>
                </a:cxn>
                <a:cxn ang="0">
                  <a:pos x="493" y="111"/>
                </a:cxn>
                <a:cxn ang="0">
                  <a:pos x="486" y="85"/>
                </a:cxn>
                <a:cxn ang="0">
                  <a:pos x="476" y="70"/>
                </a:cxn>
                <a:cxn ang="0">
                  <a:pos x="468" y="61"/>
                </a:cxn>
                <a:cxn ang="0">
                  <a:pos x="443" y="56"/>
                </a:cxn>
                <a:cxn ang="0">
                  <a:pos x="423" y="47"/>
                </a:cxn>
                <a:cxn ang="0">
                  <a:pos x="419" y="35"/>
                </a:cxn>
                <a:cxn ang="0">
                  <a:pos x="412" y="27"/>
                </a:cxn>
                <a:cxn ang="0">
                  <a:pos x="400" y="23"/>
                </a:cxn>
                <a:cxn ang="0">
                  <a:pos x="377" y="23"/>
                </a:cxn>
                <a:cxn ang="0">
                  <a:pos x="329" y="0"/>
                </a:cxn>
                <a:cxn ang="0">
                  <a:pos x="319" y="64"/>
                </a:cxn>
                <a:cxn ang="0">
                  <a:pos x="301" y="131"/>
                </a:cxn>
                <a:cxn ang="0">
                  <a:pos x="282" y="179"/>
                </a:cxn>
                <a:cxn ang="0">
                  <a:pos x="258" y="236"/>
                </a:cxn>
                <a:cxn ang="0">
                  <a:pos x="221" y="313"/>
                </a:cxn>
                <a:cxn ang="0">
                  <a:pos x="164" y="461"/>
                </a:cxn>
                <a:cxn ang="0">
                  <a:pos x="115" y="560"/>
                </a:cxn>
                <a:cxn ang="0">
                  <a:pos x="86" y="605"/>
                </a:cxn>
                <a:cxn ang="0">
                  <a:pos x="65" y="636"/>
                </a:cxn>
                <a:cxn ang="0">
                  <a:pos x="28" y="691"/>
                </a:cxn>
                <a:cxn ang="0">
                  <a:pos x="23" y="747"/>
                </a:cxn>
                <a:cxn ang="0">
                  <a:pos x="23" y="766"/>
                </a:cxn>
                <a:cxn ang="0">
                  <a:pos x="17" y="787"/>
                </a:cxn>
                <a:cxn ang="0">
                  <a:pos x="5" y="814"/>
                </a:cxn>
                <a:cxn ang="0">
                  <a:pos x="3" y="873"/>
                </a:cxn>
                <a:cxn ang="0">
                  <a:pos x="17" y="898"/>
                </a:cxn>
                <a:cxn ang="0">
                  <a:pos x="687" y="1093"/>
                </a:cxn>
                <a:cxn ang="0">
                  <a:pos x="1003" y="1174"/>
                </a:cxn>
                <a:cxn ang="0">
                  <a:pos x="1116" y="1204"/>
                </a:cxn>
                <a:cxn ang="0">
                  <a:pos x="1168" y="1215"/>
                </a:cxn>
              </a:cxnLst>
              <a:rect l="0" t="0" r="r" b="b"/>
              <a:pathLst>
                <a:path w="1435" h="1215">
                  <a:moveTo>
                    <a:pt x="1168" y="1215"/>
                  </a:moveTo>
                  <a:lnTo>
                    <a:pt x="1254" y="848"/>
                  </a:lnTo>
                  <a:lnTo>
                    <a:pt x="1254" y="825"/>
                  </a:lnTo>
                  <a:lnTo>
                    <a:pt x="1261" y="815"/>
                  </a:lnTo>
                  <a:lnTo>
                    <a:pt x="1281" y="808"/>
                  </a:lnTo>
                  <a:lnTo>
                    <a:pt x="1282" y="797"/>
                  </a:lnTo>
                  <a:lnTo>
                    <a:pt x="1286" y="779"/>
                  </a:lnTo>
                  <a:lnTo>
                    <a:pt x="1286" y="743"/>
                  </a:lnTo>
                  <a:lnTo>
                    <a:pt x="1290" y="730"/>
                  </a:lnTo>
                  <a:lnTo>
                    <a:pt x="1278" y="721"/>
                  </a:lnTo>
                  <a:lnTo>
                    <a:pt x="1272" y="721"/>
                  </a:lnTo>
                  <a:lnTo>
                    <a:pt x="1263" y="715"/>
                  </a:lnTo>
                  <a:lnTo>
                    <a:pt x="1254" y="701"/>
                  </a:lnTo>
                  <a:lnTo>
                    <a:pt x="1259" y="678"/>
                  </a:lnTo>
                  <a:lnTo>
                    <a:pt x="1265" y="665"/>
                  </a:lnTo>
                  <a:lnTo>
                    <a:pt x="1292" y="640"/>
                  </a:lnTo>
                  <a:lnTo>
                    <a:pt x="1329" y="603"/>
                  </a:lnTo>
                  <a:lnTo>
                    <a:pt x="1342" y="586"/>
                  </a:lnTo>
                  <a:lnTo>
                    <a:pt x="1350" y="567"/>
                  </a:lnTo>
                  <a:lnTo>
                    <a:pt x="1356" y="558"/>
                  </a:lnTo>
                  <a:lnTo>
                    <a:pt x="1365" y="537"/>
                  </a:lnTo>
                  <a:lnTo>
                    <a:pt x="1388" y="518"/>
                  </a:lnTo>
                  <a:lnTo>
                    <a:pt x="1400" y="499"/>
                  </a:lnTo>
                  <a:lnTo>
                    <a:pt x="1417" y="485"/>
                  </a:lnTo>
                  <a:lnTo>
                    <a:pt x="1422" y="465"/>
                  </a:lnTo>
                  <a:lnTo>
                    <a:pt x="1435" y="460"/>
                  </a:lnTo>
                  <a:lnTo>
                    <a:pt x="1435" y="440"/>
                  </a:lnTo>
                  <a:lnTo>
                    <a:pt x="1431" y="419"/>
                  </a:lnTo>
                  <a:lnTo>
                    <a:pt x="1421" y="404"/>
                  </a:lnTo>
                  <a:lnTo>
                    <a:pt x="1397" y="388"/>
                  </a:lnTo>
                  <a:lnTo>
                    <a:pt x="1388" y="367"/>
                  </a:lnTo>
                  <a:lnTo>
                    <a:pt x="1383" y="346"/>
                  </a:lnTo>
                  <a:lnTo>
                    <a:pt x="1077" y="267"/>
                  </a:lnTo>
                  <a:lnTo>
                    <a:pt x="1028" y="263"/>
                  </a:lnTo>
                  <a:lnTo>
                    <a:pt x="1010" y="270"/>
                  </a:lnTo>
                  <a:lnTo>
                    <a:pt x="985" y="263"/>
                  </a:lnTo>
                  <a:lnTo>
                    <a:pt x="964" y="267"/>
                  </a:lnTo>
                  <a:lnTo>
                    <a:pt x="833" y="272"/>
                  </a:lnTo>
                  <a:lnTo>
                    <a:pt x="819" y="261"/>
                  </a:lnTo>
                  <a:lnTo>
                    <a:pt x="802" y="267"/>
                  </a:lnTo>
                  <a:lnTo>
                    <a:pt x="790" y="271"/>
                  </a:lnTo>
                  <a:lnTo>
                    <a:pt x="778" y="271"/>
                  </a:lnTo>
                  <a:lnTo>
                    <a:pt x="766" y="267"/>
                  </a:lnTo>
                  <a:lnTo>
                    <a:pt x="766" y="261"/>
                  </a:lnTo>
                  <a:lnTo>
                    <a:pt x="744" y="263"/>
                  </a:lnTo>
                  <a:lnTo>
                    <a:pt x="731" y="257"/>
                  </a:lnTo>
                  <a:lnTo>
                    <a:pt x="723" y="250"/>
                  </a:lnTo>
                  <a:lnTo>
                    <a:pt x="723" y="242"/>
                  </a:lnTo>
                  <a:lnTo>
                    <a:pt x="703" y="238"/>
                  </a:lnTo>
                  <a:lnTo>
                    <a:pt x="670" y="231"/>
                  </a:lnTo>
                  <a:lnTo>
                    <a:pt x="647" y="220"/>
                  </a:lnTo>
                  <a:lnTo>
                    <a:pt x="635" y="218"/>
                  </a:lnTo>
                  <a:lnTo>
                    <a:pt x="609" y="220"/>
                  </a:lnTo>
                  <a:lnTo>
                    <a:pt x="567" y="228"/>
                  </a:lnTo>
                  <a:lnTo>
                    <a:pt x="515" y="215"/>
                  </a:lnTo>
                  <a:lnTo>
                    <a:pt x="484" y="188"/>
                  </a:lnTo>
                  <a:lnTo>
                    <a:pt x="484" y="188"/>
                  </a:lnTo>
                  <a:lnTo>
                    <a:pt x="486" y="182"/>
                  </a:lnTo>
                  <a:lnTo>
                    <a:pt x="490" y="165"/>
                  </a:lnTo>
                  <a:lnTo>
                    <a:pt x="493" y="154"/>
                  </a:lnTo>
                  <a:lnTo>
                    <a:pt x="494" y="142"/>
                  </a:lnTo>
                  <a:lnTo>
                    <a:pt x="494" y="127"/>
                  </a:lnTo>
                  <a:lnTo>
                    <a:pt x="493" y="111"/>
                  </a:lnTo>
                  <a:lnTo>
                    <a:pt x="493" y="111"/>
                  </a:lnTo>
                  <a:lnTo>
                    <a:pt x="490" y="97"/>
                  </a:lnTo>
                  <a:lnTo>
                    <a:pt x="486" y="85"/>
                  </a:lnTo>
                  <a:lnTo>
                    <a:pt x="481" y="77"/>
                  </a:lnTo>
                  <a:lnTo>
                    <a:pt x="476" y="70"/>
                  </a:lnTo>
                  <a:lnTo>
                    <a:pt x="472" y="66"/>
                  </a:lnTo>
                  <a:lnTo>
                    <a:pt x="468" y="61"/>
                  </a:lnTo>
                  <a:lnTo>
                    <a:pt x="463" y="60"/>
                  </a:lnTo>
                  <a:lnTo>
                    <a:pt x="443" y="56"/>
                  </a:lnTo>
                  <a:lnTo>
                    <a:pt x="423" y="47"/>
                  </a:lnTo>
                  <a:lnTo>
                    <a:pt x="423" y="47"/>
                  </a:lnTo>
                  <a:lnTo>
                    <a:pt x="423" y="43"/>
                  </a:lnTo>
                  <a:lnTo>
                    <a:pt x="419" y="35"/>
                  </a:lnTo>
                  <a:lnTo>
                    <a:pt x="416" y="31"/>
                  </a:lnTo>
                  <a:lnTo>
                    <a:pt x="412" y="27"/>
                  </a:lnTo>
                  <a:lnTo>
                    <a:pt x="406" y="24"/>
                  </a:lnTo>
                  <a:lnTo>
                    <a:pt x="400" y="23"/>
                  </a:lnTo>
                  <a:lnTo>
                    <a:pt x="400" y="23"/>
                  </a:lnTo>
                  <a:lnTo>
                    <a:pt x="377" y="23"/>
                  </a:lnTo>
                  <a:lnTo>
                    <a:pt x="347" y="14"/>
                  </a:lnTo>
                  <a:lnTo>
                    <a:pt x="329" y="0"/>
                  </a:lnTo>
                  <a:lnTo>
                    <a:pt x="329" y="34"/>
                  </a:lnTo>
                  <a:lnTo>
                    <a:pt x="319" y="64"/>
                  </a:lnTo>
                  <a:lnTo>
                    <a:pt x="298" y="104"/>
                  </a:lnTo>
                  <a:lnTo>
                    <a:pt x="301" y="131"/>
                  </a:lnTo>
                  <a:lnTo>
                    <a:pt x="297" y="154"/>
                  </a:lnTo>
                  <a:lnTo>
                    <a:pt x="282" y="179"/>
                  </a:lnTo>
                  <a:lnTo>
                    <a:pt x="273" y="202"/>
                  </a:lnTo>
                  <a:lnTo>
                    <a:pt x="258" y="236"/>
                  </a:lnTo>
                  <a:lnTo>
                    <a:pt x="248" y="260"/>
                  </a:lnTo>
                  <a:lnTo>
                    <a:pt x="221" y="313"/>
                  </a:lnTo>
                  <a:lnTo>
                    <a:pt x="190" y="397"/>
                  </a:lnTo>
                  <a:lnTo>
                    <a:pt x="164" y="461"/>
                  </a:lnTo>
                  <a:lnTo>
                    <a:pt x="141" y="519"/>
                  </a:lnTo>
                  <a:lnTo>
                    <a:pt x="115" y="560"/>
                  </a:lnTo>
                  <a:lnTo>
                    <a:pt x="104" y="580"/>
                  </a:lnTo>
                  <a:lnTo>
                    <a:pt x="86" y="605"/>
                  </a:lnTo>
                  <a:lnTo>
                    <a:pt x="73" y="619"/>
                  </a:lnTo>
                  <a:lnTo>
                    <a:pt x="65" y="636"/>
                  </a:lnTo>
                  <a:lnTo>
                    <a:pt x="53" y="658"/>
                  </a:lnTo>
                  <a:lnTo>
                    <a:pt x="28" y="691"/>
                  </a:lnTo>
                  <a:lnTo>
                    <a:pt x="17" y="708"/>
                  </a:lnTo>
                  <a:lnTo>
                    <a:pt x="23" y="747"/>
                  </a:lnTo>
                  <a:lnTo>
                    <a:pt x="23" y="757"/>
                  </a:lnTo>
                  <a:lnTo>
                    <a:pt x="23" y="766"/>
                  </a:lnTo>
                  <a:lnTo>
                    <a:pt x="23" y="772"/>
                  </a:lnTo>
                  <a:lnTo>
                    <a:pt x="17" y="787"/>
                  </a:lnTo>
                  <a:lnTo>
                    <a:pt x="10" y="793"/>
                  </a:lnTo>
                  <a:lnTo>
                    <a:pt x="5" y="814"/>
                  </a:lnTo>
                  <a:lnTo>
                    <a:pt x="0" y="850"/>
                  </a:lnTo>
                  <a:lnTo>
                    <a:pt x="3" y="873"/>
                  </a:lnTo>
                  <a:lnTo>
                    <a:pt x="11" y="886"/>
                  </a:lnTo>
                  <a:lnTo>
                    <a:pt x="17" y="898"/>
                  </a:lnTo>
                  <a:lnTo>
                    <a:pt x="687" y="1093"/>
                  </a:lnTo>
                  <a:lnTo>
                    <a:pt x="687" y="1093"/>
                  </a:lnTo>
                  <a:lnTo>
                    <a:pt x="860" y="1138"/>
                  </a:lnTo>
                  <a:lnTo>
                    <a:pt x="1003" y="1174"/>
                  </a:lnTo>
                  <a:lnTo>
                    <a:pt x="1116" y="1204"/>
                  </a:lnTo>
                  <a:lnTo>
                    <a:pt x="1116" y="1204"/>
                  </a:lnTo>
                  <a:lnTo>
                    <a:pt x="1168" y="1215"/>
                  </a:lnTo>
                  <a:lnTo>
                    <a:pt x="1168" y="1215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3186113" y="760413"/>
              <a:ext cx="563562" cy="917575"/>
            </a:xfrm>
            <a:custGeom>
              <a:avLst/>
              <a:gdLst/>
              <a:ahLst/>
              <a:cxnLst>
                <a:cxn ang="0">
                  <a:pos x="224" y="633"/>
                </a:cxn>
                <a:cxn ang="0">
                  <a:pos x="215" y="665"/>
                </a:cxn>
                <a:cxn ang="0">
                  <a:pos x="253" y="723"/>
                </a:cxn>
                <a:cxn ang="0">
                  <a:pos x="267" y="779"/>
                </a:cxn>
                <a:cxn ang="0">
                  <a:pos x="232" y="818"/>
                </a:cxn>
                <a:cxn ang="0">
                  <a:pos x="188" y="877"/>
                </a:cxn>
                <a:cxn ang="0">
                  <a:pos x="161" y="922"/>
                </a:cxn>
                <a:cxn ang="0">
                  <a:pos x="91" y="997"/>
                </a:cxn>
                <a:cxn ang="0">
                  <a:pos x="104" y="1040"/>
                </a:cxn>
                <a:cxn ang="0">
                  <a:pos x="118" y="1062"/>
                </a:cxn>
                <a:cxn ang="0">
                  <a:pos x="113" y="1127"/>
                </a:cxn>
                <a:cxn ang="0">
                  <a:pos x="86" y="1167"/>
                </a:cxn>
                <a:cxn ang="0">
                  <a:pos x="301" y="1602"/>
                </a:cxn>
                <a:cxn ang="0">
                  <a:pos x="1066" y="1194"/>
                </a:cxn>
                <a:cxn ang="0">
                  <a:pos x="1044" y="1166"/>
                </a:cxn>
                <a:cxn ang="0">
                  <a:pos x="1018" y="1123"/>
                </a:cxn>
                <a:cxn ang="0">
                  <a:pos x="988" y="1160"/>
                </a:cxn>
                <a:cxn ang="0">
                  <a:pos x="884" y="1140"/>
                </a:cxn>
                <a:cxn ang="0">
                  <a:pos x="858" y="1160"/>
                </a:cxn>
                <a:cxn ang="0">
                  <a:pos x="801" y="1134"/>
                </a:cxn>
                <a:cxn ang="0">
                  <a:pos x="783" y="1158"/>
                </a:cxn>
                <a:cxn ang="0">
                  <a:pos x="757" y="1127"/>
                </a:cxn>
                <a:cxn ang="0">
                  <a:pos x="747" y="1052"/>
                </a:cxn>
                <a:cxn ang="0">
                  <a:pos x="698" y="1026"/>
                </a:cxn>
                <a:cxn ang="0">
                  <a:pos x="698" y="967"/>
                </a:cxn>
                <a:cxn ang="0">
                  <a:pos x="680" y="908"/>
                </a:cxn>
                <a:cxn ang="0">
                  <a:pos x="658" y="834"/>
                </a:cxn>
                <a:cxn ang="0">
                  <a:pos x="622" y="845"/>
                </a:cxn>
                <a:cxn ang="0">
                  <a:pos x="585" y="866"/>
                </a:cxn>
                <a:cxn ang="0">
                  <a:pos x="558" y="834"/>
                </a:cxn>
                <a:cxn ang="0">
                  <a:pos x="598" y="783"/>
                </a:cxn>
                <a:cxn ang="0">
                  <a:pos x="598" y="716"/>
                </a:cxn>
                <a:cxn ang="0">
                  <a:pos x="643" y="627"/>
                </a:cxn>
                <a:cxn ang="0">
                  <a:pos x="600" y="595"/>
                </a:cxn>
                <a:cxn ang="0">
                  <a:pos x="571" y="515"/>
                </a:cxn>
                <a:cxn ang="0">
                  <a:pos x="512" y="432"/>
                </a:cxn>
                <a:cxn ang="0">
                  <a:pos x="489" y="369"/>
                </a:cxn>
                <a:cxn ang="0">
                  <a:pos x="475" y="319"/>
                </a:cxn>
                <a:cxn ang="0">
                  <a:pos x="454" y="272"/>
                </a:cxn>
                <a:cxn ang="0">
                  <a:pos x="486" y="117"/>
                </a:cxn>
                <a:cxn ang="0">
                  <a:pos x="357" y="0"/>
                </a:cxn>
                <a:cxn ang="0">
                  <a:pos x="299" y="269"/>
                </a:cxn>
                <a:cxn ang="0">
                  <a:pos x="235" y="529"/>
                </a:cxn>
                <a:cxn ang="0">
                  <a:pos x="224" y="561"/>
                </a:cxn>
                <a:cxn ang="0">
                  <a:pos x="215" y="582"/>
                </a:cxn>
                <a:cxn ang="0">
                  <a:pos x="225" y="602"/>
                </a:cxn>
              </a:cxnLst>
              <a:rect l="0" t="0" r="r" b="b"/>
              <a:pathLst>
                <a:path w="1066" h="1735">
                  <a:moveTo>
                    <a:pt x="225" y="612"/>
                  </a:moveTo>
                  <a:lnTo>
                    <a:pt x="225" y="612"/>
                  </a:lnTo>
                  <a:lnTo>
                    <a:pt x="224" y="633"/>
                  </a:lnTo>
                  <a:lnTo>
                    <a:pt x="220" y="650"/>
                  </a:lnTo>
                  <a:lnTo>
                    <a:pt x="217" y="661"/>
                  </a:lnTo>
                  <a:lnTo>
                    <a:pt x="215" y="665"/>
                  </a:lnTo>
                  <a:lnTo>
                    <a:pt x="220" y="686"/>
                  </a:lnTo>
                  <a:lnTo>
                    <a:pt x="229" y="707"/>
                  </a:lnTo>
                  <a:lnTo>
                    <a:pt x="253" y="723"/>
                  </a:lnTo>
                  <a:lnTo>
                    <a:pt x="263" y="738"/>
                  </a:lnTo>
                  <a:lnTo>
                    <a:pt x="267" y="759"/>
                  </a:lnTo>
                  <a:lnTo>
                    <a:pt x="267" y="779"/>
                  </a:lnTo>
                  <a:lnTo>
                    <a:pt x="254" y="784"/>
                  </a:lnTo>
                  <a:lnTo>
                    <a:pt x="249" y="804"/>
                  </a:lnTo>
                  <a:lnTo>
                    <a:pt x="232" y="818"/>
                  </a:lnTo>
                  <a:lnTo>
                    <a:pt x="220" y="837"/>
                  </a:lnTo>
                  <a:lnTo>
                    <a:pt x="197" y="856"/>
                  </a:lnTo>
                  <a:lnTo>
                    <a:pt x="188" y="877"/>
                  </a:lnTo>
                  <a:lnTo>
                    <a:pt x="182" y="886"/>
                  </a:lnTo>
                  <a:lnTo>
                    <a:pt x="174" y="905"/>
                  </a:lnTo>
                  <a:lnTo>
                    <a:pt x="161" y="922"/>
                  </a:lnTo>
                  <a:lnTo>
                    <a:pt x="124" y="959"/>
                  </a:lnTo>
                  <a:lnTo>
                    <a:pt x="97" y="984"/>
                  </a:lnTo>
                  <a:lnTo>
                    <a:pt x="91" y="997"/>
                  </a:lnTo>
                  <a:lnTo>
                    <a:pt x="86" y="1020"/>
                  </a:lnTo>
                  <a:lnTo>
                    <a:pt x="95" y="1034"/>
                  </a:lnTo>
                  <a:lnTo>
                    <a:pt x="104" y="1040"/>
                  </a:lnTo>
                  <a:lnTo>
                    <a:pt x="110" y="1040"/>
                  </a:lnTo>
                  <a:lnTo>
                    <a:pt x="122" y="1049"/>
                  </a:lnTo>
                  <a:lnTo>
                    <a:pt x="118" y="1062"/>
                  </a:lnTo>
                  <a:lnTo>
                    <a:pt x="118" y="1098"/>
                  </a:lnTo>
                  <a:lnTo>
                    <a:pt x="114" y="1116"/>
                  </a:lnTo>
                  <a:lnTo>
                    <a:pt x="113" y="1127"/>
                  </a:lnTo>
                  <a:lnTo>
                    <a:pt x="93" y="1134"/>
                  </a:lnTo>
                  <a:lnTo>
                    <a:pt x="86" y="1144"/>
                  </a:lnTo>
                  <a:lnTo>
                    <a:pt x="86" y="1167"/>
                  </a:lnTo>
                  <a:lnTo>
                    <a:pt x="0" y="1534"/>
                  </a:lnTo>
                  <a:lnTo>
                    <a:pt x="0" y="1534"/>
                  </a:lnTo>
                  <a:lnTo>
                    <a:pt x="301" y="1602"/>
                  </a:lnTo>
                  <a:lnTo>
                    <a:pt x="479" y="1641"/>
                  </a:lnTo>
                  <a:lnTo>
                    <a:pt x="969" y="1735"/>
                  </a:lnTo>
                  <a:lnTo>
                    <a:pt x="1066" y="1194"/>
                  </a:lnTo>
                  <a:lnTo>
                    <a:pt x="1055" y="1183"/>
                  </a:lnTo>
                  <a:lnTo>
                    <a:pt x="1044" y="1173"/>
                  </a:lnTo>
                  <a:lnTo>
                    <a:pt x="1044" y="1166"/>
                  </a:lnTo>
                  <a:lnTo>
                    <a:pt x="1043" y="1151"/>
                  </a:lnTo>
                  <a:lnTo>
                    <a:pt x="1033" y="1137"/>
                  </a:lnTo>
                  <a:lnTo>
                    <a:pt x="1018" y="1123"/>
                  </a:lnTo>
                  <a:lnTo>
                    <a:pt x="1000" y="1123"/>
                  </a:lnTo>
                  <a:lnTo>
                    <a:pt x="993" y="1147"/>
                  </a:lnTo>
                  <a:lnTo>
                    <a:pt x="988" y="1160"/>
                  </a:lnTo>
                  <a:lnTo>
                    <a:pt x="943" y="1152"/>
                  </a:lnTo>
                  <a:lnTo>
                    <a:pt x="919" y="1144"/>
                  </a:lnTo>
                  <a:lnTo>
                    <a:pt x="884" y="1140"/>
                  </a:lnTo>
                  <a:lnTo>
                    <a:pt x="865" y="1141"/>
                  </a:lnTo>
                  <a:lnTo>
                    <a:pt x="858" y="1151"/>
                  </a:lnTo>
                  <a:lnTo>
                    <a:pt x="858" y="1160"/>
                  </a:lnTo>
                  <a:lnTo>
                    <a:pt x="839" y="1149"/>
                  </a:lnTo>
                  <a:lnTo>
                    <a:pt x="814" y="1135"/>
                  </a:lnTo>
                  <a:lnTo>
                    <a:pt x="801" y="1134"/>
                  </a:lnTo>
                  <a:lnTo>
                    <a:pt x="790" y="1137"/>
                  </a:lnTo>
                  <a:lnTo>
                    <a:pt x="783" y="1151"/>
                  </a:lnTo>
                  <a:lnTo>
                    <a:pt x="783" y="1158"/>
                  </a:lnTo>
                  <a:lnTo>
                    <a:pt x="766" y="1158"/>
                  </a:lnTo>
                  <a:lnTo>
                    <a:pt x="757" y="1142"/>
                  </a:lnTo>
                  <a:lnTo>
                    <a:pt x="757" y="1127"/>
                  </a:lnTo>
                  <a:lnTo>
                    <a:pt x="757" y="1108"/>
                  </a:lnTo>
                  <a:lnTo>
                    <a:pt x="747" y="1080"/>
                  </a:lnTo>
                  <a:lnTo>
                    <a:pt x="747" y="1052"/>
                  </a:lnTo>
                  <a:lnTo>
                    <a:pt x="728" y="1052"/>
                  </a:lnTo>
                  <a:lnTo>
                    <a:pt x="707" y="1037"/>
                  </a:lnTo>
                  <a:lnTo>
                    <a:pt x="698" y="1026"/>
                  </a:lnTo>
                  <a:lnTo>
                    <a:pt x="698" y="1016"/>
                  </a:lnTo>
                  <a:lnTo>
                    <a:pt x="698" y="992"/>
                  </a:lnTo>
                  <a:lnTo>
                    <a:pt x="698" y="967"/>
                  </a:lnTo>
                  <a:lnTo>
                    <a:pt x="680" y="951"/>
                  </a:lnTo>
                  <a:lnTo>
                    <a:pt x="680" y="937"/>
                  </a:lnTo>
                  <a:lnTo>
                    <a:pt x="680" y="908"/>
                  </a:lnTo>
                  <a:lnTo>
                    <a:pt x="672" y="872"/>
                  </a:lnTo>
                  <a:lnTo>
                    <a:pt x="665" y="852"/>
                  </a:lnTo>
                  <a:lnTo>
                    <a:pt x="658" y="834"/>
                  </a:lnTo>
                  <a:lnTo>
                    <a:pt x="648" y="834"/>
                  </a:lnTo>
                  <a:lnTo>
                    <a:pt x="632" y="847"/>
                  </a:lnTo>
                  <a:lnTo>
                    <a:pt x="622" y="845"/>
                  </a:lnTo>
                  <a:lnTo>
                    <a:pt x="610" y="854"/>
                  </a:lnTo>
                  <a:lnTo>
                    <a:pt x="594" y="865"/>
                  </a:lnTo>
                  <a:lnTo>
                    <a:pt x="585" y="866"/>
                  </a:lnTo>
                  <a:lnTo>
                    <a:pt x="585" y="854"/>
                  </a:lnTo>
                  <a:lnTo>
                    <a:pt x="567" y="841"/>
                  </a:lnTo>
                  <a:lnTo>
                    <a:pt x="558" y="834"/>
                  </a:lnTo>
                  <a:lnTo>
                    <a:pt x="572" y="800"/>
                  </a:lnTo>
                  <a:lnTo>
                    <a:pt x="583" y="783"/>
                  </a:lnTo>
                  <a:lnTo>
                    <a:pt x="598" y="783"/>
                  </a:lnTo>
                  <a:lnTo>
                    <a:pt x="604" y="773"/>
                  </a:lnTo>
                  <a:lnTo>
                    <a:pt x="594" y="747"/>
                  </a:lnTo>
                  <a:lnTo>
                    <a:pt x="598" y="716"/>
                  </a:lnTo>
                  <a:lnTo>
                    <a:pt x="611" y="686"/>
                  </a:lnTo>
                  <a:lnTo>
                    <a:pt x="625" y="657"/>
                  </a:lnTo>
                  <a:lnTo>
                    <a:pt x="643" y="627"/>
                  </a:lnTo>
                  <a:lnTo>
                    <a:pt x="639" y="609"/>
                  </a:lnTo>
                  <a:lnTo>
                    <a:pt x="600" y="602"/>
                  </a:lnTo>
                  <a:lnTo>
                    <a:pt x="600" y="595"/>
                  </a:lnTo>
                  <a:lnTo>
                    <a:pt x="586" y="579"/>
                  </a:lnTo>
                  <a:lnTo>
                    <a:pt x="573" y="551"/>
                  </a:lnTo>
                  <a:lnTo>
                    <a:pt x="571" y="515"/>
                  </a:lnTo>
                  <a:lnTo>
                    <a:pt x="558" y="491"/>
                  </a:lnTo>
                  <a:lnTo>
                    <a:pt x="536" y="468"/>
                  </a:lnTo>
                  <a:lnTo>
                    <a:pt x="512" y="432"/>
                  </a:lnTo>
                  <a:lnTo>
                    <a:pt x="504" y="408"/>
                  </a:lnTo>
                  <a:lnTo>
                    <a:pt x="489" y="383"/>
                  </a:lnTo>
                  <a:lnTo>
                    <a:pt x="489" y="369"/>
                  </a:lnTo>
                  <a:lnTo>
                    <a:pt x="475" y="354"/>
                  </a:lnTo>
                  <a:lnTo>
                    <a:pt x="475" y="335"/>
                  </a:lnTo>
                  <a:lnTo>
                    <a:pt x="475" y="319"/>
                  </a:lnTo>
                  <a:lnTo>
                    <a:pt x="462" y="298"/>
                  </a:lnTo>
                  <a:lnTo>
                    <a:pt x="454" y="286"/>
                  </a:lnTo>
                  <a:lnTo>
                    <a:pt x="454" y="272"/>
                  </a:lnTo>
                  <a:lnTo>
                    <a:pt x="461" y="224"/>
                  </a:lnTo>
                  <a:lnTo>
                    <a:pt x="474" y="167"/>
                  </a:lnTo>
                  <a:lnTo>
                    <a:pt x="486" y="117"/>
                  </a:lnTo>
                  <a:lnTo>
                    <a:pt x="494" y="83"/>
                  </a:lnTo>
                  <a:lnTo>
                    <a:pt x="504" y="38"/>
                  </a:lnTo>
                  <a:lnTo>
                    <a:pt x="357" y="0"/>
                  </a:lnTo>
                  <a:lnTo>
                    <a:pt x="357" y="0"/>
                  </a:lnTo>
                  <a:lnTo>
                    <a:pt x="339" y="85"/>
                  </a:lnTo>
                  <a:lnTo>
                    <a:pt x="299" y="269"/>
                  </a:lnTo>
                  <a:lnTo>
                    <a:pt x="275" y="371"/>
                  </a:lnTo>
                  <a:lnTo>
                    <a:pt x="253" y="461"/>
                  </a:lnTo>
                  <a:lnTo>
                    <a:pt x="235" y="529"/>
                  </a:lnTo>
                  <a:lnTo>
                    <a:pt x="228" y="550"/>
                  </a:lnTo>
                  <a:lnTo>
                    <a:pt x="224" y="561"/>
                  </a:lnTo>
                  <a:lnTo>
                    <a:pt x="224" y="561"/>
                  </a:lnTo>
                  <a:lnTo>
                    <a:pt x="218" y="569"/>
                  </a:lnTo>
                  <a:lnTo>
                    <a:pt x="215" y="576"/>
                  </a:lnTo>
                  <a:lnTo>
                    <a:pt x="215" y="582"/>
                  </a:lnTo>
                  <a:lnTo>
                    <a:pt x="217" y="586"/>
                  </a:lnTo>
                  <a:lnTo>
                    <a:pt x="222" y="595"/>
                  </a:lnTo>
                  <a:lnTo>
                    <a:pt x="225" y="602"/>
                  </a:lnTo>
                  <a:lnTo>
                    <a:pt x="225" y="612"/>
                  </a:lnTo>
                  <a:lnTo>
                    <a:pt x="225" y="61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425825" y="781050"/>
              <a:ext cx="963612" cy="619125"/>
            </a:xfrm>
            <a:custGeom>
              <a:avLst/>
              <a:gdLst/>
              <a:ahLst/>
              <a:cxnLst>
                <a:cxn ang="0">
                  <a:pos x="1822" y="279"/>
                </a:cxn>
                <a:cxn ang="0">
                  <a:pos x="1124" y="190"/>
                </a:cxn>
                <a:cxn ang="0">
                  <a:pos x="859" y="154"/>
                </a:cxn>
                <a:cxn ang="0">
                  <a:pos x="726" y="133"/>
                </a:cxn>
                <a:cxn ang="0">
                  <a:pos x="454" y="83"/>
                </a:cxn>
                <a:cxn ang="0">
                  <a:pos x="129" y="16"/>
                </a:cxn>
                <a:cxn ang="0">
                  <a:pos x="40" y="45"/>
                </a:cxn>
                <a:cxn ang="0">
                  <a:pos x="20" y="129"/>
                </a:cxn>
                <a:cxn ang="0">
                  <a:pos x="0" y="234"/>
                </a:cxn>
                <a:cxn ang="0">
                  <a:pos x="8" y="260"/>
                </a:cxn>
                <a:cxn ang="0">
                  <a:pos x="21" y="297"/>
                </a:cxn>
                <a:cxn ang="0">
                  <a:pos x="35" y="331"/>
                </a:cxn>
                <a:cxn ang="0">
                  <a:pos x="50" y="370"/>
                </a:cxn>
                <a:cxn ang="0">
                  <a:pos x="82" y="430"/>
                </a:cxn>
                <a:cxn ang="0">
                  <a:pos x="117" y="477"/>
                </a:cxn>
                <a:cxn ang="0">
                  <a:pos x="132" y="541"/>
                </a:cxn>
                <a:cxn ang="0">
                  <a:pos x="146" y="564"/>
                </a:cxn>
                <a:cxn ang="0">
                  <a:pos x="189" y="589"/>
                </a:cxn>
                <a:cxn ang="0">
                  <a:pos x="157" y="648"/>
                </a:cxn>
                <a:cxn ang="0">
                  <a:pos x="140" y="709"/>
                </a:cxn>
                <a:cxn ang="0">
                  <a:pos x="144" y="745"/>
                </a:cxn>
                <a:cxn ang="0">
                  <a:pos x="118" y="762"/>
                </a:cxn>
                <a:cxn ang="0">
                  <a:pos x="113" y="803"/>
                </a:cxn>
                <a:cxn ang="0">
                  <a:pos x="131" y="828"/>
                </a:cxn>
                <a:cxn ang="0">
                  <a:pos x="156" y="816"/>
                </a:cxn>
                <a:cxn ang="0">
                  <a:pos x="178" y="809"/>
                </a:cxn>
                <a:cxn ang="0">
                  <a:pos x="204" y="796"/>
                </a:cxn>
                <a:cxn ang="0">
                  <a:pos x="218" y="834"/>
                </a:cxn>
                <a:cxn ang="0">
                  <a:pos x="226" y="899"/>
                </a:cxn>
                <a:cxn ang="0">
                  <a:pos x="244" y="929"/>
                </a:cxn>
                <a:cxn ang="0">
                  <a:pos x="244" y="978"/>
                </a:cxn>
                <a:cxn ang="0">
                  <a:pos x="253" y="999"/>
                </a:cxn>
                <a:cxn ang="0">
                  <a:pos x="293" y="1014"/>
                </a:cxn>
                <a:cxn ang="0">
                  <a:pos x="303" y="1070"/>
                </a:cxn>
                <a:cxn ang="0">
                  <a:pos x="303" y="1104"/>
                </a:cxn>
                <a:cxn ang="0">
                  <a:pos x="329" y="1120"/>
                </a:cxn>
                <a:cxn ang="0">
                  <a:pos x="336" y="1099"/>
                </a:cxn>
                <a:cxn ang="0">
                  <a:pos x="360" y="1097"/>
                </a:cxn>
                <a:cxn ang="0">
                  <a:pos x="404" y="1122"/>
                </a:cxn>
                <a:cxn ang="0">
                  <a:pos x="411" y="1103"/>
                </a:cxn>
                <a:cxn ang="0">
                  <a:pos x="465" y="1106"/>
                </a:cxn>
                <a:cxn ang="0">
                  <a:pos x="534" y="1122"/>
                </a:cxn>
                <a:cxn ang="0">
                  <a:pos x="546" y="1085"/>
                </a:cxn>
                <a:cxn ang="0">
                  <a:pos x="579" y="1099"/>
                </a:cxn>
                <a:cxn ang="0">
                  <a:pos x="590" y="1128"/>
                </a:cxn>
                <a:cxn ang="0">
                  <a:pos x="601" y="1145"/>
                </a:cxn>
                <a:cxn ang="0">
                  <a:pos x="634" y="1029"/>
                </a:cxn>
                <a:cxn ang="0">
                  <a:pos x="1736" y="1171"/>
                </a:cxn>
                <a:cxn ang="0">
                  <a:pos x="1822" y="279"/>
                </a:cxn>
              </a:cxnLst>
              <a:rect l="0" t="0" r="r" b="b"/>
              <a:pathLst>
                <a:path w="1822" h="1171">
                  <a:moveTo>
                    <a:pt x="1822" y="279"/>
                  </a:moveTo>
                  <a:lnTo>
                    <a:pt x="1822" y="279"/>
                  </a:lnTo>
                  <a:lnTo>
                    <a:pt x="1442" y="231"/>
                  </a:lnTo>
                  <a:lnTo>
                    <a:pt x="1124" y="190"/>
                  </a:lnTo>
                  <a:lnTo>
                    <a:pt x="978" y="170"/>
                  </a:lnTo>
                  <a:lnTo>
                    <a:pt x="859" y="154"/>
                  </a:lnTo>
                  <a:lnTo>
                    <a:pt x="859" y="154"/>
                  </a:lnTo>
                  <a:lnTo>
                    <a:pt x="726" y="133"/>
                  </a:lnTo>
                  <a:lnTo>
                    <a:pt x="590" y="108"/>
                  </a:lnTo>
                  <a:lnTo>
                    <a:pt x="454" y="83"/>
                  </a:lnTo>
                  <a:lnTo>
                    <a:pt x="328" y="58"/>
                  </a:lnTo>
                  <a:lnTo>
                    <a:pt x="129" y="16"/>
                  </a:lnTo>
                  <a:lnTo>
                    <a:pt x="50" y="0"/>
                  </a:lnTo>
                  <a:lnTo>
                    <a:pt x="40" y="45"/>
                  </a:lnTo>
                  <a:lnTo>
                    <a:pt x="32" y="79"/>
                  </a:lnTo>
                  <a:lnTo>
                    <a:pt x="20" y="129"/>
                  </a:lnTo>
                  <a:lnTo>
                    <a:pt x="7" y="186"/>
                  </a:lnTo>
                  <a:lnTo>
                    <a:pt x="0" y="234"/>
                  </a:lnTo>
                  <a:lnTo>
                    <a:pt x="0" y="248"/>
                  </a:lnTo>
                  <a:lnTo>
                    <a:pt x="8" y="260"/>
                  </a:lnTo>
                  <a:lnTo>
                    <a:pt x="21" y="281"/>
                  </a:lnTo>
                  <a:lnTo>
                    <a:pt x="21" y="297"/>
                  </a:lnTo>
                  <a:lnTo>
                    <a:pt x="21" y="316"/>
                  </a:lnTo>
                  <a:lnTo>
                    <a:pt x="35" y="331"/>
                  </a:lnTo>
                  <a:lnTo>
                    <a:pt x="35" y="345"/>
                  </a:lnTo>
                  <a:lnTo>
                    <a:pt x="50" y="370"/>
                  </a:lnTo>
                  <a:lnTo>
                    <a:pt x="58" y="394"/>
                  </a:lnTo>
                  <a:lnTo>
                    <a:pt x="82" y="430"/>
                  </a:lnTo>
                  <a:lnTo>
                    <a:pt x="104" y="453"/>
                  </a:lnTo>
                  <a:lnTo>
                    <a:pt x="117" y="477"/>
                  </a:lnTo>
                  <a:lnTo>
                    <a:pt x="119" y="513"/>
                  </a:lnTo>
                  <a:lnTo>
                    <a:pt x="132" y="541"/>
                  </a:lnTo>
                  <a:lnTo>
                    <a:pt x="146" y="557"/>
                  </a:lnTo>
                  <a:lnTo>
                    <a:pt x="146" y="564"/>
                  </a:lnTo>
                  <a:lnTo>
                    <a:pt x="185" y="571"/>
                  </a:lnTo>
                  <a:lnTo>
                    <a:pt x="189" y="589"/>
                  </a:lnTo>
                  <a:lnTo>
                    <a:pt x="171" y="619"/>
                  </a:lnTo>
                  <a:lnTo>
                    <a:pt x="157" y="648"/>
                  </a:lnTo>
                  <a:lnTo>
                    <a:pt x="144" y="678"/>
                  </a:lnTo>
                  <a:lnTo>
                    <a:pt x="140" y="709"/>
                  </a:lnTo>
                  <a:lnTo>
                    <a:pt x="150" y="735"/>
                  </a:lnTo>
                  <a:lnTo>
                    <a:pt x="144" y="745"/>
                  </a:lnTo>
                  <a:lnTo>
                    <a:pt x="129" y="745"/>
                  </a:lnTo>
                  <a:lnTo>
                    <a:pt x="118" y="762"/>
                  </a:lnTo>
                  <a:lnTo>
                    <a:pt x="104" y="796"/>
                  </a:lnTo>
                  <a:lnTo>
                    <a:pt x="113" y="803"/>
                  </a:lnTo>
                  <a:lnTo>
                    <a:pt x="131" y="816"/>
                  </a:lnTo>
                  <a:lnTo>
                    <a:pt x="131" y="828"/>
                  </a:lnTo>
                  <a:lnTo>
                    <a:pt x="140" y="827"/>
                  </a:lnTo>
                  <a:lnTo>
                    <a:pt x="156" y="816"/>
                  </a:lnTo>
                  <a:lnTo>
                    <a:pt x="168" y="807"/>
                  </a:lnTo>
                  <a:lnTo>
                    <a:pt x="178" y="809"/>
                  </a:lnTo>
                  <a:lnTo>
                    <a:pt x="194" y="796"/>
                  </a:lnTo>
                  <a:lnTo>
                    <a:pt x="204" y="796"/>
                  </a:lnTo>
                  <a:lnTo>
                    <a:pt x="211" y="814"/>
                  </a:lnTo>
                  <a:lnTo>
                    <a:pt x="218" y="834"/>
                  </a:lnTo>
                  <a:lnTo>
                    <a:pt x="226" y="870"/>
                  </a:lnTo>
                  <a:lnTo>
                    <a:pt x="226" y="899"/>
                  </a:lnTo>
                  <a:lnTo>
                    <a:pt x="226" y="913"/>
                  </a:lnTo>
                  <a:lnTo>
                    <a:pt x="244" y="929"/>
                  </a:lnTo>
                  <a:lnTo>
                    <a:pt x="244" y="954"/>
                  </a:lnTo>
                  <a:lnTo>
                    <a:pt x="244" y="978"/>
                  </a:lnTo>
                  <a:lnTo>
                    <a:pt x="244" y="988"/>
                  </a:lnTo>
                  <a:lnTo>
                    <a:pt x="253" y="999"/>
                  </a:lnTo>
                  <a:lnTo>
                    <a:pt x="274" y="1014"/>
                  </a:lnTo>
                  <a:lnTo>
                    <a:pt x="293" y="1014"/>
                  </a:lnTo>
                  <a:lnTo>
                    <a:pt x="293" y="1042"/>
                  </a:lnTo>
                  <a:lnTo>
                    <a:pt x="303" y="1070"/>
                  </a:lnTo>
                  <a:lnTo>
                    <a:pt x="303" y="1089"/>
                  </a:lnTo>
                  <a:lnTo>
                    <a:pt x="303" y="1104"/>
                  </a:lnTo>
                  <a:lnTo>
                    <a:pt x="312" y="1120"/>
                  </a:lnTo>
                  <a:lnTo>
                    <a:pt x="329" y="1120"/>
                  </a:lnTo>
                  <a:lnTo>
                    <a:pt x="329" y="1113"/>
                  </a:lnTo>
                  <a:lnTo>
                    <a:pt x="336" y="1099"/>
                  </a:lnTo>
                  <a:lnTo>
                    <a:pt x="347" y="1096"/>
                  </a:lnTo>
                  <a:lnTo>
                    <a:pt x="360" y="1097"/>
                  </a:lnTo>
                  <a:lnTo>
                    <a:pt x="385" y="1111"/>
                  </a:lnTo>
                  <a:lnTo>
                    <a:pt x="404" y="1122"/>
                  </a:lnTo>
                  <a:lnTo>
                    <a:pt x="404" y="1113"/>
                  </a:lnTo>
                  <a:lnTo>
                    <a:pt x="411" y="1103"/>
                  </a:lnTo>
                  <a:lnTo>
                    <a:pt x="430" y="1102"/>
                  </a:lnTo>
                  <a:lnTo>
                    <a:pt x="465" y="1106"/>
                  </a:lnTo>
                  <a:lnTo>
                    <a:pt x="489" y="1114"/>
                  </a:lnTo>
                  <a:lnTo>
                    <a:pt x="534" y="1122"/>
                  </a:lnTo>
                  <a:lnTo>
                    <a:pt x="539" y="1109"/>
                  </a:lnTo>
                  <a:lnTo>
                    <a:pt x="546" y="1085"/>
                  </a:lnTo>
                  <a:lnTo>
                    <a:pt x="564" y="1085"/>
                  </a:lnTo>
                  <a:lnTo>
                    <a:pt x="579" y="1099"/>
                  </a:lnTo>
                  <a:lnTo>
                    <a:pt x="589" y="1113"/>
                  </a:lnTo>
                  <a:lnTo>
                    <a:pt x="590" y="1128"/>
                  </a:lnTo>
                  <a:lnTo>
                    <a:pt x="590" y="1135"/>
                  </a:lnTo>
                  <a:lnTo>
                    <a:pt x="601" y="1145"/>
                  </a:lnTo>
                  <a:lnTo>
                    <a:pt x="612" y="1156"/>
                  </a:lnTo>
                  <a:lnTo>
                    <a:pt x="634" y="1029"/>
                  </a:lnTo>
                  <a:lnTo>
                    <a:pt x="1735" y="1171"/>
                  </a:lnTo>
                  <a:lnTo>
                    <a:pt x="1736" y="1171"/>
                  </a:lnTo>
                  <a:lnTo>
                    <a:pt x="1757" y="961"/>
                  </a:lnTo>
                  <a:lnTo>
                    <a:pt x="1822" y="279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7086600" y="857250"/>
              <a:ext cx="341312" cy="539750"/>
            </a:xfrm>
            <a:custGeom>
              <a:avLst/>
              <a:gdLst/>
              <a:ahLst/>
              <a:cxnLst>
                <a:cxn ang="0">
                  <a:pos x="189" y="995"/>
                </a:cxn>
                <a:cxn ang="0">
                  <a:pos x="185" y="963"/>
                </a:cxn>
                <a:cxn ang="0">
                  <a:pos x="205" y="934"/>
                </a:cxn>
                <a:cxn ang="0">
                  <a:pos x="218" y="915"/>
                </a:cxn>
                <a:cxn ang="0">
                  <a:pos x="241" y="885"/>
                </a:cxn>
                <a:cxn ang="0">
                  <a:pos x="225" y="872"/>
                </a:cxn>
                <a:cxn ang="0">
                  <a:pos x="233" y="848"/>
                </a:cxn>
                <a:cxn ang="0">
                  <a:pos x="250" y="847"/>
                </a:cxn>
                <a:cxn ang="0">
                  <a:pos x="266" y="824"/>
                </a:cxn>
                <a:cxn ang="0">
                  <a:pos x="290" y="838"/>
                </a:cxn>
                <a:cxn ang="0">
                  <a:pos x="284" y="816"/>
                </a:cxn>
                <a:cxn ang="0">
                  <a:pos x="311" y="808"/>
                </a:cxn>
                <a:cxn ang="0">
                  <a:pos x="323" y="760"/>
                </a:cxn>
                <a:cxn ang="0">
                  <a:pos x="366" y="774"/>
                </a:cxn>
                <a:cxn ang="0">
                  <a:pos x="379" y="720"/>
                </a:cxn>
                <a:cxn ang="0">
                  <a:pos x="376" y="672"/>
                </a:cxn>
                <a:cxn ang="0">
                  <a:pos x="383" y="640"/>
                </a:cxn>
                <a:cxn ang="0">
                  <a:pos x="436" y="666"/>
                </a:cxn>
                <a:cxn ang="0">
                  <a:pos x="447" y="627"/>
                </a:cxn>
                <a:cxn ang="0">
                  <a:pos x="466" y="663"/>
                </a:cxn>
                <a:cxn ang="0">
                  <a:pos x="486" y="636"/>
                </a:cxn>
                <a:cxn ang="0">
                  <a:pos x="477" y="608"/>
                </a:cxn>
                <a:cxn ang="0">
                  <a:pos x="520" y="626"/>
                </a:cxn>
                <a:cxn ang="0">
                  <a:pos x="537" y="608"/>
                </a:cxn>
                <a:cxn ang="0">
                  <a:pos x="566" y="579"/>
                </a:cxn>
                <a:cxn ang="0">
                  <a:pos x="581" y="555"/>
                </a:cxn>
                <a:cxn ang="0">
                  <a:pos x="630" y="530"/>
                </a:cxn>
                <a:cxn ang="0">
                  <a:pos x="640" y="479"/>
                </a:cxn>
                <a:cxn ang="0">
                  <a:pos x="622" y="468"/>
                </a:cxn>
                <a:cxn ang="0">
                  <a:pos x="615" y="445"/>
                </a:cxn>
                <a:cxn ang="0">
                  <a:pos x="574" y="418"/>
                </a:cxn>
                <a:cxn ang="0">
                  <a:pos x="559" y="351"/>
                </a:cxn>
                <a:cxn ang="0">
                  <a:pos x="520" y="341"/>
                </a:cxn>
                <a:cxn ang="0">
                  <a:pos x="466" y="305"/>
                </a:cxn>
                <a:cxn ang="0">
                  <a:pos x="425" y="168"/>
                </a:cxn>
                <a:cxn ang="0">
                  <a:pos x="393" y="57"/>
                </a:cxn>
                <a:cxn ang="0">
                  <a:pos x="294" y="15"/>
                </a:cxn>
                <a:cxn ang="0">
                  <a:pos x="232" y="55"/>
                </a:cxn>
                <a:cxn ang="0">
                  <a:pos x="166" y="21"/>
                </a:cxn>
                <a:cxn ang="0">
                  <a:pos x="122" y="114"/>
                </a:cxn>
                <a:cxn ang="0">
                  <a:pos x="76" y="294"/>
                </a:cxn>
                <a:cxn ang="0">
                  <a:pos x="83" y="386"/>
                </a:cxn>
                <a:cxn ang="0">
                  <a:pos x="64" y="447"/>
                </a:cxn>
                <a:cxn ang="0">
                  <a:pos x="43" y="519"/>
                </a:cxn>
                <a:cxn ang="0">
                  <a:pos x="0" y="561"/>
                </a:cxn>
              </a:cxnLst>
              <a:rect l="0" t="0" r="r" b="b"/>
              <a:pathLst>
                <a:path w="645" h="1021">
                  <a:moveTo>
                    <a:pt x="180" y="1021"/>
                  </a:moveTo>
                  <a:lnTo>
                    <a:pt x="180" y="1013"/>
                  </a:lnTo>
                  <a:lnTo>
                    <a:pt x="189" y="995"/>
                  </a:lnTo>
                  <a:lnTo>
                    <a:pt x="189" y="991"/>
                  </a:lnTo>
                  <a:lnTo>
                    <a:pt x="185" y="973"/>
                  </a:lnTo>
                  <a:lnTo>
                    <a:pt x="185" y="963"/>
                  </a:lnTo>
                  <a:lnTo>
                    <a:pt x="198" y="956"/>
                  </a:lnTo>
                  <a:lnTo>
                    <a:pt x="205" y="956"/>
                  </a:lnTo>
                  <a:lnTo>
                    <a:pt x="205" y="934"/>
                  </a:lnTo>
                  <a:lnTo>
                    <a:pt x="212" y="927"/>
                  </a:lnTo>
                  <a:lnTo>
                    <a:pt x="212" y="915"/>
                  </a:lnTo>
                  <a:lnTo>
                    <a:pt x="218" y="915"/>
                  </a:lnTo>
                  <a:lnTo>
                    <a:pt x="228" y="906"/>
                  </a:lnTo>
                  <a:lnTo>
                    <a:pt x="241" y="906"/>
                  </a:lnTo>
                  <a:lnTo>
                    <a:pt x="241" y="885"/>
                  </a:lnTo>
                  <a:lnTo>
                    <a:pt x="229" y="881"/>
                  </a:lnTo>
                  <a:lnTo>
                    <a:pt x="223" y="881"/>
                  </a:lnTo>
                  <a:lnTo>
                    <a:pt x="225" y="872"/>
                  </a:lnTo>
                  <a:lnTo>
                    <a:pt x="226" y="867"/>
                  </a:lnTo>
                  <a:lnTo>
                    <a:pt x="230" y="855"/>
                  </a:lnTo>
                  <a:lnTo>
                    <a:pt x="233" y="848"/>
                  </a:lnTo>
                  <a:lnTo>
                    <a:pt x="241" y="835"/>
                  </a:lnTo>
                  <a:lnTo>
                    <a:pt x="250" y="840"/>
                  </a:lnTo>
                  <a:lnTo>
                    <a:pt x="250" y="847"/>
                  </a:lnTo>
                  <a:lnTo>
                    <a:pt x="259" y="844"/>
                  </a:lnTo>
                  <a:lnTo>
                    <a:pt x="266" y="835"/>
                  </a:lnTo>
                  <a:lnTo>
                    <a:pt x="266" y="824"/>
                  </a:lnTo>
                  <a:lnTo>
                    <a:pt x="275" y="833"/>
                  </a:lnTo>
                  <a:lnTo>
                    <a:pt x="284" y="838"/>
                  </a:lnTo>
                  <a:lnTo>
                    <a:pt x="290" y="838"/>
                  </a:lnTo>
                  <a:lnTo>
                    <a:pt x="290" y="824"/>
                  </a:lnTo>
                  <a:lnTo>
                    <a:pt x="290" y="816"/>
                  </a:lnTo>
                  <a:lnTo>
                    <a:pt x="284" y="816"/>
                  </a:lnTo>
                  <a:lnTo>
                    <a:pt x="275" y="804"/>
                  </a:lnTo>
                  <a:lnTo>
                    <a:pt x="298" y="804"/>
                  </a:lnTo>
                  <a:lnTo>
                    <a:pt x="311" y="808"/>
                  </a:lnTo>
                  <a:lnTo>
                    <a:pt x="323" y="804"/>
                  </a:lnTo>
                  <a:lnTo>
                    <a:pt x="330" y="784"/>
                  </a:lnTo>
                  <a:lnTo>
                    <a:pt x="323" y="760"/>
                  </a:lnTo>
                  <a:lnTo>
                    <a:pt x="336" y="760"/>
                  </a:lnTo>
                  <a:lnTo>
                    <a:pt x="354" y="777"/>
                  </a:lnTo>
                  <a:lnTo>
                    <a:pt x="366" y="774"/>
                  </a:lnTo>
                  <a:lnTo>
                    <a:pt x="379" y="760"/>
                  </a:lnTo>
                  <a:lnTo>
                    <a:pt x="383" y="738"/>
                  </a:lnTo>
                  <a:lnTo>
                    <a:pt x="379" y="720"/>
                  </a:lnTo>
                  <a:lnTo>
                    <a:pt x="383" y="702"/>
                  </a:lnTo>
                  <a:lnTo>
                    <a:pt x="383" y="686"/>
                  </a:lnTo>
                  <a:lnTo>
                    <a:pt x="376" y="672"/>
                  </a:lnTo>
                  <a:lnTo>
                    <a:pt x="377" y="662"/>
                  </a:lnTo>
                  <a:lnTo>
                    <a:pt x="383" y="648"/>
                  </a:lnTo>
                  <a:lnTo>
                    <a:pt x="383" y="640"/>
                  </a:lnTo>
                  <a:lnTo>
                    <a:pt x="398" y="655"/>
                  </a:lnTo>
                  <a:lnTo>
                    <a:pt x="409" y="667"/>
                  </a:lnTo>
                  <a:lnTo>
                    <a:pt x="436" y="666"/>
                  </a:lnTo>
                  <a:lnTo>
                    <a:pt x="436" y="655"/>
                  </a:lnTo>
                  <a:lnTo>
                    <a:pt x="436" y="640"/>
                  </a:lnTo>
                  <a:lnTo>
                    <a:pt x="447" y="627"/>
                  </a:lnTo>
                  <a:lnTo>
                    <a:pt x="461" y="636"/>
                  </a:lnTo>
                  <a:lnTo>
                    <a:pt x="466" y="648"/>
                  </a:lnTo>
                  <a:lnTo>
                    <a:pt x="466" y="663"/>
                  </a:lnTo>
                  <a:lnTo>
                    <a:pt x="480" y="661"/>
                  </a:lnTo>
                  <a:lnTo>
                    <a:pt x="494" y="645"/>
                  </a:lnTo>
                  <a:lnTo>
                    <a:pt x="486" y="636"/>
                  </a:lnTo>
                  <a:lnTo>
                    <a:pt x="473" y="623"/>
                  </a:lnTo>
                  <a:lnTo>
                    <a:pt x="475" y="612"/>
                  </a:lnTo>
                  <a:lnTo>
                    <a:pt x="477" y="608"/>
                  </a:lnTo>
                  <a:lnTo>
                    <a:pt x="494" y="622"/>
                  </a:lnTo>
                  <a:lnTo>
                    <a:pt x="511" y="633"/>
                  </a:lnTo>
                  <a:lnTo>
                    <a:pt x="520" y="626"/>
                  </a:lnTo>
                  <a:lnTo>
                    <a:pt x="516" y="608"/>
                  </a:lnTo>
                  <a:lnTo>
                    <a:pt x="520" y="608"/>
                  </a:lnTo>
                  <a:lnTo>
                    <a:pt x="537" y="608"/>
                  </a:lnTo>
                  <a:lnTo>
                    <a:pt x="537" y="579"/>
                  </a:lnTo>
                  <a:lnTo>
                    <a:pt x="552" y="579"/>
                  </a:lnTo>
                  <a:lnTo>
                    <a:pt x="566" y="579"/>
                  </a:lnTo>
                  <a:lnTo>
                    <a:pt x="573" y="569"/>
                  </a:lnTo>
                  <a:lnTo>
                    <a:pt x="573" y="555"/>
                  </a:lnTo>
                  <a:lnTo>
                    <a:pt x="581" y="555"/>
                  </a:lnTo>
                  <a:lnTo>
                    <a:pt x="594" y="545"/>
                  </a:lnTo>
                  <a:lnTo>
                    <a:pt x="606" y="530"/>
                  </a:lnTo>
                  <a:lnTo>
                    <a:pt x="630" y="530"/>
                  </a:lnTo>
                  <a:lnTo>
                    <a:pt x="637" y="522"/>
                  </a:lnTo>
                  <a:lnTo>
                    <a:pt x="645" y="490"/>
                  </a:lnTo>
                  <a:lnTo>
                    <a:pt x="640" y="479"/>
                  </a:lnTo>
                  <a:lnTo>
                    <a:pt x="633" y="479"/>
                  </a:lnTo>
                  <a:lnTo>
                    <a:pt x="623" y="479"/>
                  </a:lnTo>
                  <a:lnTo>
                    <a:pt x="622" y="468"/>
                  </a:lnTo>
                  <a:lnTo>
                    <a:pt x="626" y="458"/>
                  </a:lnTo>
                  <a:lnTo>
                    <a:pt x="626" y="454"/>
                  </a:lnTo>
                  <a:lnTo>
                    <a:pt x="615" y="445"/>
                  </a:lnTo>
                  <a:lnTo>
                    <a:pt x="604" y="418"/>
                  </a:lnTo>
                  <a:lnTo>
                    <a:pt x="586" y="418"/>
                  </a:lnTo>
                  <a:lnTo>
                    <a:pt x="574" y="418"/>
                  </a:lnTo>
                  <a:lnTo>
                    <a:pt x="563" y="397"/>
                  </a:lnTo>
                  <a:lnTo>
                    <a:pt x="561" y="370"/>
                  </a:lnTo>
                  <a:lnTo>
                    <a:pt x="559" y="351"/>
                  </a:lnTo>
                  <a:lnTo>
                    <a:pt x="549" y="332"/>
                  </a:lnTo>
                  <a:lnTo>
                    <a:pt x="537" y="337"/>
                  </a:lnTo>
                  <a:lnTo>
                    <a:pt x="520" y="341"/>
                  </a:lnTo>
                  <a:lnTo>
                    <a:pt x="502" y="345"/>
                  </a:lnTo>
                  <a:lnTo>
                    <a:pt x="479" y="336"/>
                  </a:lnTo>
                  <a:lnTo>
                    <a:pt x="466" y="305"/>
                  </a:lnTo>
                  <a:lnTo>
                    <a:pt x="455" y="264"/>
                  </a:lnTo>
                  <a:lnTo>
                    <a:pt x="437" y="216"/>
                  </a:lnTo>
                  <a:lnTo>
                    <a:pt x="425" y="168"/>
                  </a:lnTo>
                  <a:lnTo>
                    <a:pt x="412" y="137"/>
                  </a:lnTo>
                  <a:lnTo>
                    <a:pt x="407" y="97"/>
                  </a:lnTo>
                  <a:lnTo>
                    <a:pt x="393" y="57"/>
                  </a:lnTo>
                  <a:lnTo>
                    <a:pt x="382" y="42"/>
                  </a:lnTo>
                  <a:lnTo>
                    <a:pt x="309" y="0"/>
                  </a:lnTo>
                  <a:lnTo>
                    <a:pt x="294" y="15"/>
                  </a:lnTo>
                  <a:lnTo>
                    <a:pt x="275" y="35"/>
                  </a:lnTo>
                  <a:lnTo>
                    <a:pt x="248" y="57"/>
                  </a:lnTo>
                  <a:lnTo>
                    <a:pt x="232" y="55"/>
                  </a:lnTo>
                  <a:lnTo>
                    <a:pt x="214" y="46"/>
                  </a:lnTo>
                  <a:lnTo>
                    <a:pt x="191" y="33"/>
                  </a:lnTo>
                  <a:lnTo>
                    <a:pt x="166" y="21"/>
                  </a:lnTo>
                  <a:lnTo>
                    <a:pt x="158" y="21"/>
                  </a:lnTo>
                  <a:lnTo>
                    <a:pt x="150" y="37"/>
                  </a:lnTo>
                  <a:lnTo>
                    <a:pt x="122" y="114"/>
                  </a:lnTo>
                  <a:lnTo>
                    <a:pt x="111" y="179"/>
                  </a:lnTo>
                  <a:lnTo>
                    <a:pt x="83" y="247"/>
                  </a:lnTo>
                  <a:lnTo>
                    <a:pt x="76" y="294"/>
                  </a:lnTo>
                  <a:lnTo>
                    <a:pt x="64" y="348"/>
                  </a:lnTo>
                  <a:lnTo>
                    <a:pt x="76" y="379"/>
                  </a:lnTo>
                  <a:lnTo>
                    <a:pt x="83" y="386"/>
                  </a:lnTo>
                  <a:lnTo>
                    <a:pt x="80" y="401"/>
                  </a:lnTo>
                  <a:lnTo>
                    <a:pt x="64" y="413"/>
                  </a:lnTo>
                  <a:lnTo>
                    <a:pt x="64" y="447"/>
                  </a:lnTo>
                  <a:lnTo>
                    <a:pt x="54" y="472"/>
                  </a:lnTo>
                  <a:lnTo>
                    <a:pt x="54" y="511"/>
                  </a:lnTo>
                  <a:lnTo>
                    <a:pt x="43" y="519"/>
                  </a:lnTo>
                  <a:lnTo>
                    <a:pt x="43" y="550"/>
                  </a:lnTo>
                  <a:lnTo>
                    <a:pt x="7" y="545"/>
                  </a:lnTo>
                  <a:lnTo>
                    <a:pt x="0" y="561"/>
                  </a:lnTo>
                  <a:lnTo>
                    <a:pt x="132" y="973"/>
                  </a:lnTo>
                  <a:lnTo>
                    <a:pt x="180" y="1021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6432550" y="1227138"/>
              <a:ext cx="703262" cy="517525"/>
            </a:xfrm>
            <a:custGeom>
              <a:avLst/>
              <a:gdLst/>
              <a:ahLst/>
              <a:cxnLst>
                <a:cxn ang="0">
                  <a:pos x="56" y="749"/>
                </a:cxn>
                <a:cxn ang="0">
                  <a:pos x="88" y="710"/>
                </a:cxn>
                <a:cxn ang="0">
                  <a:pos x="118" y="683"/>
                </a:cxn>
                <a:cxn ang="0">
                  <a:pos x="118" y="657"/>
                </a:cxn>
                <a:cxn ang="0">
                  <a:pos x="80" y="563"/>
                </a:cxn>
                <a:cxn ang="0">
                  <a:pos x="171" y="528"/>
                </a:cxn>
                <a:cxn ang="0">
                  <a:pos x="260" y="528"/>
                </a:cxn>
                <a:cxn ang="0">
                  <a:pos x="313" y="528"/>
                </a:cxn>
                <a:cxn ang="0">
                  <a:pos x="364" y="513"/>
                </a:cxn>
                <a:cxn ang="0">
                  <a:pos x="457" y="460"/>
                </a:cxn>
                <a:cxn ang="0">
                  <a:pos x="510" y="428"/>
                </a:cxn>
                <a:cxn ang="0">
                  <a:pos x="510" y="389"/>
                </a:cxn>
                <a:cxn ang="0">
                  <a:pos x="510" y="350"/>
                </a:cxn>
                <a:cxn ang="0">
                  <a:pos x="485" y="334"/>
                </a:cxn>
                <a:cxn ang="0">
                  <a:pos x="470" y="306"/>
                </a:cxn>
                <a:cxn ang="0">
                  <a:pos x="538" y="245"/>
                </a:cxn>
                <a:cxn ang="0">
                  <a:pos x="564" y="178"/>
                </a:cxn>
                <a:cxn ang="0">
                  <a:pos x="637" y="84"/>
                </a:cxn>
                <a:cxn ang="0">
                  <a:pos x="718" y="46"/>
                </a:cxn>
                <a:cxn ang="0">
                  <a:pos x="810" y="14"/>
                </a:cxn>
                <a:cxn ang="0">
                  <a:pos x="896" y="31"/>
                </a:cxn>
                <a:cxn ang="0">
                  <a:pos x="909" y="93"/>
                </a:cxn>
                <a:cxn ang="0">
                  <a:pos x="941" y="135"/>
                </a:cxn>
                <a:cxn ang="0">
                  <a:pos x="941" y="188"/>
                </a:cxn>
                <a:cxn ang="0">
                  <a:pos x="957" y="266"/>
                </a:cxn>
                <a:cxn ang="0">
                  <a:pos x="994" y="322"/>
                </a:cxn>
                <a:cxn ang="0">
                  <a:pos x="1014" y="435"/>
                </a:cxn>
                <a:cxn ang="0">
                  <a:pos x="1036" y="490"/>
                </a:cxn>
                <a:cxn ang="0">
                  <a:pos x="1036" y="661"/>
                </a:cxn>
                <a:cxn ang="0">
                  <a:pos x="1055" y="804"/>
                </a:cxn>
                <a:cxn ang="0">
                  <a:pos x="1054" y="869"/>
                </a:cxn>
                <a:cxn ang="0">
                  <a:pos x="1025" y="940"/>
                </a:cxn>
                <a:cxn ang="0">
                  <a:pos x="1088" y="914"/>
                </a:cxn>
                <a:cxn ang="0">
                  <a:pos x="1134" y="880"/>
                </a:cxn>
                <a:cxn ang="0">
                  <a:pos x="1194" y="869"/>
                </a:cxn>
                <a:cxn ang="0">
                  <a:pos x="1237" y="843"/>
                </a:cxn>
                <a:cxn ang="0">
                  <a:pos x="1237" y="865"/>
                </a:cxn>
                <a:cxn ang="0">
                  <a:pos x="1284" y="832"/>
                </a:cxn>
                <a:cxn ang="0">
                  <a:pos x="1319" y="817"/>
                </a:cxn>
                <a:cxn ang="0">
                  <a:pos x="1284" y="865"/>
                </a:cxn>
                <a:cxn ang="0">
                  <a:pos x="1205" y="910"/>
                </a:cxn>
                <a:cxn ang="0">
                  <a:pos x="1134" y="953"/>
                </a:cxn>
                <a:cxn ang="0">
                  <a:pos x="1043" y="979"/>
                </a:cxn>
                <a:cxn ang="0">
                  <a:pos x="1005" y="940"/>
                </a:cxn>
                <a:cxn ang="0">
                  <a:pos x="993" y="905"/>
                </a:cxn>
                <a:cxn ang="0">
                  <a:pos x="848" y="869"/>
                </a:cxn>
                <a:cxn ang="0">
                  <a:pos x="846" y="832"/>
                </a:cxn>
                <a:cxn ang="0">
                  <a:pos x="815" y="821"/>
                </a:cxn>
                <a:cxn ang="0">
                  <a:pos x="771" y="762"/>
                </a:cxn>
                <a:cxn ang="0">
                  <a:pos x="14" y="858"/>
                </a:cxn>
              </a:cxnLst>
              <a:rect l="0" t="0" r="r" b="b"/>
              <a:pathLst>
                <a:path w="1329" h="979">
                  <a:moveTo>
                    <a:pt x="0" y="804"/>
                  </a:moveTo>
                  <a:lnTo>
                    <a:pt x="56" y="749"/>
                  </a:lnTo>
                  <a:lnTo>
                    <a:pt x="71" y="729"/>
                  </a:lnTo>
                  <a:lnTo>
                    <a:pt x="88" y="710"/>
                  </a:lnTo>
                  <a:lnTo>
                    <a:pt x="99" y="701"/>
                  </a:lnTo>
                  <a:lnTo>
                    <a:pt x="118" y="683"/>
                  </a:lnTo>
                  <a:lnTo>
                    <a:pt x="118" y="665"/>
                  </a:lnTo>
                  <a:lnTo>
                    <a:pt x="118" y="657"/>
                  </a:lnTo>
                  <a:lnTo>
                    <a:pt x="98" y="597"/>
                  </a:lnTo>
                  <a:lnTo>
                    <a:pt x="80" y="563"/>
                  </a:lnTo>
                  <a:lnTo>
                    <a:pt x="99" y="543"/>
                  </a:lnTo>
                  <a:lnTo>
                    <a:pt x="171" y="528"/>
                  </a:lnTo>
                  <a:lnTo>
                    <a:pt x="209" y="528"/>
                  </a:lnTo>
                  <a:lnTo>
                    <a:pt x="260" y="528"/>
                  </a:lnTo>
                  <a:lnTo>
                    <a:pt x="291" y="528"/>
                  </a:lnTo>
                  <a:lnTo>
                    <a:pt x="313" y="528"/>
                  </a:lnTo>
                  <a:lnTo>
                    <a:pt x="349" y="513"/>
                  </a:lnTo>
                  <a:lnTo>
                    <a:pt x="364" y="513"/>
                  </a:lnTo>
                  <a:lnTo>
                    <a:pt x="422" y="496"/>
                  </a:lnTo>
                  <a:lnTo>
                    <a:pt x="457" y="460"/>
                  </a:lnTo>
                  <a:lnTo>
                    <a:pt x="490" y="439"/>
                  </a:lnTo>
                  <a:lnTo>
                    <a:pt x="510" y="428"/>
                  </a:lnTo>
                  <a:lnTo>
                    <a:pt x="510" y="413"/>
                  </a:lnTo>
                  <a:lnTo>
                    <a:pt x="510" y="389"/>
                  </a:lnTo>
                  <a:lnTo>
                    <a:pt x="495" y="360"/>
                  </a:lnTo>
                  <a:lnTo>
                    <a:pt x="510" y="350"/>
                  </a:lnTo>
                  <a:lnTo>
                    <a:pt x="518" y="322"/>
                  </a:lnTo>
                  <a:lnTo>
                    <a:pt x="485" y="334"/>
                  </a:lnTo>
                  <a:lnTo>
                    <a:pt x="479" y="322"/>
                  </a:lnTo>
                  <a:lnTo>
                    <a:pt x="470" y="306"/>
                  </a:lnTo>
                  <a:lnTo>
                    <a:pt x="496" y="284"/>
                  </a:lnTo>
                  <a:lnTo>
                    <a:pt x="538" y="245"/>
                  </a:lnTo>
                  <a:lnTo>
                    <a:pt x="556" y="207"/>
                  </a:lnTo>
                  <a:lnTo>
                    <a:pt x="564" y="178"/>
                  </a:lnTo>
                  <a:lnTo>
                    <a:pt x="604" y="129"/>
                  </a:lnTo>
                  <a:lnTo>
                    <a:pt x="637" y="84"/>
                  </a:lnTo>
                  <a:lnTo>
                    <a:pt x="679" y="56"/>
                  </a:lnTo>
                  <a:lnTo>
                    <a:pt x="718" y="46"/>
                  </a:lnTo>
                  <a:lnTo>
                    <a:pt x="775" y="30"/>
                  </a:lnTo>
                  <a:lnTo>
                    <a:pt x="810" y="14"/>
                  </a:lnTo>
                  <a:lnTo>
                    <a:pt x="896" y="0"/>
                  </a:lnTo>
                  <a:lnTo>
                    <a:pt x="896" y="31"/>
                  </a:lnTo>
                  <a:lnTo>
                    <a:pt x="896" y="60"/>
                  </a:lnTo>
                  <a:lnTo>
                    <a:pt x="909" y="93"/>
                  </a:lnTo>
                  <a:lnTo>
                    <a:pt x="925" y="129"/>
                  </a:lnTo>
                  <a:lnTo>
                    <a:pt x="941" y="135"/>
                  </a:lnTo>
                  <a:lnTo>
                    <a:pt x="957" y="177"/>
                  </a:lnTo>
                  <a:lnTo>
                    <a:pt x="941" y="188"/>
                  </a:lnTo>
                  <a:lnTo>
                    <a:pt x="936" y="224"/>
                  </a:lnTo>
                  <a:lnTo>
                    <a:pt x="957" y="266"/>
                  </a:lnTo>
                  <a:lnTo>
                    <a:pt x="975" y="313"/>
                  </a:lnTo>
                  <a:lnTo>
                    <a:pt x="994" y="322"/>
                  </a:lnTo>
                  <a:lnTo>
                    <a:pt x="1004" y="385"/>
                  </a:lnTo>
                  <a:lnTo>
                    <a:pt x="1014" y="435"/>
                  </a:lnTo>
                  <a:lnTo>
                    <a:pt x="1036" y="483"/>
                  </a:lnTo>
                  <a:lnTo>
                    <a:pt x="1036" y="490"/>
                  </a:lnTo>
                  <a:lnTo>
                    <a:pt x="1036" y="560"/>
                  </a:lnTo>
                  <a:lnTo>
                    <a:pt x="1036" y="661"/>
                  </a:lnTo>
                  <a:lnTo>
                    <a:pt x="1055" y="767"/>
                  </a:lnTo>
                  <a:lnTo>
                    <a:pt x="1055" y="804"/>
                  </a:lnTo>
                  <a:lnTo>
                    <a:pt x="1080" y="835"/>
                  </a:lnTo>
                  <a:lnTo>
                    <a:pt x="1054" y="869"/>
                  </a:lnTo>
                  <a:lnTo>
                    <a:pt x="1062" y="889"/>
                  </a:lnTo>
                  <a:lnTo>
                    <a:pt x="1025" y="940"/>
                  </a:lnTo>
                  <a:lnTo>
                    <a:pt x="1058" y="926"/>
                  </a:lnTo>
                  <a:lnTo>
                    <a:pt x="1088" y="914"/>
                  </a:lnTo>
                  <a:lnTo>
                    <a:pt x="1122" y="894"/>
                  </a:lnTo>
                  <a:lnTo>
                    <a:pt x="1134" y="880"/>
                  </a:lnTo>
                  <a:lnTo>
                    <a:pt x="1166" y="873"/>
                  </a:lnTo>
                  <a:lnTo>
                    <a:pt x="1194" y="869"/>
                  </a:lnTo>
                  <a:lnTo>
                    <a:pt x="1205" y="861"/>
                  </a:lnTo>
                  <a:lnTo>
                    <a:pt x="1237" y="843"/>
                  </a:lnTo>
                  <a:lnTo>
                    <a:pt x="1265" y="811"/>
                  </a:lnTo>
                  <a:lnTo>
                    <a:pt x="1237" y="865"/>
                  </a:lnTo>
                  <a:lnTo>
                    <a:pt x="1265" y="854"/>
                  </a:lnTo>
                  <a:lnTo>
                    <a:pt x="1284" y="832"/>
                  </a:lnTo>
                  <a:lnTo>
                    <a:pt x="1297" y="826"/>
                  </a:lnTo>
                  <a:lnTo>
                    <a:pt x="1319" y="817"/>
                  </a:lnTo>
                  <a:lnTo>
                    <a:pt x="1329" y="817"/>
                  </a:lnTo>
                  <a:lnTo>
                    <a:pt x="1284" y="865"/>
                  </a:lnTo>
                  <a:lnTo>
                    <a:pt x="1237" y="896"/>
                  </a:lnTo>
                  <a:lnTo>
                    <a:pt x="1205" y="910"/>
                  </a:lnTo>
                  <a:lnTo>
                    <a:pt x="1176" y="940"/>
                  </a:lnTo>
                  <a:lnTo>
                    <a:pt x="1134" y="953"/>
                  </a:lnTo>
                  <a:lnTo>
                    <a:pt x="1082" y="966"/>
                  </a:lnTo>
                  <a:lnTo>
                    <a:pt x="1043" y="979"/>
                  </a:lnTo>
                  <a:lnTo>
                    <a:pt x="1012" y="964"/>
                  </a:lnTo>
                  <a:lnTo>
                    <a:pt x="1005" y="940"/>
                  </a:lnTo>
                  <a:lnTo>
                    <a:pt x="1005" y="921"/>
                  </a:lnTo>
                  <a:lnTo>
                    <a:pt x="993" y="905"/>
                  </a:lnTo>
                  <a:lnTo>
                    <a:pt x="922" y="883"/>
                  </a:lnTo>
                  <a:lnTo>
                    <a:pt x="848" y="869"/>
                  </a:lnTo>
                  <a:lnTo>
                    <a:pt x="862" y="843"/>
                  </a:lnTo>
                  <a:lnTo>
                    <a:pt x="846" y="832"/>
                  </a:lnTo>
                  <a:lnTo>
                    <a:pt x="830" y="830"/>
                  </a:lnTo>
                  <a:lnTo>
                    <a:pt x="815" y="821"/>
                  </a:lnTo>
                  <a:lnTo>
                    <a:pt x="794" y="786"/>
                  </a:lnTo>
                  <a:lnTo>
                    <a:pt x="771" y="762"/>
                  </a:lnTo>
                  <a:lnTo>
                    <a:pt x="726" y="729"/>
                  </a:lnTo>
                  <a:lnTo>
                    <a:pt x="14" y="858"/>
                  </a:lnTo>
                  <a:lnTo>
                    <a:pt x="0" y="80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6905625" y="1190625"/>
              <a:ext cx="163512" cy="295275"/>
            </a:xfrm>
            <a:custGeom>
              <a:avLst/>
              <a:gdLst/>
              <a:ahLst/>
              <a:cxnLst>
                <a:cxn ang="0">
                  <a:pos x="0" y="128"/>
                </a:cxn>
                <a:cxn ang="0">
                  <a:pos x="13" y="161"/>
                </a:cxn>
                <a:cxn ang="0">
                  <a:pos x="29" y="197"/>
                </a:cxn>
                <a:cxn ang="0">
                  <a:pos x="45" y="203"/>
                </a:cxn>
                <a:cxn ang="0">
                  <a:pos x="61" y="245"/>
                </a:cxn>
                <a:cxn ang="0">
                  <a:pos x="45" y="256"/>
                </a:cxn>
                <a:cxn ang="0">
                  <a:pos x="40" y="292"/>
                </a:cxn>
                <a:cxn ang="0">
                  <a:pos x="61" y="334"/>
                </a:cxn>
                <a:cxn ang="0">
                  <a:pos x="79" y="381"/>
                </a:cxn>
                <a:cxn ang="0">
                  <a:pos x="98" y="390"/>
                </a:cxn>
                <a:cxn ang="0">
                  <a:pos x="108" y="453"/>
                </a:cxn>
                <a:cxn ang="0">
                  <a:pos x="118" y="503"/>
                </a:cxn>
                <a:cxn ang="0">
                  <a:pos x="140" y="551"/>
                </a:cxn>
                <a:cxn ang="0">
                  <a:pos x="140" y="558"/>
                </a:cxn>
                <a:cxn ang="0">
                  <a:pos x="263" y="543"/>
                </a:cxn>
                <a:cxn ang="0">
                  <a:pos x="248" y="503"/>
                </a:cxn>
                <a:cxn ang="0">
                  <a:pos x="254" y="453"/>
                </a:cxn>
                <a:cxn ang="0">
                  <a:pos x="248" y="390"/>
                </a:cxn>
                <a:cxn ang="0">
                  <a:pos x="241" y="334"/>
                </a:cxn>
                <a:cxn ang="0">
                  <a:pos x="259" y="249"/>
                </a:cxn>
                <a:cxn ang="0">
                  <a:pos x="263" y="181"/>
                </a:cxn>
                <a:cxn ang="0">
                  <a:pos x="309" y="139"/>
                </a:cxn>
                <a:cxn ang="0">
                  <a:pos x="309" y="120"/>
                </a:cxn>
                <a:cxn ang="0">
                  <a:pos x="294" y="99"/>
                </a:cxn>
                <a:cxn ang="0">
                  <a:pos x="294" y="68"/>
                </a:cxn>
                <a:cxn ang="0">
                  <a:pos x="294" y="23"/>
                </a:cxn>
                <a:cxn ang="0">
                  <a:pos x="276" y="0"/>
                </a:cxn>
                <a:cxn ang="0">
                  <a:pos x="237" y="16"/>
                </a:cxn>
                <a:cxn ang="0">
                  <a:pos x="197" y="25"/>
                </a:cxn>
                <a:cxn ang="0">
                  <a:pos x="120" y="41"/>
                </a:cxn>
                <a:cxn ang="0">
                  <a:pos x="83" y="46"/>
                </a:cxn>
                <a:cxn ang="0">
                  <a:pos x="30" y="68"/>
                </a:cxn>
                <a:cxn ang="0">
                  <a:pos x="0" y="68"/>
                </a:cxn>
                <a:cxn ang="0">
                  <a:pos x="0" y="99"/>
                </a:cxn>
                <a:cxn ang="0">
                  <a:pos x="0" y="128"/>
                </a:cxn>
              </a:cxnLst>
              <a:rect l="0" t="0" r="r" b="b"/>
              <a:pathLst>
                <a:path w="309" h="558">
                  <a:moveTo>
                    <a:pt x="0" y="128"/>
                  </a:moveTo>
                  <a:lnTo>
                    <a:pt x="13" y="161"/>
                  </a:lnTo>
                  <a:lnTo>
                    <a:pt x="29" y="197"/>
                  </a:lnTo>
                  <a:lnTo>
                    <a:pt x="45" y="203"/>
                  </a:lnTo>
                  <a:lnTo>
                    <a:pt x="61" y="245"/>
                  </a:lnTo>
                  <a:lnTo>
                    <a:pt x="45" y="256"/>
                  </a:lnTo>
                  <a:lnTo>
                    <a:pt x="40" y="292"/>
                  </a:lnTo>
                  <a:lnTo>
                    <a:pt x="61" y="334"/>
                  </a:lnTo>
                  <a:lnTo>
                    <a:pt x="79" y="381"/>
                  </a:lnTo>
                  <a:lnTo>
                    <a:pt x="98" y="390"/>
                  </a:lnTo>
                  <a:lnTo>
                    <a:pt x="108" y="453"/>
                  </a:lnTo>
                  <a:lnTo>
                    <a:pt x="118" y="503"/>
                  </a:lnTo>
                  <a:lnTo>
                    <a:pt x="140" y="551"/>
                  </a:lnTo>
                  <a:lnTo>
                    <a:pt x="140" y="558"/>
                  </a:lnTo>
                  <a:lnTo>
                    <a:pt x="263" y="543"/>
                  </a:lnTo>
                  <a:lnTo>
                    <a:pt x="248" y="503"/>
                  </a:lnTo>
                  <a:lnTo>
                    <a:pt x="254" y="453"/>
                  </a:lnTo>
                  <a:lnTo>
                    <a:pt x="248" y="390"/>
                  </a:lnTo>
                  <a:lnTo>
                    <a:pt x="241" y="334"/>
                  </a:lnTo>
                  <a:lnTo>
                    <a:pt x="259" y="249"/>
                  </a:lnTo>
                  <a:lnTo>
                    <a:pt x="263" y="181"/>
                  </a:lnTo>
                  <a:lnTo>
                    <a:pt x="309" y="139"/>
                  </a:lnTo>
                  <a:lnTo>
                    <a:pt x="309" y="120"/>
                  </a:lnTo>
                  <a:lnTo>
                    <a:pt x="294" y="99"/>
                  </a:lnTo>
                  <a:lnTo>
                    <a:pt x="294" y="68"/>
                  </a:lnTo>
                  <a:lnTo>
                    <a:pt x="294" y="23"/>
                  </a:lnTo>
                  <a:lnTo>
                    <a:pt x="276" y="0"/>
                  </a:lnTo>
                  <a:lnTo>
                    <a:pt x="237" y="16"/>
                  </a:lnTo>
                  <a:lnTo>
                    <a:pt x="197" y="25"/>
                  </a:lnTo>
                  <a:lnTo>
                    <a:pt x="120" y="41"/>
                  </a:lnTo>
                  <a:lnTo>
                    <a:pt x="83" y="46"/>
                  </a:lnTo>
                  <a:lnTo>
                    <a:pt x="30" y="68"/>
                  </a:lnTo>
                  <a:lnTo>
                    <a:pt x="0" y="68"/>
                  </a:lnTo>
                  <a:lnTo>
                    <a:pt x="0" y="99"/>
                  </a:lnTo>
                  <a:lnTo>
                    <a:pt x="0" y="12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7034213" y="1154113"/>
              <a:ext cx="144462" cy="323850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76" y="7"/>
                </a:cxn>
                <a:cxn ang="0">
                  <a:pos x="51" y="7"/>
                </a:cxn>
                <a:cxn ang="0">
                  <a:pos x="51" y="34"/>
                </a:cxn>
                <a:cxn ang="0">
                  <a:pos x="46" y="54"/>
                </a:cxn>
                <a:cxn ang="0">
                  <a:pos x="35" y="70"/>
                </a:cxn>
                <a:cxn ang="0">
                  <a:pos x="53" y="93"/>
                </a:cxn>
                <a:cxn ang="0">
                  <a:pos x="53" y="138"/>
                </a:cxn>
                <a:cxn ang="0">
                  <a:pos x="53" y="169"/>
                </a:cxn>
                <a:cxn ang="0">
                  <a:pos x="68" y="190"/>
                </a:cxn>
                <a:cxn ang="0">
                  <a:pos x="68" y="209"/>
                </a:cxn>
                <a:cxn ang="0">
                  <a:pos x="22" y="251"/>
                </a:cxn>
                <a:cxn ang="0">
                  <a:pos x="18" y="319"/>
                </a:cxn>
                <a:cxn ang="0">
                  <a:pos x="0" y="404"/>
                </a:cxn>
                <a:cxn ang="0">
                  <a:pos x="7" y="460"/>
                </a:cxn>
                <a:cxn ang="0">
                  <a:pos x="13" y="523"/>
                </a:cxn>
                <a:cxn ang="0">
                  <a:pos x="7" y="573"/>
                </a:cxn>
                <a:cxn ang="0">
                  <a:pos x="22" y="613"/>
                </a:cxn>
                <a:cxn ang="0">
                  <a:pos x="221" y="565"/>
                </a:cxn>
                <a:cxn ang="0">
                  <a:pos x="232" y="530"/>
                </a:cxn>
                <a:cxn ang="0">
                  <a:pos x="271" y="517"/>
                </a:cxn>
                <a:cxn ang="0">
                  <a:pos x="266" y="505"/>
                </a:cxn>
                <a:cxn ang="0">
                  <a:pos x="275" y="456"/>
                </a:cxn>
                <a:cxn ang="0">
                  <a:pos x="275" y="456"/>
                </a:cxn>
                <a:cxn ang="0">
                  <a:pos x="232" y="412"/>
                </a:cxn>
                <a:cxn ang="0">
                  <a:pos x="100" y="0"/>
                </a:cxn>
              </a:cxnLst>
              <a:rect l="0" t="0" r="r" b="b"/>
              <a:pathLst>
                <a:path w="275" h="613">
                  <a:moveTo>
                    <a:pt x="100" y="0"/>
                  </a:moveTo>
                  <a:lnTo>
                    <a:pt x="76" y="7"/>
                  </a:lnTo>
                  <a:lnTo>
                    <a:pt x="51" y="7"/>
                  </a:lnTo>
                  <a:lnTo>
                    <a:pt x="51" y="34"/>
                  </a:lnTo>
                  <a:lnTo>
                    <a:pt x="46" y="54"/>
                  </a:lnTo>
                  <a:lnTo>
                    <a:pt x="35" y="70"/>
                  </a:lnTo>
                  <a:lnTo>
                    <a:pt x="53" y="93"/>
                  </a:lnTo>
                  <a:lnTo>
                    <a:pt x="53" y="138"/>
                  </a:lnTo>
                  <a:lnTo>
                    <a:pt x="53" y="169"/>
                  </a:lnTo>
                  <a:lnTo>
                    <a:pt x="68" y="190"/>
                  </a:lnTo>
                  <a:lnTo>
                    <a:pt x="68" y="209"/>
                  </a:lnTo>
                  <a:lnTo>
                    <a:pt x="22" y="251"/>
                  </a:lnTo>
                  <a:lnTo>
                    <a:pt x="18" y="319"/>
                  </a:lnTo>
                  <a:lnTo>
                    <a:pt x="0" y="404"/>
                  </a:lnTo>
                  <a:lnTo>
                    <a:pt x="7" y="460"/>
                  </a:lnTo>
                  <a:lnTo>
                    <a:pt x="13" y="523"/>
                  </a:lnTo>
                  <a:lnTo>
                    <a:pt x="7" y="573"/>
                  </a:lnTo>
                  <a:lnTo>
                    <a:pt x="22" y="613"/>
                  </a:lnTo>
                  <a:lnTo>
                    <a:pt x="221" y="565"/>
                  </a:lnTo>
                  <a:lnTo>
                    <a:pt x="232" y="530"/>
                  </a:lnTo>
                  <a:lnTo>
                    <a:pt x="271" y="517"/>
                  </a:lnTo>
                  <a:lnTo>
                    <a:pt x="266" y="505"/>
                  </a:lnTo>
                  <a:lnTo>
                    <a:pt x="275" y="456"/>
                  </a:lnTo>
                  <a:lnTo>
                    <a:pt x="275" y="456"/>
                  </a:lnTo>
                  <a:lnTo>
                    <a:pt x="232" y="412"/>
                  </a:lnTo>
                  <a:lnTo>
                    <a:pt x="100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6980238" y="1546225"/>
              <a:ext cx="163512" cy="150812"/>
            </a:xfrm>
            <a:custGeom>
              <a:avLst/>
              <a:gdLst/>
              <a:ahLst/>
              <a:cxnLst>
                <a:cxn ang="0">
                  <a:pos x="19" y="163"/>
                </a:cxn>
                <a:cxn ang="0">
                  <a:pos x="19" y="200"/>
                </a:cxn>
                <a:cxn ang="0">
                  <a:pos x="44" y="231"/>
                </a:cxn>
                <a:cxn ang="0">
                  <a:pos x="18" y="265"/>
                </a:cxn>
                <a:cxn ang="0">
                  <a:pos x="26" y="285"/>
                </a:cxn>
                <a:cxn ang="0">
                  <a:pos x="48" y="275"/>
                </a:cxn>
                <a:cxn ang="0">
                  <a:pos x="72" y="253"/>
                </a:cxn>
                <a:cxn ang="0">
                  <a:pos x="80" y="243"/>
                </a:cxn>
                <a:cxn ang="0">
                  <a:pos x="109" y="215"/>
                </a:cxn>
                <a:cxn ang="0">
                  <a:pos x="136" y="199"/>
                </a:cxn>
                <a:cxn ang="0">
                  <a:pos x="183" y="199"/>
                </a:cxn>
                <a:cxn ang="0">
                  <a:pos x="201" y="188"/>
                </a:cxn>
                <a:cxn ang="0">
                  <a:pos x="216" y="178"/>
                </a:cxn>
                <a:cxn ang="0">
                  <a:pos x="238" y="167"/>
                </a:cxn>
                <a:cxn ang="0">
                  <a:pos x="272" y="157"/>
                </a:cxn>
                <a:cxn ang="0">
                  <a:pos x="298" y="153"/>
                </a:cxn>
                <a:cxn ang="0">
                  <a:pos x="309" y="145"/>
                </a:cxn>
                <a:cxn ang="0">
                  <a:pos x="277" y="0"/>
                </a:cxn>
                <a:cxn ang="0">
                  <a:pos x="132" y="28"/>
                </a:cxn>
                <a:cxn ang="0">
                  <a:pos x="0" y="53"/>
                </a:cxn>
                <a:cxn ang="0">
                  <a:pos x="0" y="57"/>
                </a:cxn>
                <a:cxn ang="0">
                  <a:pos x="19" y="163"/>
                </a:cxn>
              </a:cxnLst>
              <a:rect l="0" t="0" r="r" b="b"/>
              <a:pathLst>
                <a:path w="309" h="285">
                  <a:moveTo>
                    <a:pt x="19" y="163"/>
                  </a:moveTo>
                  <a:lnTo>
                    <a:pt x="19" y="200"/>
                  </a:lnTo>
                  <a:lnTo>
                    <a:pt x="44" y="231"/>
                  </a:lnTo>
                  <a:lnTo>
                    <a:pt x="18" y="265"/>
                  </a:lnTo>
                  <a:lnTo>
                    <a:pt x="26" y="285"/>
                  </a:lnTo>
                  <a:lnTo>
                    <a:pt x="48" y="275"/>
                  </a:lnTo>
                  <a:lnTo>
                    <a:pt x="72" y="253"/>
                  </a:lnTo>
                  <a:lnTo>
                    <a:pt x="80" y="243"/>
                  </a:lnTo>
                  <a:lnTo>
                    <a:pt x="109" y="215"/>
                  </a:lnTo>
                  <a:lnTo>
                    <a:pt x="136" y="199"/>
                  </a:lnTo>
                  <a:lnTo>
                    <a:pt x="183" y="199"/>
                  </a:lnTo>
                  <a:lnTo>
                    <a:pt x="201" y="188"/>
                  </a:lnTo>
                  <a:lnTo>
                    <a:pt x="216" y="178"/>
                  </a:lnTo>
                  <a:lnTo>
                    <a:pt x="238" y="167"/>
                  </a:lnTo>
                  <a:lnTo>
                    <a:pt x="272" y="157"/>
                  </a:lnTo>
                  <a:lnTo>
                    <a:pt x="298" y="153"/>
                  </a:lnTo>
                  <a:lnTo>
                    <a:pt x="309" y="145"/>
                  </a:lnTo>
                  <a:lnTo>
                    <a:pt x="277" y="0"/>
                  </a:lnTo>
                  <a:lnTo>
                    <a:pt x="132" y="28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19" y="163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7126288" y="1535113"/>
              <a:ext cx="69850" cy="87312"/>
            </a:xfrm>
            <a:custGeom>
              <a:avLst/>
              <a:gdLst/>
              <a:ahLst/>
              <a:cxnLst>
                <a:cxn ang="0">
                  <a:pos x="122" y="76"/>
                </a:cxn>
                <a:cxn ang="0">
                  <a:pos x="117" y="69"/>
                </a:cxn>
                <a:cxn ang="0">
                  <a:pos x="109" y="62"/>
                </a:cxn>
                <a:cxn ang="0">
                  <a:pos x="95" y="55"/>
                </a:cxn>
                <a:cxn ang="0">
                  <a:pos x="89" y="51"/>
                </a:cxn>
                <a:cxn ang="0">
                  <a:pos x="82" y="37"/>
                </a:cxn>
                <a:cxn ang="0">
                  <a:pos x="68" y="22"/>
                </a:cxn>
                <a:cxn ang="0">
                  <a:pos x="54" y="0"/>
                </a:cxn>
                <a:cxn ang="0">
                  <a:pos x="0" y="22"/>
                </a:cxn>
                <a:cxn ang="0">
                  <a:pos x="32" y="167"/>
                </a:cxn>
                <a:cxn ang="0">
                  <a:pos x="43" y="157"/>
                </a:cxn>
                <a:cxn ang="0">
                  <a:pos x="52" y="151"/>
                </a:cxn>
                <a:cxn ang="0">
                  <a:pos x="71" y="140"/>
                </a:cxn>
                <a:cxn ang="0">
                  <a:pos x="71" y="126"/>
                </a:cxn>
                <a:cxn ang="0">
                  <a:pos x="71" y="119"/>
                </a:cxn>
                <a:cxn ang="0">
                  <a:pos x="71" y="104"/>
                </a:cxn>
                <a:cxn ang="0">
                  <a:pos x="71" y="92"/>
                </a:cxn>
                <a:cxn ang="0">
                  <a:pos x="71" y="79"/>
                </a:cxn>
                <a:cxn ang="0">
                  <a:pos x="71" y="74"/>
                </a:cxn>
                <a:cxn ang="0">
                  <a:pos x="78" y="69"/>
                </a:cxn>
                <a:cxn ang="0">
                  <a:pos x="86" y="69"/>
                </a:cxn>
                <a:cxn ang="0">
                  <a:pos x="99" y="74"/>
                </a:cxn>
                <a:cxn ang="0">
                  <a:pos x="103" y="83"/>
                </a:cxn>
                <a:cxn ang="0">
                  <a:pos x="110" y="105"/>
                </a:cxn>
                <a:cxn ang="0">
                  <a:pos x="110" y="110"/>
                </a:cxn>
                <a:cxn ang="0">
                  <a:pos x="120" y="118"/>
                </a:cxn>
                <a:cxn ang="0">
                  <a:pos x="127" y="110"/>
                </a:cxn>
                <a:cxn ang="0">
                  <a:pos x="129" y="105"/>
                </a:cxn>
                <a:cxn ang="0">
                  <a:pos x="131" y="101"/>
                </a:cxn>
                <a:cxn ang="0">
                  <a:pos x="122" y="76"/>
                </a:cxn>
              </a:cxnLst>
              <a:rect l="0" t="0" r="r" b="b"/>
              <a:pathLst>
                <a:path w="131" h="167">
                  <a:moveTo>
                    <a:pt x="122" y="76"/>
                  </a:moveTo>
                  <a:lnTo>
                    <a:pt x="117" y="69"/>
                  </a:lnTo>
                  <a:lnTo>
                    <a:pt x="109" y="62"/>
                  </a:lnTo>
                  <a:lnTo>
                    <a:pt x="95" y="55"/>
                  </a:lnTo>
                  <a:lnTo>
                    <a:pt x="89" y="51"/>
                  </a:lnTo>
                  <a:lnTo>
                    <a:pt x="82" y="37"/>
                  </a:lnTo>
                  <a:lnTo>
                    <a:pt x="68" y="22"/>
                  </a:lnTo>
                  <a:lnTo>
                    <a:pt x="54" y="0"/>
                  </a:lnTo>
                  <a:lnTo>
                    <a:pt x="0" y="22"/>
                  </a:lnTo>
                  <a:lnTo>
                    <a:pt x="32" y="167"/>
                  </a:lnTo>
                  <a:lnTo>
                    <a:pt x="43" y="157"/>
                  </a:lnTo>
                  <a:lnTo>
                    <a:pt x="52" y="151"/>
                  </a:lnTo>
                  <a:lnTo>
                    <a:pt x="71" y="140"/>
                  </a:lnTo>
                  <a:lnTo>
                    <a:pt x="71" y="126"/>
                  </a:lnTo>
                  <a:lnTo>
                    <a:pt x="71" y="119"/>
                  </a:lnTo>
                  <a:lnTo>
                    <a:pt x="71" y="104"/>
                  </a:lnTo>
                  <a:lnTo>
                    <a:pt x="71" y="92"/>
                  </a:lnTo>
                  <a:lnTo>
                    <a:pt x="71" y="79"/>
                  </a:lnTo>
                  <a:lnTo>
                    <a:pt x="71" y="74"/>
                  </a:lnTo>
                  <a:lnTo>
                    <a:pt x="78" y="69"/>
                  </a:lnTo>
                  <a:lnTo>
                    <a:pt x="86" y="69"/>
                  </a:lnTo>
                  <a:lnTo>
                    <a:pt x="99" y="74"/>
                  </a:lnTo>
                  <a:lnTo>
                    <a:pt x="103" y="83"/>
                  </a:lnTo>
                  <a:lnTo>
                    <a:pt x="110" y="105"/>
                  </a:lnTo>
                  <a:lnTo>
                    <a:pt x="110" y="110"/>
                  </a:lnTo>
                  <a:lnTo>
                    <a:pt x="120" y="118"/>
                  </a:lnTo>
                  <a:lnTo>
                    <a:pt x="127" y="110"/>
                  </a:lnTo>
                  <a:lnTo>
                    <a:pt x="129" y="105"/>
                  </a:lnTo>
                  <a:lnTo>
                    <a:pt x="131" y="101"/>
                  </a:lnTo>
                  <a:lnTo>
                    <a:pt x="122" y="7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6980238" y="1427163"/>
              <a:ext cx="314325" cy="161925"/>
            </a:xfrm>
            <a:custGeom>
              <a:avLst/>
              <a:gdLst/>
              <a:ahLst/>
              <a:cxnLst>
                <a:cxn ang="0">
                  <a:pos x="576" y="181"/>
                </a:cxn>
                <a:cxn ang="0">
                  <a:pos x="556" y="161"/>
                </a:cxn>
                <a:cxn ang="0">
                  <a:pos x="530" y="142"/>
                </a:cxn>
                <a:cxn ang="0">
                  <a:pos x="534" y="159"/>
                </a:cxn>
                <a:cxn ang="0">
                  <a:pos x="558" y="192"/>
                </a:cxn>
                <a:cxn ang="0">
                  <a:pos x="523" y="203"/>
                </a:cxn>
                <a:cxn ang="0">
                  <a:pos x="478" y="207"/>
                </a:cxn>
                <a:cxn ang="0">
                  <a:pos x="466" y="193"/>
                </a:cxn>
                <a:cxn ang="0">
                  <a:pos x="444" y="177"/>
                </a:cxn>
                <a:cxn ang="0">
                  <a:pos x="444" y="149"/>
                </a:cxn>
                <a:cxn ang="0">
                  <a:pos x="401" y="120"/>
                </a:cxn>
                <a:cxn ang="0">
                  <a:pos x="376" y="120"/>
                </a:cxn>
                <a:cxn ang="0">
                  <a:pos x="372" y="92"/>
                </a:cxn>
                <a:cxn ang="0">
                  <a:pos x="391" y="70"/>
                </a:cxn>
                <a:cxn ang="0">
                  <a:pos x="417" y="52"/>
                </a:cxn>
                <a:cxn ang="0">
                  <a:pos x="415" y="36"/>
                </a:cxn>
                <a:cxn ang="0">
                  <a:pos x="394" y="36"/>
                </a:cxn>
                <a:cxn ang="0">
                  <a:pos x="372" y="0"/>
                </a:cxn>
                <a:cxn ang="0">
                  <a:pos x="322" y="48"/>
                </a:cxn>
                <a:cxn ang="0">
                  <a:pos x="0" y="111"/>
                </a:cxn>
                <a:cxn ang="0">
                  <a:pos x="0" y="278"/>
                </a:cxn>
                <a:cxn ang="0">
                  <a:pos x="277" y="225"/>
                </a:cxn>
                <a:cxn ang="0">
                  <a:pos x="345" y="225"/>
                </a:cxn>
                <a:cxn ang="0">
                  <a:pos x="366" y="254"/>
                </a:cxn>
                <a:cxn ang="0">
                  <a:pos x="386" y="265"/>
                </a:cxn>
                <a:cxn ang="0">
                  <a:pos x="399" y="279"/>
                </a:cxn>
                <a:cxn ang="0">
                  <a:pos x="408" y="306"/>
                </a:cxn>
                <a:cxn ang="0">
                  <a:pos x="422" y="306"/>
                </a:cxn>
                <a:cxn ang="0">
                  <a:pos x="435" y="274"/>
                </a:cxn>
                <a:cxn ang="0">
                  <a:pos x="453" y="247"/>
                </a:cxn>
                <a:cxn ang="0">
                  <a:pos x="473" y="252"/>
                </a:cxn>
                <a:cxn ang="0">
                  <a:pos x="477" y="281"/>
                </a:cxn>
                <a:cxn ang="0">
                  <a:pos x="503" y="256"/>
                </a:cxn>
                <a:cxn ang="0">
                  <a:pos x="519" y="247"/>
                </a:cxn>
                <a:cxn ang="0">
                  <a:pos x="553" y="239"/>
                </a:cxn>
                <a:cxn ang="0">
                  <a:pos x="581" y="221"/>
                </a:cxn>
                <a:cxn ang="0">
                  <a:pos x="595" y="199"/>
                </a:cxn>
              </a:cxnLst>
              <a:rect l="0" t="0" r="r" b="b"/>
              <a:pathLst>
                <a:path w="595" h="306">
                  <a:moveTo>
                    <a:pt x="587" y="192"/>
                  </a:moveTo>
                  <a:lnTo>
                    <a:pt x="576" y="181"/>
                  </a:lnTo>
                  <a:lnTo>
                    <a:pt x="569" y="172"/>
                  </a:lnTo>
                  <a:lnTo>
                    <a:pt x="556" y="161"/>
                  </a:lnTo>
                  <a:lnTo>
                    <a:pt x="538" y="149"/>
                  </a:lnTo>
                  <a:lnTo>
                    <a:pt x="530" y="142"/>
                  </a:lnTo>
                  <a:lnTo>
                    <a:pt x="527" y="150"/>
                  </a:lnTo>
                  <a:lnTo>
                    <a:pt x="534" y="159"/>
                  </a:lnTo>
                  <a:lnTo>
                    <a:pt x="548" y="179"/>
                  </a:lnTo>
                  <a:lnTo>
                    <a:pt x="558" y="192"/>
                  </a:lnTo>
                  <a:lnTo>
                    <a:pt x="545" y="203"/>
                  </a:lnTo>
                  <a:lnTo>
                    <a:pt x="523" y="203"/>
                  </a:lnTo>
                  <a:lnTo>
                    <a:pt x="488" y="217"/>
                  </a:lnTo>
                  <a:lnTo>
                    <a:pt x="478" y="207"/>
                  </a:lnTo>
                  <a:lnTo>
                    <a:pt x="474" y="199"/>
                  </a:lnTo>
                  <a:lnTo>
                    <a:pt x="466" y="193"/>
                  </a:lnTo>
                  <a:lnTo>
                    <a:pt x="455" y="184"/>
                  </a:lnTo>
                  <a:lnTo>
                    <a:pt x="444" y="177"/>
                  </a:lnTo>
                  <a:lnTo>
                    <a:pt x="452" y="164"/>
                  </a:lnTo>
                  <a:lnTo>
                    <a:pt x="444" y="149"/>
                  </a:lnTo>
                  <a:lnTo>
                    <a:pt x="426" y="134"/>
                  </a:lnTo>
                  <a:lnTo>
                    <a:pt x="401" y="120"/>
                  </a:lnTo>
                  <a:lnTo>
                    <a:pt x="387" y="124"/>
                  </a:lnTo>
                  <a:lnTo>
                    <a:pt x="376" y="120"/>
                  </a:lnTo>
                  <a:lnTo>
                    <a:pt x="372" y="111"/>
                  </a:lnTo>
                  <a:lnTo>
                    <a:pt x="372" y="92"/>
                  </a:lnTo>
                  <a:lnTo>
                    <a:pt x="380" y="78"/>
                  </a:lnTo>
                  <a:lnTo>
                    <a:pt x="391" y="70"/>
                  </a:lnTo>
                  <a:lnTo>
                    <a:pt x="404" y="60"/>
                  </a:lnTo>
                  <a:lnTo>
                    <a:pt x="417" y="52"/>
                  </a:lnTo>
                  <a:lnTo>
                    <a:pt x="422" y="42"/>
                  </a:lnTo>
                  <a:lnTo>
                    <a:pt x="415" y="36"/>
                  </a:lnTo>
                  <a:lnTo>
                    <a:pt x="402" y="36"/>
                  </a:lnTo>
                  <a:lnTo>
                    <a:pt x="394" y="36"/>
                  </a:lnTo>
                  <a:lnTo>
                    <a:pt x="381" y="17"/>
                  </a:lnTo>
                  <a:lnTo>
                    <a:pt x="372" y="0"/>
                  </a:lnTo>
                  <a:lnTo>
                    <a:pt x="333" y="13"/>
                  </a:lnTo>
                  <a:lnTo>
                    <a:pt x="322" y="48"/>
                  </a:lnTo>
                  <a:lnTo>
                    <a:pt x="123" y="96"/>
                  </a:lnTo>
                  <a:lnTo>
                    <a:pt x="0" y="111"/>
                  </a:lnTo>
                  <a:lnTo>
                    <a:pt x="0" y="181"/>
                  </a:lnTo>
                  <a:lnTo>
                    <a:pt x="0" y="278"/>
                  </a:lnTo>
                  <a:lnTo>
                    <a:pt x="132" y="253"/>
                  </a:lnTo>
                  <a:lnTo>
                    <a:pt x="277" y="225"/>
                  </a:lnTo>
                  <a:lnTo>
                    <a:pt x="331" y="203"/>
                  </a:lnTo>
                  <a:lnTo>
                    <a:pt x="345" y="225"/>
                  </a:lnTo>
                  <a:lnTo>
                    <a:pt x="359" y="240"/>
                  </a:lnTo>
                  <a:lnTo>
                    <a:pt x="366" y="254"/>
                  </a:lnTo>
                  <a:lnTo>
                    <a:pt x="372" y="258"/>
                  </a:lnTo>
                  <a:lnTo>
                    <a:pt x="386" y="265"/>
                  </a:lnTo>
                  <a:lnTo>
                    <a:pt x="394" y="272"/>
                  </a:lnTo>
                  <a:lnTo>
                    <a:pt x="399" y="279"/>
                  </a:lnTo>
                  <a:lnTo>
                    <a:pt x="408" y="304"/>
                  </a:lnTo>
                  <a:lnTo>
                    <a:pt x="408" y="306"/>
                  </a:lnTo>
                  <a:lnTo>
                    <a:pt x="415" y="306"/>
                  </a:lnTo>
                  <a:lnTo>
                    <a:pt x="422" y="306"/>
                  </a:lnTo>
                  <a:lnTo>
                    <a:pt x="435" y="292"/>
                  </a:lnTo>
                  <a:lnTo>
                    <a:pt x="435" y="274"/>
                  </a:lnTo>
                  <a:lnTo>
                    <a:pt x="448" y="258"/>
                  </a:lnTo>
                  <a:lnTo>
                    <a:pt x="453" y="247"/>
                  </a:lnTo>
                  <a:lnTo>
                    <a:pt x="465" y="239"/>
                  </a:lnTo>
                  <a:lnTo>
                    <a:pt x="473" y="252"/>
                  </a:lnTo>
                  <a:lnTo>
                    <a:pt x="477" y="272"/>
                  </a:lnTo>
                  <a:lnTo>
                    <a:pt x="477" y="281"/>
                  </a:lnTo>
                  <a:lnTo>
                    <a:pt x="494" y="272"/>
                  </a:lnTo>
                  <a:lnTo>
                    <a:pt x="503" y="256"/>
                  </a:lnTo>
                  <a:lnTo>
                    <a:pt x="503" y="247"/>
                  </a:lnTo>
                  <a:lnTo>
                    <a:pt x="519" y="247"/>
                  </a:lnTo>
                  <a:lnTo>
                    <a:pt x="533" y="239"/>
                  </a:lnTo>
                  <a:lnTo>
                    <a:pt x="553" y="239"/>
                  </a:lnTo>
                  <a:lnTo>
                    <a:pt x="565" y="225"/>
                  </a:lnTo>
                  <a:lnTo>
                    <a:pt x="581" y="221"/>
                  </a:lnTo>
                  <a:lnTo>
                    <a:pt x="592" y="213"/>
                  </a:lnTo>
                  <a:lnTo>
                    <a:pt x="595" y="199"/>
                  </a:lnTo>
                  <a:lnTo>
                    <a:pt x="587" y="19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7224713" y="1577975"/>
              <a:ext cx="30162" cy="20637"/>
            </a:xfrm>
            <a:custGeom>
              <a:avLst/>
              <a:gdLst/>
              <a:ahLst/>
              <a:cxnLst>
                <a:cxn ang="0">
                  <a:pos x="13" y="38"/>
                </a:cxn>
                <a:cxn ang="0">
                  <a:pos x="31" y="38"/>
                </a:cxn>
                <a:cxn ang="0">
                  <a:pos x="46" y="24"/>
                </a:cxn>
                <a:cxn ang="0">
                  <a:pos x="56" y="16"/>
                </a:cxn>
                <a:cxn ang="0">
                  <a:pos x="35" y="6"/>
                </a:cxn>
                <a:cxn ang="0">
                  <a:pos x="35" y="6"/>
                </a:cxn>
                <a:cxn ang="0">
                  <a:pos x="27" y="2"/>
                </a:cxn>
                <a:cxn ang="0">
                  <a:pos x="21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0" y="29"/>
                </a:cxn>
                <a:cxn ang="0">
                  <a:pos x="13" y="38"/>
                </a:cxn>
              </a:cxnLst>
              <a:rect l="0" t="0" r="r" b="b"/>
              <a:pathLst>
                <a:path w="56" h="38">
                  <a:moveTo>
                    <a:pt x="13" y="38"/>
                  </a:moveTo>
                  <a:lnTo>
                    <a:pt x="31" y="38"/>
                  </a:lnTo>
                  <a:lnTo>
                    <a:pt x="46" y="24"/>
                  </a:lnTo>
                  <a:lnTo>
                    <a:pt x="56" y="16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27" y="2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0" y="29"/>
                  </a:lnTo>
                  <a:lnTo>
                    <a:pt x="13" y="3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6859588" y="1685925"/>
              <a:ext cx="120650" cy="274637"/>
            </a:xfrm>
            <a:custGeom>
              <a:avLst/>
              <a:gdLst/>
              <a:ahLst/>
              <a:cxnLst>
                <a:cxn ang="0">
                  <a:pos x="198" y="71"/>
                </a:cxn>
                <a:cxn ang="0">
                  <a:pos x="198" y="52"/>
                </a:cxn>
                <a:cxn ang="0">
                  <a:pos x="186" y="36"/>
                </a:cxn>
                <a:cxn ang="0">
                  <a:pos x="115" y="14"/>
                </a:cxn>
                <a:cxn ang="0">
                  <a:pos x="41" y="0"/>
                </a:cxn>
                <a:cxn ang="0">
                  <a:pos x="37" y="14"/>
                </a:cxn>
                <a:cxn ang="0">
                  <a:pos x="32" y="36"/>
                </a:cxn>
                <a:cxn ang="0">
                  <a:pos x="18" y="50"/>
                </a:cxn>
                <a:cxn ang="0">
                  <a:pos x="7" y="77"/>
                </a:cxn>
                <a:cxn ang="0">
                  <a:pos x="9" y="110"/>
                </a:cxn>
                <a:cxn ang="0">
                  <a:pos x="11" y="138"/>
                </a:cxn>
                <a:cxn ang="0">
                  <a:pos x="8" y="167"/>
                </a:cxn>
                <a:cxn ang="0">
                  <a:pos x="26" y="177"/>
                </a:cxn>
                <a:cxn ang="0">
                  <a:pos x="43" y="188"/>
                </a:cxn>
                <a:cxn ang="0">
                  <a:pos x="57" y="211"/>
                </a:cxn>
                <a:cxn ang="0">
                  <a:pos x="79" y="231"/>
                </a:cxn>
                <a:cxn ang="0">
                  <a:pos x="108" y="250"/>
                </a:cxn>
                <a:cxn ang="0">
                  <a:pos x="108" y="260"/>
                </a:cxn>
                <a:cxn ang="0">
                  <a:pos x="93" y="292"/>
                </a:cxn>
                <a:cxn ang="0">
                  <a:pos x="55" y="321"/>
                </a:cxn>
                <a:cxn ang="0">
                  <a:pos x="15" y="351"/>
                </a:cxn>
                <a:cxn ang="0">
                  <a:pos x="5" y="369"/>
                </a:cxn>
                <a:cxn ang="0">
                  <a:pos x="0" y="397"/>
                </a:cxn>
                <a:cxn ang="0">
                  <a:pos x="3" y="414"/>
                </a:cxn>
                <a:cxn ang="0">
                  <a:pos x="14" y="435"/>
                </a:cxn>
                <a:cxn ang="0">
                  <a:pos x="40" y="456"/>
                </a:cxn>
                <a:cxn ang="0">
                  <a:pos x="62" y="465"/>
                </a:cxn>
                <a:cxn ang="0">
                  <a:pos x="83" y="475"/>
                </a:cxn>
                <a:cxn ang="0">
                  <a:pos x="102" y="469"/>
                </a:cxn>
                <a:cxn ang="0">
                  <a:pos x="127" y="475"/>
                </a:cxn>
                <a:cxn ang="0">
                  <a:pos x="136" y="475"/>
                </a:cxn>
                <a:cxn ang="0">
                  <a:pos x="129" y="493"/>
                </a:cxn>
                <a:cxn ang="0">
                  <a:pos x="130" y="512"/>
                </a:cxn>
                <a:cxn ang="0">
                  <a:pos x="136" y="518"/>
                </a:cxn>
                <a:cxn ang="0">
                  <a:pos x="144" y="518"/>
                </a:cxn>
                <a:cxn ang="0">
                  <a:pos x="148" y="482"/>
                </a:cxn>
                <a:cxn ang="0">
                  <a:pos x="152" y="469"/>
                </a:cxn>
                <a:cxn ang="0">
                  <a:pos x="166" y="453"/>
                </a:cxn>
                <a:cxn ang="0">
                  <a:pos x="191" y="426"/>
                </a:cxn>
                <a:cxn ang="0">
                  <a:pos x="200" y="383"/>
                </a:cxn>
                <a:cxn ang="0">
                  <a:pos x="200" y="358"/>
                </a:cxn>
                <a:cxn ang="0">
                  <a:pos x="218" y="338"/>
                </a:cxn>
                <a:cxn ang="0">
                  <a:pos x="222" y="292"/>
                </a:cxn>
                <a:cxn ang="0">
                  <a:pos x="229" y="264"/>
                </a:cxn>
                <a:cxn ang="0">
                  <a:pos x="229" y="221"/>
                </a:cxn>
                <a:cxn ang="0">
                  <a:pos x="229" y="196"/>
                </a:cxn>
                <a:cxn ang="0">
                  <a:pos x="218" y="167"/>
                </a:cxn>
                <a:cxn ang="0">
                  <a:pos x="195" y="161"/>
                </a:cxn>
                <a:cxn ang="0">
                  <a:pos x="184" y="161"/>
                </a:cxn>
                <a:cxn ang="0">
                  <a:pos x="186" y="136"/>
                </a:cxn>
                <a:cxn ang="0">
                  <a:pos x="202" y="110"/>
                </a:cxn>
                <a:cxn ang="0">
                  <a:pos x="211" y="97"/>
                </a:cxn>
                <a:cxn ang="0">
                  <a:pos x="205" y="95"/>
                </a:cxn>
                <a:cxn ang="0">
                  <a:pos x="198" y="71"/>
                </a:cxn>
              </a:cxnLst>
              <a:rect l="0" t="0" r="r" b="b"/>
              <a:pathLst>
                <a:path w="229" h="518">
                  <a:moveTo>
                    <a:pt x="198" y="71"/>
                  </a:moveTo>
                  <a:lnTo>
                    <a:pt x="198" y="52"/>
                  </a:lnTo>
                  <a:lnTo>
                    <a:pt x="186" y="36"/>
                  </a:lnTo>
                  <a:lnTo>
                    <a:pt x="115" y="14"/>
                  </a:lnTo>
                  <a:lnTo>
                    <a:pt x="41" y="0"/>
                  </a:lnTo>
                  <a:lnTo>
                    <a:pt x="37" y="14"/>
                  </a:lnTo>
                  <a:lnTo>
                    <a:pt x="32" y="36"/>
                  </a:lnTo>
                  <a:lnTo>
                    <a:pt x="18" y="50"/>
                  </a:lnTo>
                  <a:lnTo>
                    <a:pt x="7" y="77"/>
                  </a:lnTo>
                  <a:lnTo>
                    <a:pt x="9" y="110"/>
                  </a:lnTo>
                  <a:lnTo>
                    <a:pt x="11" y="138"/>
                  </a:lnTo>
                  <a:lnTo>
                    <a:pt x="8" y="167"/>
                  </a:lnTo>
                  <a:lnTo>
                    <a:pt x="26" y="177"/>
                  </a:lnTo>
                  <a:lnTo>
                    <a:pt x="43" y="188"/>
                  </a:lnTo>
                  <a:lnTo>
                    <a:pt x="57" y="211"/>
                  </a:lnTo>
                  <a:lnTo>
                    <a:pt x="79" y="231"/>
                  </a:lnTo>
                  <a:lnTo>
                    <a:pt x="108" y="250"/>
                  </a:lnTo>
                  <a:lnTo>
                    <a:pt x="108" y="260"/>
                  </a:lnTo>
                  <a:lnTo>
                    <a:pt x="93" y="292"/>
                  </a:lnTo>
                  <a:lnTo>
                    <a:pt x="55" y="321"/>
                  </a:lnTo>
                  <a:lnTo>
                    <a:pt x="15" y="351"/>
                  </a:lnTo>
                  <a:lnTo>
                    <a:pt x="5" y="369"/>
                  </a:lnTo>
                  <a:lnTo>
                    <a:pt x="0" y="397"/>
                  </a:lnTo>
                  <a:lnTo>
                    <a:pt x="3" y="414"/>
                  </a:lnTo>
                  <a:lnTo>
                    <a:pt x="14" y="435"/>
                  </a:lnTo>
                  <a:lnTo>
                    <a:pt x="40" y="456"/>
                  </a:lnTo>
                  <a:lnTo>
                    <a:pt x="62" y="465"/>
                  </a:lnTo>
                  <a:lnTo>
                    <a:pt x="83" y="475"/>
                  </a:lnTo>
                  <a:lnTo>
                    <a:pt x="102" y="469"/>
                  </a:lnTo>
                  <a:lnTo>
                    <a:pt x="127" y="475"/>
                  </a:lnTo>
                  <a:lnTo>
                    <a:pt x="136" y="475"/>
                  </a:lnTo>
                  <a:lnTo>
                    <a:pt x="129" y="493"/>
                  </a:lnTo>
                  <a:lnTo>
                    <a:pt x="130" y="512"/>
                  </a:lnTo>
                  <a:lnTo>
                    <a:pt x="136" y="518"/>
                  </a:lnTo>
                  <a:lnTo>
                    <a:pt x="144" y="518"/>
                  </a:lnTo>
                  <a:lnTo>
                    <a:pt x="148" y="482"/>
                  </a:lnTo>
                  <a:lnTo>
                    <a:pt x="152" y="469"/>
                  </a:lnTo>
                  <a:lnTo>
                    <a:pt x="166" y="453"/>
                  </a:lnTo>
                  <a:lnTo>
                    <a:pt x="191" y="426"/>
                  </a:lnTo>
                  <a:lnTo>
                    <a:pt x="200" y="383"/>
                  </a:lnTo>
                  <a:lnTo>
                    <a:pt x="200" y="358"/>
                  </a:lnTo>
                  <a:lnTo>
                    <a:pt x="218" y="338"/>
                  </a:lnTo>
                  <a:lnTo>
                    <a:pt x="222" y="292"/>
                  </a:lnTo>
                  <a:lnTo>
                    <a:pt x="229" y="264"/>
                  </a:lnTo>
                  <a:lnTo>
                    <a:pt x="229" y="221"/>
                  </a:lnTo>
                  <a:lnTo>
                    <a:pt x="229" y="196"/>
                  </a:lnTo>
                  <a:lnTo>
                    <a:pt x="218" y="167"/>
                  </a:lnTo>
                  <a:lnTo>
                    <a:pt x="195" y="161"/>
                  </a:lnTo>
                  <a:lnTo>
                    <a:pt x="184" y="161"/>
                  </a:lnTo>
                  <a:lnTo>
                    <a:pt x="186" y="136"/>
                  </a:lnTo>
                  <a:lnTo>
                    <a:pt x="202" y="110"/>
                  </a:lnTo>
                  <a:lnTo>
                    <a:pt x="211" y="97"/>
                  </a:lnTo>
                  <a:lnTo>
                    <a:pt x="205" y="95"/>
                  </a:lnTo>
                  <a:lnTo>
                    <a:pt x="198" y="71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6835775" y="1874838"/>
              <a:ext cx="93662" cy="157162"/>
            </a:xfrm>
            <a:custGeom>
              <a:avLst/>
              <a:gdLst/>
              <a:ahLst/>
              <a:cxnLst>
                <a:cxn ang="0">
                  <a:pos x="46" y="57"/>
                </a:cxn>
                <a:cxn ang="0">
                  <a:pos x="43" y="40"/>
                </a:cxn>
                <a:cxn ang="0">
                  <a:pos x="48" y="12"/>
                </a:cxn>
                <a:cxn ang="0">
                  <a:pos x="52" y="4"/>
                </a:cxn>
                <a:cxn ang="0">
                  <a:pos x="47" y="0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7" y="11"/>
                </a:cxn>
                <a:cxn ang="0">
                  <a:pos x="0" y="29"/>
                </a:cxn>
                <a:cxn ang="0">
                  <a:pos x="64" y="296"/>
                </a:cxn>
                <a:cxn ang="0">
                  <a:pos x="176" y="279"/>
                </a:cxn>
                <a:cxn ang="0">
                  <a:pos x="169" y="241"/>
                </a:cxn>
                <a:cxn ang="0">
                  <a:pos x="157" y="219"/>
                </a:cxn>
                <a:cxn ang="0">
                  <a:pos x="145" y="205"/>
                </a:cxn>
                <a:cxn ang="0">
                  <a:pos x="136" y="201"/>
                </a:cxn>
                <a:cxn ang="0">
                  <a:pos x="122" y="189"/>
                </a:cxn>
                <a:cxn ang="0">
                  <a:pos x="107" y="173"/>
                </a:cxn>
                <a:cxn ang="0">
                  <a:pos x="94" y="155"/>
                </a:cxn>
                <a:cxn ang="0">
                  <a:pos x="83" y="130"/>
                </a:cxn>
                <a:cxn ang="0">
                  <a:pos x="70" y="108"/>
                </a:cxn>
                <a:cxn ang="0">
                  <a:pos x="82" y="97"/>
                </a:cxn>
                <a:cxn ang="0">
                  <a:pos x="57" y="78"/>
                </a:cxn>
                <a:cxn ang="0">
                  <a:pos x="46" y="57"/>
                </a:cxn>
              </a:cxnLst>
              <a:rect l="0" t="0" r="r" b="b"/>
              <a:pathLst>
                <a:path w="176" h="296">
                  <a:moveTo>
                    <a:pt x="46" y="57"/>
                  </a:moveTo>
                  <a:lnTo>
                    <a:pt x="43" y="40"/>
                  </a:lnTo>
                  <a:lnTo>
                    <a:pt x="48" y="12"/>
                  </a:lnTo>
                  <a:lnTo>
                    <a:pt x="52" y="4"/>
                  </a:lnTo>
                  <a:lnTo>
                    <a:pt x="47" y="0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7" y="11"/>
                  </a:lnTo>
                  <a:lnTo>
                    <a:pt x="0" y="29"/>
                  </a:lnTo>
                  <a:lnTo>
                    <a:pt x="64" y="296"/>
                  </a:lnTo>
                  <a:lnTo>
                    <a:pt x="176" y="279"/>
                  </a:lnTo>
                  <a:lnTo>
                    <a:pt x="169" y="241"/>
                  </a:lnTo>
                  <a:lnTo>
                    <a:pt x="157" y="219"/>
                  </a:lnTo>
                  <a:lnTo>
                    <a:pt x="145" y="205"/>
                  </a:lnTo>
                  <a:lnTo>
                    <a:pt x="136" y="201"/>
                  </a:lnTo>
                  <a:lnTo>
                    <a:pt x="122" y="189"/>
                  </a:lnTo>
                  <a:lnTo>
                    <a:pt x="107" y="173"/>
                  </a:lnTo>
                  <a:lnTo>
                    <a:pt x="94" y="155"/>
                  </a:lnTo>
                  <a:lnTo>
                    <a:pt x="83" y="130"/>
                  </a:lnTo>
                  <a:lnTo>
                    <a:pt x="70" y="108"/>
                  </a:lnTo>
                  <a:lnTo>
                    <a:pt x="82" y="97"/>
                  </a:lnTo>
                  <a:lnTo>
                    <a:pt x="57" y="78"/>
                  </a:lnTo>
                  <a:lnTo>
                    <a:pt x="46" y="57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6370638" y="1612900"/>
              <a:ext cx="546100" cy="354012"/>
            </a:xfrm>
            <a:custGeom>
              <a:avLst/>
              <a:gdLst/>
              <a:ahLst/>
              <a:cxnLst>
                <a:cxn ang="0">
                  <a:pos x="901" y="497"/>
                </a:cxn>
                <a:cxn ang="0">
                  <a:pos x="907" y="497"/>
                </a:cxn>
                <a:cxn ang="0">
                  <a:pos x="927" y="497"/>
                </a:cxn>
                <a:cxn ang="0">
                  <a:pos x="932" y="501"/>
                </a:cxn>
                <a:cxn ang="0">
                  <a:pos x="938" y="491"/>
                </a:cxn>
                <a:cxn ang="0">
                  <a:pos x="978" y="461"/>
                </a:cxn>
                <a:cxn ang="0">
                  <a:pos x="1016" y="432"/>
                </a:cxn>
                <a:cxn ang="0">
                  <a:pos x="1031" y="400"/>
                </a:cxn>
                <a:cxn ang="0">
                  <a:pos x="1031" y="390"/>
                </a:cxn>
                <a:cxn ang="0">
                  <a:pos x="1002" y="371"/>
                </a:cxn>
                <a:cxn ang="0">
                  <a:pos x="980" y="351"/>
                </a:cxn>
                <a:cxn ang="0">
                  <a:pos x="966" y="328"/>
                </a:cxn>
                <a:cxn ang="0">
                  <a:pos x="949" y="317"/>
                </a:cxn>
                <a:cxn ang="0">
                  <a:pos x="931" y="307"/>
                </a:cxn>
                <a:cxn ang="0">
                  <a:pos x="934" y="278"/>
                </a:cxn>
                <a:cxn ang="0">
                  <a:pos x="932" y="250"/>
                </a:cxn>
                <a:cxn ang="0">
                  <a:pos x="930" y="217"/>
                </a:cxn>
                <a:cxn ang="0">
                  <a:pos x="941" y="190"/>
                </a:cxn>
                <a:cxn ang="0">
                  <a:pos x="955" y="176"/>
                </a:cxn>
                <a:cxn ang="0">
                  <a:pos x="960" y="154"/>
                </a:cxn>
                <a:cxn ang="0">
                  <a:pos x="964" y="140"/>
                </a:cxn>
                <a:cxn ang="0">
                  <a:pos x="978" y="114"/>
                </a:cxn>
                <a:cxn ang="0">
                  <a:pos x="962" y="103"/>
                </a:cxn>
                <a:cxn ang="0">
                  <a:pos x="946" y="101"/>
                </a:cxn>
                <a:cxn ang="0">
                  <a:pos x="931" y="92"/>
                </a:cxn>
                <a:cxn ang="0">
                  <a:pos x="910" y="57"/>
                </a:cxn>
                <a:cxn ang="0">
                  <a:pos x="887" y="33"/>
                </a:cxn>
                <a:cxn ang="0">
                  <a:pos x="842" y="0"/>
                </a:cxn>
                <a:cxn ang="0">
                  <a:pos x="130" y="129"/>
                </a:cxn>
                <a:cxn ang="0">
                  <a:pos x="116" y="75"/>
                </a:cxn>
                <a:cxn ang="0">
                  <a:pos x="82" y="99"/>
                </a:cxn>
                <a:cxn ang="0">
                  <a:pos x="55" y="117"/>
                </a:cxn>
                <a:cxn ang="0">
                  <a:pos x="25" y="137"/>
                </a:cxn>
                <a:cxn ang="0">
                  <a:pos x="0" y="157"/>
                </a:cxn>
                <a:cxn ang="0">
                  <a:pos x="83" y="669"/>
                </a:cxn>
                <a:cxn ang="0">
                  <a:pos x="880" y="526"/>
                </a:cxn>
                <a:cxn ang="0">
                  <a:pos x="887" y="508"/>
                </a:cxn>
                <a:cxn ang="0">
                  <a:pos x="901" y="497"/>
                </a:cxn>
              </a:cxnLst>
              <a:rect l="0" t="0" r="r" b="b"/>
              <a:pathLst>
                <a:path w="1031" h="669">
                  <a:moveTo>
                    <a:pt x="901" y="497"/>
                  </a:moveTo>
                  <a:lnTo>
                    <a:pt x="907" y="497"/>
                  </a:lnTo>
                  <a:lnTo>
                    <a:pt x="927" y="497"/>
                  </a:lnTo>
                  <a:lnTo>
                    <a:pt x="932" y="501"/>
                  </a:lnTo>
                  <a:lnTo>
                    <a:pt x="938" y="491"/>
                  </a:lnTo>
                  <a:lnTo>
                    <a:pt x="978" y="461"/>
                  </a:lnTo>
                  <a:lnTo>
                    <a:pt x="1016" y="432"/>
                  </a:lnTo>
                  <a:lnTo>
                    <a:pt x="1031" y="400"/>
                  </a:lnTo>
                  <a:lnTo>
                    <a:pt x="1031" y="390"/>
                  </a:lnTo>
                  <a:lnTo>
                    <a:pt x="1002" y="371"/>
                  </a:lnTo>
                  <a:lnTo>
                    <a:pt x="980" y="351"/>
                  </a:lnTo>
                  <a:lnTo>
                    <a:pt x="966" y="328"/>
                  </a:lnTo>
                  <a:lnTo>
                    <a:pt x="949" y="317"/>
                  </a:lnTo>
                  <a:lnTo>
                    <a:pt x="931" y="307"/>
                  </a:lnTo>
                  <a:lnTo>
                    <a:pt x="934" y="278"/>
                  </a:lnTo>
                  <a:lnTo>
                    <a:pt x="932" y="250"/>
                  </a:lnTo>
                  <a:lnTo>
                    <a:pt x="930" y="217"/>
                  </a:lnTo>
                  <a:lnTo>
                    <a:pt x="941" y="190"/>
                  </a:lnTo>
                  <a:lnTo>
                    <a:pt x="955" y="176"/>
                  </a:lnTo>
                  <a:lnTo>
                    <a:pt x="960" y="154"/>
                  </a:lnTo>
                  <a:lnTo>
                    <a:pt x="964" y="140"/>
                  </a:lnTo>
                  <a:lnTo>
                    <a:pt x="978" y="114"/>
                  </a:lnTo>
                  <a:lnTo>
                    <a:pt x="962" y="103"/>
                  </a:lnTo>
                  <a:lnTo>
                    <a:pt x="946" y="101"/>
                  </a:lnTo>
                  <a:lnTo>
                    <a:pt x="931" y="92"/>
                  </a:lnTo>
                  <a:lnTo>
                    <a:pt x="910" y="57"/>
                  </a:lnTo>
                  <a:lnTo>
                    <a:pt x="887" y="33"/>
                  </a:lnTo>
                  <a:lnTo>
                    <a:pt x="842" y="0"/>
                  </a:lnTo>
                  <a:lnTo>
                    <a:pt x="130" y="129"/>
                  </a:lnTo>
                  <a:lnTo>
                    <a:pt x="116" y="75"/>
                  </a:lnTo>
                  <a:lnTo>
                    <a:pt x="82" y="99"/>
                  </a:lnTo>
                  <a:lnTo>
                    <a:pt x="55" y="117"/>
                  </a:lnTo>
                  <a:lnTo>
                    <a:pt x="25" y="137"/>
                  </a:lnTo>
                  <a:lnTo>
                    <a:pt x="0" y="157"/>
                  </a:lnTo>
                  <a:lnTo>
                    <a:pt x="83" y="669"/>
                  </a:lnTo>
                  <a:lnTo>
                    <a:pt x="880" y="526"/>
                  </a:lnTo>
                  <a:lnTo>
                    <a:pt x="887" y="508"/>
                  </a:lnTo>
                  <a:lnTo>
                    <a:pt x="901" y="497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5857875" y="3033713"/>
              <a:ext cx="846137" cy="665162"/>
            </a:xfrm>
            <a:custGeom>
              <a:avLst/>
              <a:gdLst/>
              <a:ahLst/>
              <a:cxnLst>
                <a:cxn ang="0">
                  <a:pos x="1099" y="4"/>
                </a:cxn>
                <a:cxn ang="0">
                  <a:pos x="1158" y="57"/>
                </a:cxn>
                <a:cxn ang="0">
                  <a:pos x="1223" y="168"/>
                </a:cxn>
                <a:cxn ang="0">
                  <a:pos x="1321" y="346"/>
                </a:cxn>
                <a:cxn ang="0">
                  <a:pos x="1421" y="466"/>
                </a:cxn>
                <a:cxn ang="0">
                  <a:pos x="1407" y="475"/>
                </a:cxn>
                <a:cxn ang="0">
                  <a:pos x="1471" y="640"/>
                </a:cxn>
                <a:cxn ang="0">
                  <a:pos x="1566" y="797"/>
                </a:cxn>
                <a:cxn ang="0">
                  <a:pos x="1598" y="966"/>
                </a:cxn>
                <a:cxn ang="0">
                  <a:pos x="1582" y="1080"/>
                </a:cxn>
                <a:cxn ang="0">
                  <a:pos x="1578" y="1159"/>
                </a:cxn>
                <a:cxn ang="0">
                  <a:pos x="1535" y="1249"/>
                </a:cxn>
                <a:cxn ang="0">
                  <a:pos x="1539" y="1219"/>
                </a:cxn>
                <a:cxn ang="0">
                  <a:pos x="1502" y="1213"/>
                </a:cxn>
                <a:cxn ang="0">
                  <a:pos x="1446" y="1224"/>
                </a:cxn>
                <a:cxn ang="0">
                  <a:pos x="1402" y="1217"/>
                </a:cxn>
                <a:cxn ang="0">
                  <a:pos x="1402" y="1197"/>
                </a:cxn>
                <a:cxn ang="0">
                  <a:pos x="1442" y="1188"/>
                </a:cxn>
                <a:cxn ang="0">
                  <a:pos x="1385" y="1170"/>
                </a:cxn>
                <a:cxn ang="0">
                  <a:pos x="1344" y="1097"/>
                </a:cxn>
                <a:cxn ang="0">
                  <a:pos x="1278" y="1063"/>
                </a:cxn>
                <a:cxn ang="0">
                  <a:pos x="1223" y="972"/>
                </a:cxn>
                <a:cxn ang="0">
                  <a:pos x="1188" y="933"/>
                </a:cxn>
                <a:cxn ang="0">
                  <a:pos x="1176" y="883"/>
                </a:cxn>
                <a:cxn ang="0">
                  <a:pos x="1145" y="869"/>
                </a:cxn>
                <a:cxn ang="0">
                  <a:pos x="1123" y="891"/>
                </a:cxn>
                <a:cxn ang="0">
                  <a:pos x="1063" y="812"/>
                </a:cxn>
                <a:cxn ang="0">
                  <a:pos x="1051" y="775"/>
                </a:cxn>
                <a:cxn ang="0">
                  <a:pos x="1063" y="716"/>
                </a:cxn>
                <a:cxn ang="0">
                  <a:pos x="1065" y="668"/>
                </a:cxn>
                <a:cxn ang="0">
                  <a:pos x="1045" y="669"/>
                </a:cxn>
                <a:cxn ang="0">
                  <a:pos x="1026" y="658"/>
                </a:cxn>
                <a:cxn ang="0">
                  <a:pos x="1040" y="702"/>
                </a:cxn>
                <a:cxn ang="0">
                  <a:pos x="1017" y="711"/>
                </a:cxn>
                <a:cxn ang="0">
                  <a:pos x="984" y="659"/>
                </a:cxn>
                <a:cxn ang="0">
                  <a:pos x="995" y="584"/>
                </a:cxn>
                <a:cxn ang="0">
                  <a:pos x="998" y="475"/>
                </a:cxn>
                <a:cxn ang="0">
                  <a:pos x="952" y="400"/>
                </a:cxn>
                <a:cxn ang="0">
                  <a:pos x="895" y="371"/>
                </a:cxn>
                <a:cxn ang="0">
                  <a:pos x="834" y="329"/>
                </a:cxn>
                <a:cxn ang="0">
                  <a:pos x="783" y="265"/>
                </a:cxn>
                <a:cxn ang="0">
                  <a:pos x="714" y="215"/>
                </a:cxn>
                <a:cxn ang="0">
                  <a:pos x="643" y="219"/>
                </a:cxn>
                <a:cxn ang="0">
                  <a:pos x="634" y="262"/>
                </a:cxn>
                <a:cxn ang="0">
                  <a:pos x="585" y="272"/>
                </a:cxn>
                <a:cxn ang="0">
                  <a:pos x="457" y="325"/>
                </a:cxn>
                <a:cxn ang="0">
                  <a:pos x="421" y="268"/>
                </a:cxn>
                <a:cxn ang="0">
                  <a:pos x="417" y="239"/>
                </a:cxn>
                <a:cxn ang="0">
                  <a:pos x="389" y="214"/>
                </a:cxn>
                <a:cxn ang="0">
                  <a:pos x="390" y="197"/>
                </a:cxn>
                <a:cxn ang="0">
                  <a:pos x="376" y="208"/>
                </a:cxn>
                <a:cxn ang="0">
                  <a:pos x="349" y="214"/>
                </a:cxn>
                <a:cxn ang="0">
                  <a:pos x="353" y="239"/>
                </a:cxn>
                <a:cxn ang="0">
                  <a:pos x="290" y="207"/>
                </a:cxn>
                <a:cxn ang="0">
                  <a:pos x="210" y="186"/>
                </a:cxn>
                <a:cxn ang="0">
                  <a:pos x="102" y="194"/>
                </a:cxn>
                <a:cxn ang="0">
                  <a:pos x="38" y="175"/>
                </a:cxn>
                <a:cxn ang="0">
                  <a:pos x="0" y="114"/>
                </a:cxn>
                <a:cxn ang="0">
                  <a:pos x="49" y="81"/>
                </a:cxn>
                <a:cxn ang="0">
                  <a:pos x="533" y="95"/>
                </a:cxn>
                <a:cxn ang="0">
                  <a:pos x="1077" y="108"/>
                </a:cxn>
              </a:cxnLst>
              <a:rect l="0" t="0" r="r" b="b"/>
              <a:pathLst>
                <a:path w="1598" h="1256">
                  <a:moveTo>
                    <a:pt x="1066" y="0"/>
                  </a:moveTo>
                  <a:lnTo>
                    <a:pt x="1063" y="0"/>
                  </a:lnTo>
                  <a:lnTo>
                    <a:pt x="1099" y="4"/>
                  </a:lnTo>
                  <a:lnTo>
                    <a:pt x="1144" y="13"/>
                  </a:lnTo>
                  <a:lnTo>
                    <a:pt x="1152" y="42"/>
                  </a:lnTo>
                  <a:lnTo>
                    <a:pt x="1158" y="57"/>
                  </a:lnTo>
                  <a:lnTo>
                    <a:pt x="1174" y="71"/>
                  </a:lnTo>
                  <a:lnTo>
                    <a:pt x="1196" y="96"/>
                  </a:lnTo>
                  <a:lnTo>
                    <a:pt x="1223" y="168"/>
                  </a:lnTo>
                  <a:lnTo>
                    <a:pt x="1258" y="224"/>
                  </a:lnTo>
                  <a:lnTo>
                    <a:pt x="1296" y="304"/>
                  </a:lnTo>
                  <a:lnTo>
                    <a:pt x="1321" y="346"/>
                  </a:lnTo>
                  <a:lnTo>
                    <a:pt x="1378" y="423"/>
                  </a:lnTo>
                  <a:lnTo>
                    <a:pt x="1406" y="448"/>
                  </a:lnTo>
                  <a:lnTo>
                    <a:pt x="1421" y="466"/>
                  </a:lnTo>
                  <a:lnTo>
                    <a:pt x="1425" y="480"/>
                  </a:lnTo>
                  <a:lnTo>
                    <a:pt x="1419" y="530"/>
                  </a:lnTo>
                  <a:lnTo>
                    <a:pt x="1407" y="475"/>
                  </a:lnTo>
                  <a:lnTo>
                    <a:pt x="1400" y="530"/>
                  </a:lnTo>
                  <a:lnTo>
                    <a:pt x="1431" y="587"/>
                  </a:lnTo>
                  <a:lnTo>
                    <a:pt x="1471" y="640"/>
                  </a:lnTo>
                  <a:lnTo>
                    <a:pt x="1507" y="712"/>
                  </a:lnTo>
                  <a:lnTo>
                    <a:pt x="1534" y="755"/>
                  </a:lnTo>
                  <a:lnTo>
                    <a:pt x="1566" y="797"/>
                  </a:lnTo>
                  <a:lnTo>
                    <a:pt x="1586" y="843"/>
                  </a:lnTo>
                  <a:lnTo>
                    <a:pt x="1598" y="927"/>
                  </a:lnTo>
                  <a:lnTo>
                    <a:pt x="1598" y="966"/>
                  </a:lnTo>
                  <a:lnTo>
                    <a:pt x="1598" y="1017"/>
                  </a:lnTo>
                  <a:lnTo>
                    <a:pt x="1598" y="1062"/>
                  </a:lnTo>
                  <a:lnTo>
                    <a:pt x="1582" y="1080"/>
                  </a:lnTo>
                  <a:lnTo>
                    <a:pt x="1568" y="1102"/>
                  </a:lnTo>
                  <a:lnTo>
                    <a:pt x="1568" y="1126"/>
                  </a:lnTo>
                  <a:lnTo>
                    <a:pt x="1578" y="1159"/>
                  </a:lnTo>
                  <a:lnTo>
                    <a:pt x="1567" y="1202"/>
                  </a:lnTo>
                  <a:lnTo>
                    <a:pt x="1555" y="1237"/>
                  </a:lnTo>
                  <a:lnTo>
                    <a:pt x="1535" y="1249"/>
                  </a:lnTo>
                  <a:lnTo>
                    <a:pt x="1523" y="1256"/>
                  </a:lnTo>
                  <a:lnTo>
                    <a:pt x="1532" y="1233"/>
                  </a:lnTo>
                  <a:lnTo>
                    <a:pt x="1539" y="1219"/>
                  </a:lnTo>
                  <a:lnTo>
                    <a:pt x="1546" y="1197"/>
                  </a:lnTo>
                  <a:lnTo>
                    <a:pt x="1535" y="1198"/>
                  </a:lnTo>
                  <a:lnTo>
                    <a:pt x="1502" y="1213"/>
                  </a:lnTo>
                  <a:lnTo>
                    <a:pt x="1481" y="1220"/>
                  </a:lnTo>
                  <a:lnTo>
                    <a:pt x="1467" y="1215"/>
                  </a:lnTo>
                  <a:lnTo>
                    <a:pt x="1446" y="1224"/>
                  </a:lnTo>
                  <a:lnTo>
                    <a:pt x="1435" y="1233"/>
                  </a:lnTo>
                  <a:lnTo>
                    <a:pt x="1419" y="1230"/>
                  </a:lnTo>
                  <a:lnTo>
                    <a:pt x="1402" y="1217"/>
                  </a:lnTo>
                  <a:lnTo>
                    <a:pt x="1388" y="1206"/>
                  </a:lnTo>
                  <a:lnTo>
                    <a:pt x="1395" y="1198"/>
                  </a:lnTo>
                  <a:lnTo>
                    <a:pt x="1402" y="1197"/>
                  </a:lnTo>
                  <a:lnTo>
                    <a:pt x="1435" y="1201"/>
                  </a:lnTo>
                  <a:lnTo>
                    <a:pt x="1446" y="1198"/>
                  </a:lnTo>
                  <a:lnTo>
                    <a:pt x="1442" y="1188"/>
                  </a:lnTo>
                  <a:lnTo>
                    <a:pt x="1430" y="1180"/>
                  </a:lnTo>
                  <a:lnTo>
                    <a:pt x="1406" y="1181"/>
                  </a:lnTo>
                  <a:lnTo>
                    <a:pt x="1385" y="1170"/>
                  </a:lnTo>
                  <a:lnTo>
                    <a:pt x="1373" y="1141"/>
                  </a:lnTo>
                  <a:lnTo>
                    <a:pt x="1351" y="1116"/>
                  </a:lnTo>
                  <a:lnTo>
                    <a:pt x="1344" y="1097"/>
                  </a:lnTo>
                  <a:lnTo>
                    <a:pt x="1332" y="1081"/>
                  </a:lnTo>
                  <a:lnTo>
                    <a:pt x="1299" y="1074"/>
                  </a:lnTo>
                  <a:lnTo>
                    <a:pt x="1278" y="1063"/>
                  </a:lnTo>
                  <a:lnTo>
                    <a:pt x="1256" y="1055"/>
                  </a:lnTo>
                  <a:lnTo>
                    <a:pt x="1233" y="998"/>
                  </a:lnTo>
                  <a:lnTo>
                    <a:pt x="1223" y="972"/>
                  </a:lnTo>
                  <a:lnTo>
                    <a:pt x="1209" y="958"/>
                  </a:lnTo>
                  <a:lnTo>
                    <a:pt x="1201" y="944"/>
                  </a:lnTo>
                  <a:lnTo>
                    <a:pt x="1188" y="933"/>
                  </a:lnTo>
                  <a:lnTo>
                    <a:pt x="1170" y="923"/>
                  </a:lnTo>
                  <a:lnTo>
                    <a:pt x="1173" y="900"/>
                  </a:lnTo>
                  <a:lnTo>
                    <a:pt x="1176" y="883"/>
                  </a:lnTo>
                  <a:lnTo>
                    <a:pt x="1162" y="855"/>
                  </a:lnTo>
                  <a:lnTo>
                    <a:pt x="1147" y="861"/>
                  </a:lnTo>
                  <a:lnTo>
                    <a:pt x="1145" y="869"/>
                  </a:lnTo>
                  <a:lnTo>
                    <a:pt x="1148" y="898"/>
                  </a:lnTo>
                  <a:lnTo>
                    <a:pt x="1137" y="898"/>
                  </a:lnTo>
                  <a:lnTo>
                    <a:pt x="1123" y="891"/>
                  </a:lnTo>
                  <a:lnTo>
                    <a:pt x="1109" y="869"/>
                  </a:lnTo>
                  <a:lnTo>
                    <a:pt x="1080" y="829"/>
                  </a:lnTo>
                  <a:lnTo>
                    <a:pt x="1063" y="812"/>
                  </a:lnTo>
                  <a:lnTo>
                    <a:pt x="1062" y="804"/>
                  </a:lnTo>
                  <a:lnTo>
                    <a:pt x="1065" y="791"/>
                  </a:lnTo>
                  <a:lnTo>
                    <a:pt x="1051" y="775"/>
                  </a:lnTo>
                  <a:lnTo>
                    <a:pt x="1037" y="764"/>
                  </a:lnTo>
                  <a:lnTo>
                    <a:pt x="1051" y="733"/>
                  </a:lnTo>
                  <a:lnTo>
                    <a:pt x="1063" y="716"/>
                  </a:lnTo>
                  <a:lnTo>
                    <a:pt x="1070" y="701"/>
                  </a:lnTo>
                  <a:lnTo>
                    <a:pt x="1074" y="683"/>
                  </a:lnTo>
                  <a:lnTo>
                    <a:pt x="1065" y="668"/>
                  </a:lnTo>
                  <a:lnTo>
                    <a:pt x="1059" y="690"/>
                  </a:lnTo>
                  <a:lnTo>
                    <a:pt x="1045" y="683"/>
                  </a:lnTo>
                  <a:lnTo>
                    <a:pt x="1045" y="669"/>
                  </a:lnTo>
                  <a:lnTo>
                    <a:pt x="1031" y="651"/>
                  </a:lnTo>
                  <a:lnTo>
                    <a:pt x="1026" y="654"/>
                  </a:lnTo>
                  <a:lnTo>
                    <a:pt x="1026" y="658"/>
                  </a:lnTo>
                  <a:lnTo>
                    <a:pt x="1033" y="668"/>
                  </a:lnTo>
                  <a:lnTo>
                    <a:pt x="1038" y="686"/>
                  </a:lnTo>
                  <a:lnTo>
                    <a:pt x="1040" y="702"/>
                  </a:lnTo>
                  <a:lnTo>
                    <a:pt x="1040" y="709"/>
                  </a:lnTo>
                  <a:lnTo>
                    <a:pt x="1030" y="719"/>
                  </a:lnTo>
                  <a:lnTo>
                    <a:pt x="1017" y="711"/>
                  </a:lnTo>
                  <a:lnTo>
                    <a:pt x="1012" y="701"/>
                  </a:lnTo>
                  <a:lnTo>
                    <a:pt x="991" y="676"/>
                  </a:lnTo>
                  <a:lnTo>
                    <a:pt x="984" y="659"/>
                  </a:lnTo>
                  <a:lnTo>
                    <a:pt x="984" y="636"/>
                  </a:lnTo>
                  <a:lnTo>
                    <a:pt x="984" y="605"/>
                  </a:lnTo>
                  <a:lnTo>
                    <a:pt x="995" y="584"/>
                  </a:lnTo>
                  <a:lnTo>
                    <a:pt x="1005" y="540"/>
                  </a:lnTo>
                  <a:lnTo>
                    <a:pt x="1006" y="514"/>
                  </a:lnTo>
                  <a:lnTo>
                    <a:pt x="998" y="475"/>
                  </a:lnTo>
                  <a:lnTo>
                    <a:pt x="984" y="439"/>
                  </a:lnTo>
                  <a:lnTo>
                    <a:pt x="973" y="422"/>
                  </a:lnTo>
                  <a:lnTo>
                    <a:pt x="952" y="400"/>
                  </a:lnTo>
                  <a:lnTo>
                    <a:pt x="923" y="392"/>
                  </a:lnTo>
                  <a:lnTo>
                    <a:pt x="909" y="393"/>
                  </a:lnTo>
                  <a:lnTo>
                    <a:pt x="895" y="371"/>
                  </a:lnTo>
                  <a:lnTo>
                    <a:pt x="879" y="361"/>
                  </a:lnTo>
                  <a:lnTo>
                    <a:pt x="858" y="340"/>
                  </a:lnTo>
                  <a:lnTo>
                    <a:pt x="834" y="329"/>
                  </a:lnTo>
                  <a:lnTo>
                    <a:pt x="826" y="308"/>
                  </a:lnTo>
                  <a:lnTo>
                    <a:pt x="812" y="294"/>
                  </a:lnTo>
                  <a:lnTo>
                    <a:pt x="783" y="265"/>
                  </a:lnTo>
                  <a:lnTo>
                    <a:pt x="759" y="244"/>
                  </a:lnTo>
                  <a:lnTo>
                    <a:pt x="734" y="232"/>
                  </a:lnTo>
                  <a:lnTo>
                    <a:pt x="714" y="215"/>
                  </a:lnTo>
                  <a:lnTo>
                    <a:pt x="700" y="208"/>
                  </a:lnTo>
                  <a:lnTo>
                    <a:pt x="668" y="208"/>
                  </a:lnTo>
                  <a:lnTo>
                    <a:pt x="643" y="219"/>
                  </a:lnTo>
                  <a:lnTo>
                    <a:pt x="634" y="232"/>
                  </a:lnTo>
                  <a:lnTo>
                    <a:pt x="641" y="253"/>
                  </a:lnTo>
                  <a:lnTo>
                    <a:pt x="634" y="262"/>
                  </a:lnTo>
                  <a:lnTo>
                    <a:pt x="622" y="258"/>
                  </a:lnTo>
                  <a:lnTo>
                    <a:pt x="615" y="251"/>
                  </a:lnTo>
                  <a:lnTo>
                    <a:pt x="585" y="272"/>
                  </a:lnTo>
                  <a:lnTo>
                    <a:pt x="551" y="300"/>
                  </a:lnTo>
                  <a:lnTo>
                    <a:pt x="510" y="311"/>
                  </a:lnTo>
                  <a:lnTo>
                    <a:pt x="457" y="325"/>
                  </a:lnTo>
                  <a:lnTo>
                    <a:pt x="450" y="294"/>
                  </a:lnTo>
                  <a:lnTo>
                    <a:pt x="437" y="278"/>
                  </a:lnTo>
                  <a:lnTo>
                    <a:pt x="421" y="268"/>
                  </a:lnTo>
                  <a:lnTo>
                    <a:pt x="394" y="256"/>
                  </a:lnTo>
                  <a:lnTo>
                    <a:pt x="414" y="246"/>
                  </a:lnTo>
                  <a:lnTo>
                    <a:pt x="417" y="239"/>
                  </a:lnTo>
                  <a:lnTo>
                    <a:pt x="382" y="233"/>
                  </a:lnTo>
                  <a:lnTo>
                    <a:pt x="382" y="219"/>
                  </a:lnTo>
                  <a:lnTo>
                    <a:pt x="389" y="214"/>
                  </a:lnTo>
                  <a:lnTo>
                    <a:pt x="401" y="204"/>
                  </a:lnTo>
                  <a:lnTo>
                    <a:pt x="399" y="197"/>
                  </a:lnTo>
                  <a:lnTo>
                    <a:pt x="390" y="197"/>
                  </a:lnTo>
                  <a:lnTo>
                    <a:pt x="382" y="200"/>
                  </a:lnTo>
                  <a:lnTo>
                    <a:pt x="382" y="207"/>
                  </a:lnTo>
                  <a:lnTo>
                    <a:pt x="376" y="208"/>
                  </a:lnTo>
                  <a:lnTo>
                    <a:pt x="367" y="203"/>
                  </a:lnTo>
                  <a:lnTo>
                    <a:pt x="340" y="203"/>
                  </a:lnTo>
                  <a:lnTo>
                    <a:pt x="349" y="214"/>
                  </a:lnTo>
                  <a:lnTo>
                    <a:pt x="354" y="219"/>
                  </a:lnTo>
                  <a:lnTo>
                    <a:pt x="364" y="236"/>
                  </a:lnTo>
                  <a:lnTo>
                    <a:pt x="353" y="239"/>
                  </a:lnTo>
                  <a:lnTo>
                    <a:pt x="336" y="228"/>
                  </a:lnTo>
                  <a:lnTo>
                    <a:pt x="313" y="211"/>
                  </a:lnTo>
                  <a:lnTo>
                    <a:pt x="290" y="207"/>
                  </a:lnTo>
                  <a:lnTo>
                    <a:pt x="238" y="203"/>
                  </a:lnTo>
                  <a:lnTo>
                    <a:pt x="224" y="197"/>
                  </a:lnTo>
                  <a:lnTo>
                    <a:pt x="210" y="186"/>
                  </a:lnTo>
                  <a:lnTo>
                    <a:pt x="193" y="183"/>
                  </a:lnTo>
                  <a:lnTo>
                    <a:pt x="140" y="194"/>
                  </a:lnTo>
                  <a:lnTo>
                    <a:pt x="102" y="194"/>
                  </a:lnTo>
                  <a:lnTo>
                    <a:pt x="74" y="210"/>
                  </a:lnTo>
                  <a:lnTo>
                    <a:pt x="56" y="218"/>
                  </a:lnTo>
                  <a:lnTo>
                    <a:pt x="38" y="175"/>
                  </a:lnTo>
                  <a:lnTo>
                    <a:pt x="29" y="153"/>
                  </a:lnTo>
                  <a:lnTo>
                    <a:pt x="10" y="125"/>
                  </a:lnTo>
                  <a:lnTo>
                    <a:pt x="0" y="114"/>
                  </a:lnTo>
                  <a:lnTo>
                    <a:pt x="0" y="97"/>
                  </a:lnTo>
                  <a:lnTo>
                    <a:pt x="13" y="92"/>
                  </a:lnTo>
                  <a:lnTo>
                    <a:pt x="49" y="81"/>
                  </a:lnTo>
                  <a:lnTo>
                    <a:pt x="99" y="72"/>
                  </a:lnTo>
                  <a:lnTo>
                    <a:pt x="505" y="35"/>
                  </a:lnTo>
                  <a:lnTo>
                    <a:pt x="533" y="95"/>
                  </a:lnTo>
                  <a:lnTo>
                    <a:pt x="1036" y="64"/>
                  </a:lnTo>
                  <a:lnTo>
                    <a:pt x="1042" y="108"/>
                  </a:lnTo>
                  <a:lnTo>
                    <a:pt x="1077" y="108"/>
                  </a:lnTo>
                  <a:lnTo>
                    <a:pt x="1066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5199063" y="2862263"/>
              <a:ext cx="530225" cy="468312"/>
            </a:xfrm>
            <a:custGeom>
              <a:avLst/>
              <a:gdLst/>
              <a:ahLst/>
              <a:cxnLst>
                <a:cxn ang="0">
                  <a:pos x="969" y="808"/>
                </a:cxn>
                <a:cxn ang="0">
                  <a:pos x="940" y="802"/>
                </a:cxn>
                <a:cxn ang="0">
                  <a:pos x="880" y="765"/>
                </a:cxn>
                <a:cxn ang="0">
                  <a:pos x="836" y="734"/>
                </a:cxn>
                <a:cxn ang="0">
                  <a:pos x="854" y="713"/>
                </a:cxn>
                <a:cxn ang="0">
                  <a:pos x="915" y="705"/>
                </a:cxn>
                <a:cxn ang="0">
                  <a:pos x="891" y="647"/>
                </a:cxn>
                <a:cxn ang="0">
                  <a:pos x="810" y="670"/>
                </a:cxn>
                <a:cxn ang="0">
                  <a:pos x="814" y="654"/>
                </a:cxn>
                <a:cxn ang="0">
                  <a:pos x="851" y="623"/>
                </a:cxn>
                <a:cxn ang="0">
                  <a:pos x="825" y="544"/>
                </a:cxn>
                <a:cxn ang="0">
                  <a:pos x="464" y="450"/>
                </a:cxn>
                <a:cxn ang="0">
                  <a:pos x="464" y="402"/>
                </a:cxn>
                <a:cxn ang="0">
                  <a:pos x="476" y="347"/>
                </a:cxn>
                <a:cxn ang="0">
                  <a:pos x="495" y="319"/>
                </a:cxn>
                <a:cxn ang="0">
                  <a:pos x="533" y="233"/>
                </a:cxn>
                <a:cxn ang="0">
                  <a:pos x="547" y="198"/>
                </a:cxn>
                <a:cxn ang="0">
                  <a:pos x="563" y="128"/>
                </a:cxn>
                <a:cxn ang="0">
                  <a:pos x="535" y="76"/>
                </a:cxn>
                <a:cxn ang="0">
                  <a:pos x="519" y="49"/>
                </a:cxn>
                <a:cxn ang="0">
                  <a:pos x="533" y="11"/>
                </a:cxn>
                <a:cxn ang="0">
                  <a:pos x="0" y="255"/>
                </a:cxn>
                <a:cxn ang="0">
                  <a:pos x="59" y="351"/>
                </a:cxn>
                <a:cxn ang="0">
                  <a:pos x="74" y="409"/>
                </a:cxn>
                <a:cxn ang="0">
                  <a:pos x="74" y="518"/>
                </a:cxn>
                <a:cxn ang="0">
                  <a:pos x="50" y="600"/>
                </a:cxn>
                <a:cxn ang="0">
                  <a:pos x="50" y="718"/>
                </a:cxn>
                <a:cxn ang="0">
                  <a:pos x="80" y="744"/>
                </a:cxn>
                <a:cxn ang="0">
                  <a:pos x="136" y="737"/>
                </a:cxn>
                <a:cxn ang="0">
                  <a:pos x="243" y="765"/>
                </a:cxn>
                <a:cxn ang="0">
                  <a:pos x="399" y="780"/>
                </a:cxn>
                <a:cxn ang="0">
                  <a:pos x="428" y="759"/>
                </a:cxn>
                <a:cxn ang="0">
                  <a:pos x="382" y="749"/>
                </a:cxn>
                <a:cxn ang="0">
                  <a:pos x="422" y="727"/>
                </a:cxn>
                <a:cxn ang="0">
                  <a:pos x="532" y="780"/>
                </a:cxn>
                <a:cxn ang="0">
                  <a:pos x="539" y="824"/>
                </a:cxn>
                <a:cxn ang="0">
                  <a:pos x="610" y="854"/>
                </a:cxn>
                <a:cxn ang="0">
                  <a:pos x="665" y="847"/>
                </a:cxn>
                <a:cxn ang="0">
                  <a:pos x="726" y="822"/>
                </a:cxn>
                <a:cxn ang="0">
                  <a:pos x="779" y="840"/>
                </a:cxn>
                <a:cxn ang="0">
                  <a:pos x="779" y="774"/>
                </a:cxn>
                <a:cxn ang="0">
                  <a:pos x="828" y="806"/>
                </a:cxn>
                <a:cxn ang="0">
                  <a:pos x="923" y="847"/>
                </a:cxn>
                <a:cxn ang="0">
                  <a:pos x="930" y="887"/>
                </a:cxn>
                <a:cxn ang="0">
                  <a:pos x="962" y="867"/>
                </a:cxn>
                <a:cxn ang="0">
                  <a:pos x="994" y="847"/>
                </a:cxn>
              </a:cxnLst>
              <a:rect l="0" t="0" r="r" b="b"/>
              <a:pathLst>
                <a:path w="1002" h="887">
                  <a:moveTo>
                    <a:pt x="991" y="820"/>
                  </a:moveTo>
                  <a:lnTo>
                    <a:pt x="983" y="812"/>
                  </a:lnTo>
                  <a:lnTo>
                    <a:pt x="969" y="808"/>
                  </a:lnTo>
                  <a:lnTo>
                    <a:pt x="961" y="808"/>
                  </a:lnTo>
                  <a:lnTo>
                    <a:pt x="950" y="808"/>
                  </a:lnTo>
                  <a:lnTo>
                    <a:pt x="940" y="802"/>
                  </a:lnTo>
                  <a:lnTo>
                    <a:pt x="915" y="788"/>
                  </a:lnTo>
                  <a:lnTo>
                    <a:pt x="903" y="781"/>
                  </a:lnTo>
                  <a:lnTo>
                    <a:pt x="880" y="765"/>
                  </a:lnTo>
                  <a:lnTo>
                    <a:pt x="866" y="755"/>
                  </a:lnTo>
                  <a:lnTo>
                    <a:pt x="853" y="747"/>
                  </a:lnTo>
                  <a:lnTo>
                    <a:pt x="836" y="734"/>
                  </a:lnTo>
                  <a:lnTo>
                    <a:pt x="828" y="727"/>
                  </a:lnTo>
                  <a:lnTo>
                    <a:pt x="840" y="719"/>
                  </a:lnTo>
                  <a:lnTo>
                    <a:pt x="854" y="713"/>
                  </a:lnTo>
                  <a:lnTo>
                    <a:pt x="880" y="713"/>
                  </a:lnTo>
                  <a:lnTo>
                    <a:pt x="887" y="705"/>
                  </a:lnTo>
                  <a:lnTo>
                    <a:pt x="915" y="705"/>
                  </a:lnTo>
                  <a:lnTo>
                    <a:pt x="922" y="695"/>
                  </a:lnTo>
                  <a:lnTo>
                    <a:pt x="905" y="665"/>
                  </a:lnTo>
                  <a:lnTo>
                    <a:pt x="891" y="647"/>
                  </a:lnTo>
                  <a:lnTo>
                    <a:pt x="884" y="647"/>
                  </a:lnTo>
                  <a:lnTo>
                    <a:pt x="830" y="668"/>
                  </a:lnTo>
                  <a:lnTo>
                    <a:pt x="810" y="670"/>
                  </a:lnTo>
                  <a:lnTo>
                    <a:pt x="796" y="672"/>
                  </a:lnTo>
                  <a:lnTo>
                    <a:pt x="797" y="663"/>
                  </a:lnTo>
                  <a:lnTo>
                    <a:pt x="814" y="654"/>
                  </a:lnTo>
                  <a:lnTo>
                    <a:pt x="832" y="647"/>
                  </a:lnTo>
                  <a:lnTo>
                    <a:pt x="848" y="636"/>
                  </a:lnTo>
                  <a:lnTo>
                    <a:pt x="851" y="623"/>
                  </a:lnTo>
                  <a:lnTo>
                    <a:pt x="851" y="605"/>
                  </a:lnTo>
                  <a:lnTo>
                    <a:pt x="841" y="563"/>
                  </a:lnTo>
                  <a:lnTo>
                    <a:pt x="825" y="544"/>
                  </a:lnTo>
                  <a:lnTo>
                    <a:pt x="811" y="520"/>
                  </a:lnTo>
                  <a:lnTo>
                    <a:pt x="816" y="436"/>
                  </a:lnTo>
                  <a:lnTo>
                    <a:pt x="464" y="450"/>
                  </a:lnTo>
                  <a:lnTo>
                    <a:pt x="457" y="429"/>
                  </a:lnTo>
                  <a:lnTo>
                    <a:pt x="458" y="412"/>
                  </a:lnTo>
                  <a:lnTo>
                    <a:pt x="464" y="402"/>
                  </a:lnTo>
                  <a:lnTo>
                    <a:pt x="476" y="387"/>
                  </a:lnTo>
                  <a:lnTo>
                    <a:pt x="476" y="361"/>
                  </a:lnTo>
                  <a:lnTo>
                    <a:pt x="476" y="347"/>
                  </a:lnTo>
                  <a:lnTo>
                    <a:pt x="481" y="336"/>
                  </a:lnTo>
                  <a:lnTo>
                    <a:pt x="489" y="326"/>
                  </a:lnTo>
                  <a:lnTo>
                    <a:pt x="495" y="319"/>
                  </a:lnTo>
                  <a:lnTo>
                    <a:pt x="497" y="278"/>
                  </a:lnTo>
                  <a:lnTo>
                    <a:pt x="510" y="269"/>
                  </a:lnTo>
                  <a:lnTo>
                    <a:pt x="533" y="233"/>
                  </a:lnTo>
                  <a:lnTo>
                    <a:pt x="539" y="222"/>
                  </a:lnTo>
                  <a:lnTo>
                    <a:pt x="535" y="198"/>
                  </a:lnTo>
                  <a:lnTo>
                    <a:pt x="547" y="198"/>
                  </a:lnTo>
                  <a:lnTo>
                    <a:pt x="563" y="185"/>
                  </a:lnTo>
                  <a:lnTo>
                    <a:pt x="567" y="147"/>
                  </a:lnTo>
                  <a:lnTo>
                    <a:pt x="563" y="128"/>
                  </a:lnTo>
                  <a:lnTo>
                    <a:pt x="540" y="115"/>
                  </a:lnTo>
                  <a:lnTo>
                    <a:pt x="540" y="104"/>
                  </a:lnTo>
                  <a:lnTo>
                    <a:pt x="535" y="76"/>
                  </a:lnTo>
                  <a:lnTo>
                    <a:pt x="539" y="68"/>
                  </a:lnTo>
                  <a:lnTo>
                    <a:pt x="533" y="61"/>
                  </a:lnTo>
                  <a:lnTo>
                    <a:pt x="519" y="49"/>
                  </a:lnTo>
                  <a:lnTo>
                    <a:pt x="535" y="39"/>
                  </a:lnTo>
                  <a:lnTo>
                    <a:pt x="539" y="26"/>
                  </a:lnTo>
                  <a:lnTo>
                    <a:pt x="533" y="11"/>
                  </a:lnTo>
                  <a:lnTo>
                    <a:pt x="519" y="0"/>
                  </a:lnTo>
                  <a:lnTo>
                    <a:pt x="0" y="14"/>
                  </a:lnTo>
                  <a:lnTo>
                    <a:pt x="0" y="255"/>
                  </a:lnTo>
                  <a:lnTo>
                    <a:pt x="37" y="291"/>
                  </a:lnTo>
                  <a:lnTo>
                    <a:pt x="37" y="301"/>
                  </a:lnTo>
                  <a:lnTo>
                    <a:pt x="59" y="351"/>
                  </a:lnTo>
                  <a:lnTo>
                    <a:pt x="68" y="364"/>
                  </a:lnTo>
                  <a:lnTo>
                    <a:pt x="68" y="396"/>
                  </a:lnTo>
                  <a:lnTo>
                    <a:pt x="74" y="409"/>
                  </a:lnTo>
                  <a:lnTo>
                    <a:pt x="82" y="455"/>
                  </a:lnTo>
                  <a:lnTo>
                    <a:pt x="89" y="487"/>
                  </a:lnTo>
                  <a:lnTo>
                    <a:pt x="74" y="518"/>
                  </a:lnTo>
                  <a:lnTo>
                    <a:pt x="56" y="558"/>
                  </a:lnTo>
                  <a:lnTo>
                    <a:pt x="55" y="576"/>
                  </a:lnTo>
                  <a:lnTo>
                    <a:pt x="50" y="600"/>
                  </a:lnTo>
                  <a:lnTo>
                    <a:pt x="64" y="644"/>
                  </a:lnTo>
                  <a:lnTo>
                    <a:pt x="66" y="661"/>
                  </a:lnTo>
                  <a:lnTo>
                    <a:pt x="50" y="718"/>
                  </a:lnTo>
                  <a:lnTo>
                    <a:pt x="35" y="744"/>
                  </a:lnTo>
                  <a:lnTo>
                    <a:pt x="55" y="744"/>
                  </a:lnTo>
                  <a:lnTo>
                    <a:pt x="80" y="744"/>
                  </a:lnTo>
                  <a:lnTo>
                    <a:pt x="99" y="737"/>
                  </a:lnTo>
                  <a:lnTo>
                    <a:pt x="116" y="737"/>
                  </a:lnTo>
                  <a:lnTo>
                    <a:pt x="136" y="737"/>
                  </a:lnTo>
                  <a:lnTo>
                    <a:pt x="188" y="744"/>
                  </a:lnTo>
                  <a:lnTo>
                    <a:pt x="216" y="751"/>
                  </a:lnTo>
                  <a:lnTo>
                    <a:pt x="243" y="765"/>
                  </a:lnTo>
                  <a:lnTo>
                    <a:pt x="282" y="780"/>
                  </a:lnTo>
                  <a:lnTo>
                    <a:pt x="349" y="780"/>
                  </a:lnTo>
                  <a:lnTo>
                    <a:pt x="399" y="780"/>
                  </a:lnTo>
                  <a:lnTo>
                    <a:pt x="433" y="780"/>
                  </a:lnTo>
                  <a:lnTo>
                    <a:pt x="440" y="772"/>
                  </a:lnTo>
                  <a:lnTo>
                    <a:pt x="428" y="759"/>
                  </a:lnTo>
                  <a:lnTo>
                    <a:pt x="403" y="759"/>
                  </a:lnTo>
                  <a:lnTo>
                    <a:pt x="393" y="759"/>
                  </a:lnTo>
                  <a:lnTo>
                    <a:pt x="382" y="749"/>
                  </a:lnTo>
                  <a:lnTo>
                    <a:pt x="386" y="737"/>
                  </a:lnTo>
                  <a:lnTo>
                    <a:pt x="399" y="727"/>
                  </a:lnTo>
                  <a:lnTo>
                    <a:pt x="422" y="727"/>
                  </a:lnTo>
                  <a:lnTo>
                    <a:pt x="461" y="741"/>
                  </a:lnTo>
                  <a:lnTo>
                    <a:pt x="499" y="772"/>
                  </a:lnTo>
                  <a:lnTo>
                    <a:pt x="532" y="780"/>
                  </a:lnTo>
                  <a:lnTo>
                    <a:pt x="557" y="769"/>
                  </a:lnTo>
                  <a:lnTo>
                    <a:pt x="550" y="791"/>
                  </a:lnTo>
                  <a:lnTo>
                    <a:pt x="539" y="824"/>
                  </a:lnTo>
                  <a:lnTo>
                    <a:pt x="550" y="836"/>
                  </a:lnTo>
                  <a:lnTo>
                    <a:pt x="581" y="854"/>
                  </a:lnTo>
                  <a:lnTo>
                    <a:pt x="610" y="854"/>
                  </a:lnTo>
                  <a:lnTo>
                    <a:pt x="632" y="867"/>
                  </a:lnTo>
                  <a:lnTo>
                    <a:pt x="653" y="867"/>
                  </a:lnTo>
                  <a:lnTo>
                    <a:pt x="665" y="847"/>
                  </a:lnTo>
                  <a:lnTo>
                    <a:pt x="686" y="822"/>
                  </a:lnTo>
                  <a:lnTo>
                    <a:pt x="703" y="816"/>
                  </a:lnTo>
                  <a:lnTo>
                    <a:pt x="726" y="822"/>
                  </a:lnTo>
                  <a:lnTo>
                    <a:pt x="747" y="852"/>
                  </a:lnTo>
                  <a:lnTo>
                    <a:pt x="771" y="852"/>
                  </a:lnTo>
                  <a:lnTo>
                    <a:pt x="779" y="840"/>
                  </a:lnTo>
                  <a:lnTo>
                    <a:pt x="769" y="798"/>
                  </a:lnTo>
                  <a:lnTo>
                    <a:pt x="769" y="783"/>
                  </a:lnTo>
                  <a:lnTo>
                    <a:pt x="779" y="774"/>
                  </a:lnTo>
                  <a:lnTo>
                    <a:pt x="804" y="774"/>
                  </a:lnTo>
                  <a:lnTo>
                    <a:pt x="828" y="783"/>
                  </a:lnTo>
                  <a:lnTo>
                    <a:pt x="828" y="806"/>
                  </a:lnTo>
                  <a:lnTo>
                    <a:pt x="865" y="811"/>
                  </a:lnTo>
                  <a:lnTo>
                    <a:pt x="903" y="827"/>
                  </a:lnTo>
                  <a:lnTo>
                    <a:pt x="923" y="847"/>
                  </a:lnTo>
                  <a:lnTo>
                    <a:pt x="915" y="859"/>
                  </a:lnTo>
                  <a:lnTo>
                    <a:pt x="911" y="887"/>
                  </a:lnTo>
                  <a:lnTo>
                    <a:pt x="930" y="887"/>
                  </a:lnTo>
                  <a:lnTo>
                    <a:pt x="937" y="866"/>
                  </a:lnTo>
                  <a:lnTo>
                    <a:pt x="951" y="855"/>
                  </a:lnTo>
                  <a:lnTo>
                    <a:pt x="962" y="867"/>
                  </a:lnTo>
                  <a:lnTo>
                    <a:pt x="971" y="874"/>
                  </a:lnTo>
                  <a:lnTo>
                    <a:pt x="980" y="860"/>
                  </a:lnTo>
                  <a:lnTo>
                    <a:pt x="994" y="847"/>
                  </a:lnTo>
                  <a:lnTo>
                    <a:pt x="1002" y="837"/>
                  </a:lnTo>
                  <a:lnTo>
                    <a:pt x="991" y="82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5135563" y="2441575"/>
              <a:ext cx="473075" cy="427037"/>
            </a:xfrm>
            <a:custGeom>
              <a:avLst/>
              <a:gdLst/>
              <a:ahLst/>
              <a:cxnLst>
                <a:cxn ang="0">
                  <a:pos x="34" y="678"/>
                </a:cxn>
                <a:cxn ang="0">
                  <a:pos x="19" y="665"/>
                </a:cxn>
                <a:cxn ang="0">
                  <a:pos x="37" y="679"/>
                </a:cxn>
                <a:cxn ang="0">
                  <a:pos x="51" y="685"/>
                </a:cxn>
                <a:cxn ang="0">
                  <a:pos x="64" y="676"/>
                </a:cxn>
                <a:cxn ang="0">
                  <a:pos x="120" y="682"/>
                </a:cxn>
                <a:cxn ang="0">
                  <a:pos x="120" y="807"/>
                </a:cxn>
                <a:cxn ang="0">
                  <a:pos x="639" y="793"/>
                </a:cxn>
                <a:cxn ang="0">
                  <a:pos x="641" y="794"/>
                </a:cxn>
                <a:cxn ang="0">
                  <a:pos x="653" y="765"/>
                </a:cxn>
                <a:cxn ang="0">
                  <a:pos x="658" y="749"/>
                </a:cxn>
                <a:cxn ang="0">
                  <a:pos x="649" y="733"/>
                </a:cxn>
                <a:cxn ang="0">
                  <a:pos x="651" y="701"/>
                </a:cxn>
                <a:cxn ang="0">
                  <a:pos x="653" y="687"/>
                </a:cxn>
                <a:cxn ang="0">
                  <a:pos x="644" y="672"/>
                </a:cxn>
                <a:cxn ang="0">
                  <a:pos x="635" y="667"/>
                </a:cxn>
                <a:cxn ang="0">
                  <a:pos x="635" y="653"/>
                </a:cxn>
                <a:cxn ang="0">
                  <a:pos x="642" y="646"/>
                </a:cxn>
                <a:cxn ang="0">
                  <a:pos x="639" y="638"/>
                </a:cxn>
                <a:cxn ang="0">
                  <a:pos x="645" y="619"/>
                </a:cxn>
                <a:cxn ang="0">
                  <a:pos x="663" y="603"/>
                </a:cxn>
                <a:cxn ang="0">
                  <a:pos x="669" y="603"/>
                </a:cxn>
                <a:cxn ang="0">
                  <a:pos x="667" y="586"/>
                </a:cxn>
                <a:cxn ang="0">
                  <a:pos x="673" y="565"/>
                </a:cxn>
                <a:cxn ang="0">
                  <a:pos x="683" y="551"/>
                </a:cxn>
                <a:cxn ang="0">
                  <a:pos x="677" y="546"/>
                </a:cxn>
                <a:cxn ang="0">
                  <a:pos x="680" y="522"/>
                </a:cxn>
                <a:cxn ang="0">
                  <a:pos x="699" y="506"/>
                </a:cxn>
                <a:cxn ang="0">
                  <a:pos x="727" y="472"/>
                </a:cxn>
                <a:cxn ang="0">
                  <a:pos x="742" y="449"/>
                </a:cxn>
                <a:cxn ang="0">
                  <a:pos x="739" y="427"/>
                </a:cxn>
                <a:cxn ang="0">
                  <a:pos x="749" y="396"/>
                </a:cxn>
                <a:cxn ang="0">
                  <a:pos x="760" y="396"/>
                </a:cxn>
                <a:cxn ang="0">
                  <a:pos x="767" y="386"/>
                </a:cxn>
                <a:cxn ang="0">
                  <a:pos x="773" y="370"/>
                </a:cxn>
                <a:cxn ang="0">
                  <a:pos x="789" y="359"/>
                </a:cxn>
                <a:cxn ang="0">
                  <a:pos x="803" y="346"/>
                </a:cxn>
                <a:cxn ang="0">
                  <a:pos x="800" y="331"/>
                </a:cxn>
                <a:cxn ang="0">
                  <a:pos x="809" y="320"/>
                </a:cxn>
                <a:cxn ang="0">
                  <a:pos x="823" y="296"/>
                </a:cxn>
                <a:cxn ang="0">
                  <a:pos x="821" y="263"/>
                </a:cxn>
                <a:cxn ang="0">
                  <a:pos x="823" y="236"/>
                </a:cxn>
                <a:cxn ang="0">
                  <a:pos x="838" y="214"/>
                </a:cxn>
                <a:cxn ang="0">
                  <a:pos x="857" y="200"/>
                </a:cxn>
                <a:cxn ang="0">
                  <a:pos x="859" y="193"/>
                </a:cxn>
                <a:cxn ang="0">
                  <a:pos x="862" y="182"/>
                </a:cxn>
                <a:cxn ang="0">
                  <a:pos x="863" y="159"/>
                </a:cxn>
                <a:cxn ang="0">
                  <a:pos x="874" y="155"/>
                </a:cxn>
                <a:cxn ang="0">
                  <a:pos x="887" y="139"/>
                </a:cxn>
                <a:cxn ang="0">
                  <a:pos x="891" y="132"/>
                </a:cxn>
                <a:cxn ang="0">
                  <a:pos x="895" y="123"/>
                </a:cxn>
                <a:cxn ang="0">
                  <a:pos x="895" y="103"/>
                </a:cxn>
                <a:cxn ang="0">
                  <a:pos x="759" y="113"/>
                </a:cxn>
                <a:cxn ang="0">
                  <a:pos x="812" y="32"/>
                </a:cxn>
                <a:cxn ang="0">
                  <a:pos x="806" y="0"/>
                </a:cxn>
                <a:cxn ang="0">
                  <a:pos x="0" y="20"/>
                </a:cxn>
                <a:cxn ang="0">
                  <a:pos x="39" y="257"/>
                </a:cxn>
                <a:cxn ang="0">
                  <a:pos x="34" y="678"/>
                </a:cxn>
              </a:cxnLst>
              <a:rect l="0" t="0" r="r" b="b"/>
              <a:pathLst>
                <a:path w="895" h="807">
                  <a:moveTo>
                    <a:pt x="34" y="678"/>
                  </a:moveTo>
                  <a:lnTo>
                    <a:pt x="19" y="665"/>
                  </a:lnTo>
                  <a:lnTo>
                    <a:pt x="37" y="679"/>
                  </a:lnTo>
                  <a:lnTo>
                    <a:pt x="51" y="685"/>
                  </a:lnTo>
                  <a:lnTo>
                    <a:pt x="64" y="676"/>
                  </a:lnTo>
                  <a:lnTo>
                    <a:pt x="120" y="682"/>
                  </a:lnTo>
                  <a:lnTo>
                    <a:pt x="120" y="807"/>
                  </a:lnTo>
                  <a:lnTo>
                    <a:pt x="639" y="793"/>
                  </a:lnTo>
                  <a:lnTo>
                    <a:pt x="641" y="794"/>
                  </a:lnTo>
                  <a:lnTo>
                    <a:pt x="653" y="765"/>
                  </a:lnTo>
                  <a:lnTo>
                    <a:pt x="658" y="749"/>
                  </a:lnTo>
                  <a:lnTo>
                    <a:pt x="649" y="733"/>
                  </a:lnTo>
                  <a:lnTo>
                    <a:pt x="651" y="701"/>
                  </a:lnTo>
                  <a:lnTo>
                    <a:pt x="653" y="687"/>
                  </a:lnTo>
                  <a:lnTo>
                    <a:pt x="644" y="672"/>
                  </a:lnTo>
                  <a:lnTo>
                    <a:pt x="635" y="667"/>
                  </a:lnTo>
                  <a:lnTo>
                    <a:pt x="635" y="653"/>
                  </a:lnTo>
                  <a:lnTo>
                    <a:pt x="642" y="646"/>
                  </a:lnTo>
                  <a:lnTo>
                    <a:pt x="639" y="638"/>
                  </a:lnTo>
                  <a:lnTo>
                    <a:pt x="645" y="619"/>
                  </a:lnTo>
                  <a:lnTo>
                    <a:pt x="663" y="603"/>
                  </a:lnTo>
                  <a:lnTo>
                    <a:pt x="669" y="603"/>
                  </a:lnTo>
                  <a:lnTo>
                    <a:pt x="667" y="586"/>
                  </a:lnTo>
                  <a:lnTo>
                    <a:pt x="673" y="565"/>
                  </a:lnTo>
                  <a:lnTo>
                    <a:pt x="683" y="551"/>
                  </a:lnTo>
                  <a:lnTo>
                    <a:pt x="677" y="546"/>
                  </a:lnTo>
                  <a:lnTo>
                    <a:pt x="680" y="522"/>
                  </a:lnTo>
                  <a:lnTo>
                    <a:pt x="699" y="506"/>
                  </a:lnTo>
                  <a:lnTo>
                    <a:pt x="727" y="472"/>
                  </a:lnTo>
                  <a:lnTo>
                    <a:pt x="742" y="449"/>
                  </a:lnTo>
                  <a:lnTo>
                    <a:pt x="739" y="427"/>
                  </a:lnTo>
                  <a:lnTo>
                    <a:pt x="749" y="396"/>
                  </a:lnTo>
                  <a:lnTo>
                    <a:pt x="760" y="396"/>
                  </a:lnTo>
                  <a:lnTo>
                    <a:pt x="767" y="386"/>
                  </a:lnTo>
                  <a:lnTo>
                    <a:pt x="773" y="370"/>
                  </a:lnTo>
                  <a:lnTo>
                    <a:pt x="789" y="359"/>
                  </a:lnTo>
                  <a:lnTo>
                    <a:pt x="803" y="346"/>
                  </a:lnTo>
                  <a:lnTo>
                    <a:pt x="800" y="331"/>
                  </a:lnTo>
                  <a:lnTo>
                    <a:pt x="809" y="320"/>
                  </a:lnTo>
                  <a:lnTo>
                    <a:pt x="823" y="296"/>
                  </a:lnTo>
                  <a:lnTo>
                    <a:pt x="821" y="263"/>
                  </a:lnTo>
                  <a:lnTo>
                    <a:pt x="823" y="236"/>
                  </a:lnTo>
                  <a:lnTo>
                    <a:pt x="838" y="214"/>
                  </a:lnTo>
                  <a:lnTo>
                    <a:pt x="857" y="200"/>
                  </a:lnTo>
                  <a:lnTo>
                    <a:pt x="859" y="193"/>
                  </a:lnTo>
                  <a:lnTo>
                    <a:pt x="862" y="182"/>
                  </a:lnTo>
                  <a:lnTo>
                    <a:pt x="863" y="159"/>
                  </a:lnTo>
                  <a:lnTo>
                    <a:pt x="874" y="155"/>
                  </a:lnTo>
                  <a:lnTo>
                    <a:pt x="887" y="139"/>
                  </a:lnTo>
                  <a:lnTo>
                    <a:pt x="891" y="132"/>
                  </a:lnTo>
                  <a:lnTo>
                    <a:pt x="895" y="123"/>
                  </a:lnTo>
                  <a:lnTo>
                    <a:pt x="895" y="103"/>
                  </a:lnTo>
                  <a:lnTo>
                    <a:pt x="759" y="113"/>
                  </a:lnTo>
                  <a:lnTo>
                    <a:pt x="812" y="32"/>
                  </a:lnTo>
                  <a:lnTo>
                    <a:pt x="806" y="0"/>
                  </a:lnTo>
                  <a:lnTo>
                    <a:pt x="0" y="20"/>
                  </a:lnTo>
                  <a:lnTo>
                    <a:pt x="39" y="257"/>
                  </a:lnTo>
                  <a:lnTo>
                    <a:pt x="34" y="67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5559425" y="2354263"/>
              <a:ext cx="803275" cy="263525"/>
            </a:xfrm>
            <a:custGeom>
              <a:avLst/>
              <a:gdLst/>
              <a:ahLst/>
              <a:cxnLst>
                <a:cxn ang="0">
                  <a:pos x="898" y="66"/>
                </a:cxn>
                <a:cxn ang="0">
                  <a:pos x="388" y="96"/>
                </a:cxn>
                <a:cxn ang="0">
                  <a:pos x="395" y="143"/>
                </a:cxn>
                <a:cxn ang="0">
                  <a:pos x="123" y="147"/>
                </a:cxn>
                <a:cxn ang="0">
                  <a:pos x="114" y="153"/>
                </a:cxn>
                <a:cxn ang="0">
                  <a:pos x="111" y="165"/>
                </a:cxn>
                <a:cxn ang="0">
                  <a:pos x="114" y="179"/>
                </a:cxn>
                <a:cxn ang="0">
                  <a:pos x="110" y="195"/>
                </a:cxn>
                <a:cxn ang="0">
                  <a:pos x="100" y="200"/>
                </a:cxn>
                <a:cxn ang="0">
                  <a:pos x="95" y="210"/>
                </a:cxn>
                <a:cxn ang="0">
                  <a:pos x="100" y="214"/>
                </a:cxn>
                <a:cxn ang="0">
                  <a:pos x="100" y="214"/>
                </a:cxn>
                <a:cxn ang="0">
                  <a:pos x="110" y="232"/>
                </a:cxn>
                <a:cxn ang="0">
                  <a:pos x="110" y="232"/>
                </a:cxn>
                <a:cxn ang="0">
                  <a:pos x="110" y="236"/>
                </a:cxn>
                <a:cxn ang="0">
                  <a:pos x="107" y="239"/>
                </a:cxn>
                <a:cxn ang="0">
                  <a:pos x="103" y="243"/>
                </a:cxn>
                <a:cxn ang="0">
                  <a:pos x="95" y="254"/>
                </a:cxn>
                <a:cxn ang="0">
                  <a:pos x="92" y="268"/>
                </a:cxn>
                <a:cxn ang="0">
                  <a:pos x="95" y="268"/>
                </a:cxn>
                <a:cxn ang="0">
                  <a:pos x="95" y="288"/>
                </a:cxn>
                <a:cxn ang="0">
                  <a:pos x="91" y="297"/>
                </a:cxn>
                <a:cxn ang="0">
                  <a:pos x="87" y="304"/>
                </a:cxn>
                <a:cxn ang="0">
                  <a:pos x="74" y="320"/>
                </a:cxn>
                <a:cxn ang="0">
                  <a:pos x="63" y="324"/>
                </a:cxn>
                <a:cxn ang="0">
                  <a:pos x="62" y="347"/>
                </a:cxn>
                <a:cxn ang="0">
                  <a:pos x="59" y="358"/>
                </a:cxn>
                <a:cxn ang="0">
                  <a:pos x="57" y="365"/>
                </a:cxn>
                <a:cxn ang="0">
                  <a:pos x="38" y="379"/>
                </a:cxn>
                <a:cxn ang="0">
                  <a:pos x="23" y="401"/>
                </a:cxn>
                <a:cxn ang="0">
                  <a:pos x="21" y="428"/>
                </a:cxn>
                <a:cxn ang="0">
                  <a:pos x="23" y="461"/>
                </a:cxn>
                <a:cxn ang="0">
                  <a:pos x="9" y="485"/>
                </a:cxn>
                <a:cxn ang="0">
                  <a:pos x="0" y="496"/>
                </a:cxn>
                <a:cxn ang="0">
                  <a:pos x="0" y="497"/>
                </a:cxn>
                <a:cxn ang="0">
                  <a:pos x="1083" y="414"/>
                </a:cxn>
                <a:cxn ang="0">
                  <a:pos x="1083" y="411"/>
                </a:cxn>
                <a:cxn ang="0">
                  <a:pos x="1083" y="407"/>
                </a:cxn>
                <a:cxn ang="0">
                  <a:pos x="1084" y="379"/>
                </a:cxn>
                <a:cxn ang="0">
                  <a:pos x="1086" y="367"/>
                </a:cxn>
                <a:cxn ang="0">
                  <a:pos x="1105" y="347"/>
                </a:cxn>
                <a:cxn ang="0">
                  <a:pos x="1120" y="347"/>
                </a:cxn>
                <a:cxn ang="0">
                  <a:pos x="1136" y="333"/>
                </a:cxn>
                <a:cxn ang="0">
                  <a:pos x="1133" y="317"/>
                </a:cxn>
                <a:cxn ang="0">
                  <a:pos x="1147" y="297"/>
                </a:cxn>
                <a:cxn ang="0">
                  <a:pos x="1304" y="203"/>
                </a:cxn>
                <a:cxn ang="0">
                  <a:pos x="1327" y="189"/>
                </a:cxn>
                <a:cxn ang="0">
                  <a:pos x="1337" y="172"/>
                </a:cxn>
                <a:cxn ang="0">
                  <a:pos x="1355" y="143"/>
                </a:cxn>
                <a:cxn ang="0">
                  <a:pos x="1367" y="142"/>
                </a:cxn>
                <a:cxn ang="0">
                  <a:pos x="1381" y="163"/>
                </a:cxn>
                <a:cxn ang="0">
                  <a:pos x="1402" y="143"/>
                </a:cxn>
                <a:cxn ang="0">
                  <a:pos x="1427" y="115"/>
                </a:cxn>
                <a:cxn ang="0">
                  <a:pos x="1478" y="106"/>
                </a:cxn>
                <a:cxn ang="0">
                  <a:pos x="1481" y="86"/>
                </a:cxn>
                <a:cxn ang="0">
                  <a:pos x="1496" y="63"/>
                </a:cxn>
                <a:cxn ang="0">
                  <a:pos x="1513" y="53"/>
                </a:cxn>
                <a:cxn ang="0">
                  <a:pos x="1520" y="56"/>
                </a:cxn>
                <a:cxn ang="0">
                  <a:pos x="1520" y="0"/>
                </a:cxn>
                <a:cxn ang="0">
                  <a:pos x="898" y="66"/>
                </a:cxn>
              </a:cxnLst>
              <a:rect l="0" t="0" r="r" b="b"/>
              <a:pathLst>
                <a:path w="1520" h="497">
                  <a:moveTo>
                    <a:pt x="898" y="66"/>
                  </a:moveTo>
                  <a:lnTo>
                    <a:pt x="388" y="96"/>
                  </a:lnTo>
                  <a:lnTo>
                    <a:pt x="395" y="143"/>
                  </a:lnTo>
                  <a:lnTo>
                    <a:pt x="123" y="147"/>
                  </a:lnTo>
                  <a:lnTo>
                    <a:pt x="114" y="153"/>
                  </a:lnTo>
                  <a:lnTo>
                    <a:pt x="111" y="165"/>
                  </a:lnTo>
                  <a:lnTo>
                    <a:pt x="114" y="179"/>
                  </a:lnTo>
                  <a:lnTo>
                    <a:pt x="110" y="195"/>
                  </a:lnTo>
                  <a:lnTo>
                    <a:pt x="100" y="200"/>
                  </a:lnTo>
                  <a:lnTo>
                    <a:pt x="95" y="210"/>
                  </a:lnTo>
                  <a:lnTo>
                    <a:pt x="100" y="214"/>
                  </a:lnTo>
                  <a:lnTo>
                    <a:pt x="100" y="214"/>
                  </a:lnTo>
                  <a:lnTo>
                    <a:pt x="110" y="232"/>
                  </a:lnTo>
                  <a:lnTo>
                    <a:pt x="110" y="232"/>
                  </a:lnTo>
                  <a:lnTo>
                    <a:pt x="110" y="236"/>
                  </a:lnTo>
                  <a:lnTo>
                    <a:pt x="107" y="239"/>
                  </a:lnTo>
                  <a:lnTo>
                    <a:pt x="103" y="243"/>
                  </a:lnTo>
                  <a:lnTo>
                    <a:pt x="95" y="254"/>
                  </a:lnTo>
                  <a:lnTo>
                    <a:pt x="92" y="268"/>
                  </a:lnTo>
                  <a:lnTo>
                    <a:pt x="95" y="268"/>
                  </a:lnTo>
                  <a:lnTo>
                    <a:pt x="95" y="288"/>
                  </a:lnTo>
                  <a:lnTo>
                    <a:pt x="91" y="297"/>
                  </a:lnTo>
                  <a:lnTo>
                    <a:pt x="87" y="304"/>
                  </a:lnTo>
                  <a:lnTo>
                    <a:pt x="74" y="320"/>
                  </a:lnTo>
                  <a:lnTo>
                    <a:pt x="63" y="324"/>
                  </a:lnTo>
                  <a:lnTo>
                    <a:pt x="62" y="347"/>
                  </a:lnTo>
                  <a:lnTo>
                    <a:pt x="59" y="358"/>
                  </a:lnTo>
                  <a:lnTo>
                    <a:pt x="57" y="365"/>
                  </a:lnTo>
                  <a:lnTo>
                    <a:pt x="38" y="379"/>
                  </a:lnTo>
                  <a:lnTo>
                    <a:pt x="23" y="401"/>
                  </a:lnTo>
                  <a:lnTo>
                    <a:pt x="21" y="428"/>
                  </a:lnTo>
                  <a:lnTo>
                    <a:pt x="23" y="461"/>
                  </a:lnTo>
                  <a:lnTo>
                    <a:pt x="9" y="485"/>
                  </a:lnTo>
                  <a:lnTo>
                    <a:pt x="0" y="496"/>
                  </a:lnTo>
                  <a:lnTo>
                    <a:pt x="0" y="497"/>
                  </a:lnTo>
                  <a:lnTo>
                    <a:pt x="1083" y="414"/>
                  </a:lnTo>
                  <a:lnTo>
                    <a:pt x="1083" y="411"/>
                  </a:lnTo>
                  <a:lnTo>
                    <a:pt x="1083" y="407"/>
                  </a:lnTo>
                  <a:lnTo>
                    <a:pt x="1084" y="379"/>
                  </a:lnTo>
                  <a:lnTo>
                    <a:pt x="1086" y="367"/>
                  </a:lnTo>
                  <a:lnTo>
                    <a:pt x="1105" y="347"/>
                  </a:lnTo>
                  <a:lnTo>
                    <a:pt x="1120" y="347"/>
                  </a:lnTo>
                  <a:lnTo>
                    <a:pt x="1136" y="333"/>
                  </a:lnTo>
                  <a:lnTo>
                    <a:pt x="1133" y="317"/>
                  </a:lnTo>
                  <a:lnTo>
                    <a:pt x="1147" y="297"/>
                  </a:lnTo>
                  <a:lnTo>
                    <a:pt x="1304" y="203"/>
                  </a:lnTo>
                  <a:lnTo>
                    <a:pt x="1327" y="189"/>
                  </a:lnTo>
                  <a:lnTo>
                    <a:pt x="1337" y="172"/>
                  </a:lnTo>
                  <a:lnTo>
                    <a:pt x="1355" y="143"/>
                  </a:lnTo>
                  <a:lnTo>
                    <a:pt x="1367" y="142"/>
                  </a:lnTo>
                  <a:lnTo>
                    <a:pt x="1381" y="163"/>
                  </a:lnTo>
                  <a:lnTo>
                    <a:pt x="1402" y="143"/>
                  </a:lnTo>
                  <a:lnTo>
                    <a:pt x="1427" y="115"/>
                  </a:lnTo>
                  <a:lnTo>
                    <a:pt x="1478" y="106"/>
                  </a:lnTo>
                  <a:lnTo>
                    <a:pt x="1481" y="86"/>
                  </a:lnTo>
                  <a:lnTo>
                    <a:pt x="1496" y="63"/>
                  </a:lnTo>
                  <a:lnTo>
                    <a:pt x="1513" y="53"/>
                  </a:lnTo>
                  <a:lnTo>
                    <a:pt x="1520" y="56"/>
                  </a:lnTo>
                  <a:lnTo>
                    <a:pt x="1520" y="0"/>
                  </a:lnTo>
                  <a:lnTo>
                    <a:pt x="898" y="6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6132513" y="2268538"/>
              <a:ext cx="801687" cy="354012"/>
            </a:xfrm>
            <a:custGeom>
              <a:avLst/>
              <a:gdLst/>
              <a:ahLst/>
              <a:cxnLst>
                <a:cxn ang="0">
                  <a:pos x="1485" y="130"/>
                </a:cxn>
                <a:cxn ang="0">
                  <a:pos x="1465" y="176"/>
                </a:cxn>
                <a:cxn ang="0">
                  <a:pos x="1443" y="148"/>
                </a:cxn>
                <a:cxn ang="0">
                  <a:pos x="1393" y="140"/>
                </a:cxn>
                <a:cxn ang="0">
                  <a:pos x="1340" y="162"/>
                </a:cxn>
                <a:cxn ang="0">
                  <a:pos x="1324" y="149"/>
                </a:cxn>
                <a:cxn ang="0">
                  <a:pos x="1311" y="117"/>
                </a:cxn>
                <a:cxn ang="0">
                  <a:pos x="1307" y="83"/>
                </a:cxn>
                <a:cxn ang="0">
                  <a:pos x="1321" y="94"/>
                </a:cxn>
                <a:cxn ang="0">
                  <a:pos x="1346" y="134"/>
                </a:cxn>
                <a:cxn ang="0">
                  <a:pos x="1372" y="117"/>
                </a:cxn>
                <a:cxn ang="0">
                  <a:pos x="1415" y="99"/>
                </a:cxn>
                <a:cxn ang="0">
                  <a:pos x="1428" y="81"/>
                </a:cxn>
                <a:cxn ang="0">
                  <a:pos x="1420" y="73"/>
                </a:cxn>
                <a:cxn ang="0">
                  <a:pos x="1413" y="56"/>
                </a:cxn>
                <a:cxn ang="0">
                  <a:pos x="1451" y="52"/>
                </a:cxn>
                <a:cxn ang="0">
                  <a:pos x="1420" y="0"/>
                </a:cxn>
                <a:cxn ang="0">
                  <a:pos x="437" y="163"/>
                </a:cxn>
                <a:cxn ang="0">
                  <a:pos x="413" y="226"/>
                </a:cxn>
                <a:cxn ang="0">
                  <a:pos x="344" y="278"/>
                </a:cxn>
                <a:cxn ang="0">
                  <a:pos x="284" y="305"/>
                </a:cxn>
                <a:cxn ang="0">
                  <a:pos x="244" y="352"/>
                </a:cxn>
                <a:cxn ang="0">
                  <a:pos x="50" y="480"/>
                </a:cxn>
                <a:cxn ang="0">
                  <a:pos x="22" y="510"/>
                </a:cxn>
                <a:cxn ang="0">
                  <a:pos x="0" y="570"/>
                </a:cxn>
                <a:cxn ang="0">
                  <a:pos x="259" y="549"/>
                </a:cxn>
                <a:cxn ang="0">
                  <a:pos x="419" y="484"/>
                </a:cxn>
                <a:cxn ang="0">
                  <a:pos x="516" y="484"/>
                </a:cxn>
                <a:cxn ang="0">
                  <a:pos x="610" y="470"/>
                </a:cxn>
                <a:cxn ang="0">
                  <a:pos x="844" y="492"/>
                </a:cxn>
                <a:cxn ang="0">
                  <a:pos x="1141" y="650"/>
                </a:cxn>
                <a:cxn ang="0">
                  <a:pos x="1204" y="620"/>
                </a:cxn>
                <a:cxn ang="0">
                  <a:pos x="1243" y="517"/>
                </a:cxn>
                <a:cxn ang="0">
                  <a:pos x="1254" y="478"/>
                </a:cxn>
                <a:cxn ang="0">
                  <a:pos x="1256" y="458"/>
                </a:cxn>
                <a:cxn ang="0">
                  <a:pos x="1268" y="455"/>
                </a:cxn>
                <a:cxn ang="0">
                  <a:pos x="1307" y="459"/>
                </a:cxn>
                <a:cxn ang="0">
                  <a:pos x="1313" y="434"/>
                </a:cxn>
                <a:cxn ang="0">
                  <a:pos x="1350" y="431"/>
                </a:cxn>
                <a:cxn ang="0">
                  <a:pos x="1388" y="415"/>
                </a:cxn>
                <a:cxn ang="0">
                  <a:pos x="1418" y="416"/>
                </a:cxn>
                <a:cxn ang="0">
                  <a:pos x="1438" y="365"/>
                </a:cxn>
                <a:cxn ang="0">
                  <a:pos x="1440" y="351"/>
                </a:cxn>
                <a:cxn ang="0">
                  <a:pos x="1433" y="346"/>
                </a:cxn>
                <a:cxn ang="0">
                  <a:pos x="1414" y="353"/>
                </a:cxn>
                <a:cxn ang="0">
                  <a:pos x="1388" y="370"/>
                </a:cxn>
                <a:cxn ang="0">
                  <a:pos x="1317" y="376"/>
                </a:cxn>
                <a:cxn ang="0">
                  <a:pos x="1318" y="353"/>
                </a:cxn>
                <a:cxn ang="0">
                  <a:pos x="1363" y="359"/>
                </a:cxn>
                <a:cxn ang="0">
                  <a:pos x="1374" y="331"/>
                </a:cxn>
                <a:cxn ang="0">
                  <a:pos x="1389" y="306"/>
                </a:cxn>
                <a:cxn ang="0">
                  <a:pos x="1346" y="284"/>
                </a:cxn>
                <a:cxn ang="0">
                  <a:pos x="1302" y="262"/>
                </a:cxn>
                <a:cxn ang="0">
                  <a:pos x="1368" y="273"/>
                </a:cxn>
                <a:cxn ang="0">
                  <a:pos x="1360" y="251"/>
                </a:cxn>
                <a:cxn ang="0">
                  <a:pos x="1382" y="238"/>
                </a:cxn>
                <a:cxn ang="0">
                  <a:pos x="1407" y="267"/>
                </a:cxn>
                <a:cxn ang="0">
                  <a:pos x="1443" y="270"/>
                </a:cxn>
                <a:cxn ang="0">
                  <a:pos x="1471" y="245"/>
                </a:cxn>
                <a:cxn ang="0">
                  <a:pos x="1482" y="212"/>
                </a:cxn>
                <a:cxn ang="0">
                  <a:pos x="1501" y="204"/>
                </a:cxn>
                <a:cxn ang="0">
                  <a:pos x="1515" y="170"/>
                </a:cxn>
              </a:cxnLst>
              <a:rect l="0" t="0" r="r" b="b"/>
              <a:pathLst>
                <a:path w="1515" h="670">
                  <a:moveTo>
                    <a:pt x="1507" y="155"/>
                  </a:moveTo>
                  <a:lnTo>
                    <a:pt x="1499" y="144"/>
                  </a:lnTo>
                  <a:lnTo>
                    <a:pt x="1485" y="130"/>
                  </a:lnTo>
                  <a:lnTo>
                    <a:pt x="1475" y="130"/>
                  </a:lnTo>
                  <a:lnTo>
                    <a:pt x="1467" y="136"/>
                  </a:lnTo>
                  <a:lnTo>
                    <a:pt x="1465" y="176"/>
                  </a:lnTo>
                  <a:lnTo>
                    <a:pt x="1463" y="184"/>
                  </a:lnTo>
                  <a:lnTo>
                    <a:pt x="1451" y="174"/>
                  </a:lnTo>
                  <a:lnTo>
                    <a:pt x="1443" y="148"/>
                  </a:lnTo>
                  <a:lnTo>
                    <a:pt x="1438" y="130"/>
                  </a:lnTo>
                  <a:lnTo>
                    <a:pt x="1421" y="126"/>
                  </a:lnTo>
                  <a:lnTo>
                    <a:pt x="1393" y="140"/>
                  </a:lnTo>
                  <a:lnTo>
                    <a:pt x="1385" y="140"/>
                  </a:lnTo>
                  <a:lnTo>
                    <a:pt x="1358" y="147"/>
                  </a:lnTo>
                  <a:lnTo>
                    <a:pt x="1340" y="162"/>
                  </a:lnTo>
                  <a:lnTo>
                    <a:pt x="1327" y="179"/>
                  </a:lnTo>
                  <a:lnTo>
                    <a:pt x="1324" y="170"/>
                  </a:lnTo>
                  <a:lnTo>
                    <a:pt x="1324" y="149"/>
                  </a:lnTo>
                  <a:lnTo>
                    <a:pt x="1327" y="140"/>
                  </a:lnTo>
                  <a:lnTo>
                    <a:pt x="1315" y="126"/>
                  </a:lnTo>
                  <a:lnTo>
                    <a:pt x="1311" y="117"/>
                  </a:lnTo>
                  <a:lnTo>
                    <a:pt x="1307" y="104"/>
                  </a:lnTo>
                  <a:lnTo>
                    <a:pt x="1307" y="93"/>
                  </a:lnTo>
                  <a:lnTo>
                    <a:pt x="1307" y="83"/>
                  </a:lnTo>
                  <a:lnTo>
                    <a:pt x="1313" y="74"/>
                  </a:lnTo>
                  <a:lnTo>
                    <a:pt x="1317" y="74"/>
                  </a:lnTo>
                  <a:lnTo>
                    <a:pt x="1321" y="94"/>
                  </a:lnTo>
                  <a:lnTo>
                    <a:pt x="1327" y="119"/>
                  </a:lnTo>
                  <a:lnTo>
                    <a:pt x="1335" y="142"/>
                  </a:lnTo>
                  <a:lnTo>
                    <a:pt x="1346" y="134"/>
                  </a:lnTo>
                  <a:lnTo>
                    <a:pt x="1354" y="130"/>
                  </a:lnTo>
                  <a:lnTo>
                    <a:pt x="1367" y="122"/>
                  </a:lnTo>
                  <a:lnTo>
                    <a:pt x="1372" y="117"/>
                  </a:lnTo>
                  <a:lnTo>
                    <a:pt x="1390" y="109"/>
                  </a:lnTo>
                  <a:lnTo>
                    <a:pt x="1395" y="99"/>
                  </a:lnTo>
                  <a:lnTo>
                    <a:pt x="1415" y="99"/>
                  </a:lnTo>
                  <a:lnTo>
                    <a:pt x="1421" y="88"/>
                  </a:lnTo>
                  <a:lnTo>
                    <a:pt x="1428" y="81"/>
                  </a:lnTo>
                  <a:lnTo>
                    <a:pt x="1428" y="81"/>
                  </a:lnTo>
                  <a:lnTo>
                    <a:pt x="1421" y="74"/>
                  </a:lnTo>
                  <a:lnTo>
                    <a:pt x="1421" y="74"/>
                  </a:lnTo>
                  <a:lnTo>
                    <a:pt x="1420" y="73"/>
                  </a:lnTo>
                  <a:lnTo>
                    <a:pt x="1407" y="62"/>
                  </a:lnTo>
                  <a:lnTo>
                    <a:pt x="1407" y="56"/>
                  </a:lnTo>
                  <a:lnTo>
                    <a:pt x="1413" y="56"/>
                  </a:lnTo>
                  <a:lnTo>
                    <a:pt x="1436" y="65"/>
                  </a:lnTo>
                  <a:lnTo>
                    <a:pt x="1449" y="62"/>
                  </a:lnTo>
                  <a:lnTo>
                    <a:pt x="1451" y="52"/>
                  </a:lnTo>
                  <a:lnTo>
                    <a:pt x="1438" y="31"/>
                  </a:lnTo>
                  <a:lnTo>
                    <a:pt x="1431" y="18"/>
                  </a:lnTo>
                  <a:lnTo>
                    <a:pt x="1420" y="0"/>
                  </a:lnTo>
                  <a:lnTo>
                    <a:pt x="1014" y="81"/>
                  </a:lnTo>
                  <a:lnTo>
                    <a:pt x="722" y="127"/>
                  </a:lnTo>
                  <a:lnTo>
                    <a:pt x="437" y="163"/>
                  </a:lnTo>
                  <a:lnTo>
                    <a:pt x="437" y="219"/>
                  </a:lnTo>
                  <a:lnTo>
                    <a:pt x="430" y="216"/>
                  </a:lnTo>
                  <a:lnTo>
                    <a:pt x="413" y="226"/>
                  </a:lnTo>
                  <a:lnTo>
                    <a:pt x="398" y="249"/>
                  </a:lnTo>
                  <a:lnTo>
                    <a:pt x="395" y="269"/>
                  </a:lnTo>
                  <a:lnTo>
                    <a:pt x="344" y="278"/>
                  </a:lnTo>
                  <a:lnTo>
                    <a:pt x="319" y="306"/>
                  </a:lnTo>
                  <a:lnTo>
                    <a:pt x="298" y="326"/>
                  </a:lnTo>
                  <a:lnTo>
                    <a:pt x="284" y="305"/>
                  </a:lnTo>
                  <a:lnTo>
                    <a:pt x="272" y="306"/>
                  </a:lnTo>
                  <a:lnTo>
                    <a:pt x="254" y="335"/>
                  </a:lnTo>
                  <a:lnTo>
                    <a:pt x="244" y="352"/>
                  </a:lnTo>
                  <a:lnTo>
                    <a:pt x="221" y="366"/>
                  </a:lnTo>
                  <a:lnTo>
                    <a:pt x="64" y="460"/>
                  </a:lnTo>
                  <a:lnTo>
                    <a:pt x="50" y="480"/>
                  </a:lnTo>
                  <a:lnTo>
                    <a:pt x="53" y="496"/>
                  </a:lnTo>
                  <a:lnTo>
                    <a:pt x="37" y="510"/>
                  </a:lnTo>
                  <a:lnTo>
                    <a:pt x="22" y="510"/>
                  </a:lnTo>
                  <a:lnTo>
                    <a:pt x="3" y="530"/>
                  </a:lnTo>
                  <a:lnTo>
                    <a:pt x="1" y="542"/>
                  </a:lnTo>
                  <a:lnTo>
                    <a:pt x="0" y="570"/>
                  </a:lnTo>
                  <a:lnTo>
                    <a:pt x="0" y="574"/>
                  </a:lnTo>
                  <a:lnTo>
                    <a:pt x="0" y="577"/>
                  </a:lnTo>
                  <a:lnTo>
                    <a:pt x="259" y="549"/>
                  </a:lnTo>
                  <a:lnTo>
                    <a:pt x="336" y="489"/>
                  </a:lnTo>
                  <a:lnTo>
                    <a:pt x="383" y="484"/>
                  </a:lnTo>
                  <a:lnTo>
                    <a:pt x="419" y="484"/>
                  </a:lnTo>
                  <a:lnTo>
                    <a:pt x="472" y="492"/>
                  </a:lnTo>
                  <a:lnTo>
                    <a:pt x="499" y="489"/>
                  </a:lnTo>
                  <a:lnTo>
                    <a:pt x="516" y="484"/>
                  </a:lnTo>
                  <a:lnTo>
                    <a:pt x="538" y="470"/>
                  </a:lnTo>
                  <a:lnTo>
                    <a:pt x="572" y="464"/>
                  </a:lnTo>
                  <a:lnTo>
                    <a:pt x="610" y="470"/>
                  </a:lnTo>
                  <a:lnTo>
                    <a:pt x="638" y="484"/>
                  </a:lnTo>
                  <a:lnTo>
                    <a:pt x="660" y="528"/>
                  </a:lnTo>
                  <a:lnTo>
                    <a:pt x="844" y="492"/>
                  </a:lnTo>
                  <a:lnTo>
                    <a:pt x="1086" y="670"/>
                  </a:lnTo>
                  <a:lnTo>
                    <a:pt x="1130" y="652"/>
                  </a:lnTo>
                  <a:lnTo>
                    <a:pt x="1141" y="650"/>
                  </a:lnTo>
                  <a:lnTo>
                    <a:pt x="1179" y="645"/>
                  </a:lnTo>
                  <a:lnTo>
                    <a:pt x="1189" y="632"/>
                  </a:lnTo>
                  <a:lnTo>
                    <a:pt x="1204" y="620"/>
                  </a:lnTo>
                  <a:lnTo>
                    <a:pt x="1210" y="576"/>
                  </a:lnTo>
                  <a:lnTo>
                    <a:pt x="1221" y="545"/>
                  </a:lnTo>
                  <a:lnTo>
                    <a:pt x="1243" y="517"/>
                  </a:lnTo>
                  <a:lnTo>
                    <a:pt x="1260" y="501"/>
                  </a:lnTo>
                  <a:lnTo>
                    <a:pt x="1260" y="491"/>
                  </a:lnTo>
                  <a:lnTo>
                    <a:pt x="1254" y="478"/>
                  </a:lnTo>
                  <a:lnTo>
                    <a:pt x="1252" y="471"/>
                  </a:lnTo>
                  <a:lnTo>
                    <a:pt x="1256" y="464"/>
                  </a:lnTo>
                  <a:lnTo>
                    <a:pt x="1256" y="458"/>
                  </a:lnTo>
                  <a:lnTo>
                    <a:pt x="1260" y="451"/>
                  </a:lnTo>
                  <a:lnTo>
                    <a:pt x="1264" y="451"/>
                  </a:lnTo>
                  <a:lnTo>
                    <a:pt x="1268" y="455"/>
                  </a:lnTo>
                  <a:lnTo>
                    <a:pt x="1274" y="476"/>
                  </a:lnTo>
                  <a:lnTo>
                    <a:pt x="1293" y="467"/>
                  </a:lnTo>
                  <a:lnTo>
                    <a:pt x="1307" y="459"/>
                  </a:lnTo>
                  <a:lnTo>
                    <a:pt x="1307" y="451"/>
                  </a:lnTo>
                  <a:lnTo>
                    <a:pt x="1307" y="441"/>
                  </a:lnTo>
                  <a:lnTo>
                    <a:pt x="1313" y="434"/>
                  </a:lnTo>
                  <a:lnTo>
                    <a:pt x="1317" y="431"/>
                  </a:lnTo>
                  <a:lnTo>
                    <a:pt x="1324" y="439"/>
                  </a:lnTo>
                  <a:lnTo>
                    <a:pt x="1350" y="431"/>
                  </a:lnTo>
                  <a:lnTo>
                    <a:pt x="1367" y="421"/>
                  </a:lnTo>
                  <a:lnTo>
                    <a:pt x="1374" y="421"/>
                  </a:lnTo>
                  <a:lnTo>
                    <a:pt x="1388" y="415"/>
                  </a:lnTo>
                  <a:lnTo>
                    <a:pt x="1399" y="408"/>
                  </a:lnTo>
                  <a:lnTo>
                    <a:pt x="1399" y="403"/>
                  </a:lnTo>
                  <a:lnTo>
                    <a:pt x="1418" y="416"/>
                  </a:lnTo>
                  <a:lnTo>
                    <a:pt x="1426" y="398"/>
                  </a:lnTo>
                  <a:lnTo>
                    <a:pt x="1432" y="376"/>
                  </a:lnTo>
                  <a:lnTo>
                    <a:pt x="1438" y="365"/>
                  </a:lnTo>
                  <a:lnTo>
                    <a:pt x="1443" y="356"/>
                  </a:lnTo>
                  <a:lnTo>
                    <a:pt x="1443" y="356"/>
                  </a:lnTo>
                  <a:lnTo>
                    <a:pt x="1440" y="351"/>
                  </a:lnTo>
                  <a:lnTo>
                    <a:pt x="1436" y="348"/>
                  </a:lnTo>
                  <a:lnTo>
                    <a:pt x="1435" y="346"/>
                  </a:lnTo>
                  <a:lnTo>
                    <a:pt x="1433" y="346"/>
                  </a:lnTo>
                  <a:lnTo>
                    <a:pt x="1433" y="346"/>
                  </a:lnTo>
                  <a:lnTo>
                    <a:pt x="1422" y="351"/>
                  </a:lnTo>
                  <a:lnTo>
                    <a:pt x="1414" y="353"/>
                  </a:lnTo>
                  <a:lnTo>
                    <a:pt x="1410" y="360"/>
                  </a:lnTo>
                  <a:lnTo>
                    <a:pt x="1399" y="365"/>
                  </a:lnTo>
                  <a:lnTo>
                    <a:pt x="1388" y="370"/>
                  </a:lnTo>
                  <a:lnTo>
                    <a:pt x="1368" y="387"/>
                  </a:lnTo>
                  <a:lnTo>
                    <a:pt x="1354" y="387"/>
                  </a:lnTo>
                  <a:lnTo>
                    <a:pt x="1317" y="376"/>
                  </a:lnTo>
                  <a:lnTo>
                    <a:pt x="1313" y="367"/>
                  </a:lnTo>
                  <a:lnTo>
                    <a:pt x="1314" y="356"/>
                  </a:lnTo>
                  <a:lnTo>
                    <a:pt x="1318" y="353"/>
                  </a:lnTo>
                  <a:lnTo>
                    <a:pt x="1329" y="355"/>
                  </a:lnTo>
                  <a:lnTo>
                    <a:pt x="1339" y="356"/>
                  </a:lnTo>
                  <a:lnTo>
                    <a:pt x="1363" y="359"/>
                  </a:lnTo>
                  <a:lnTo>
                    <a:pt x="1374" y="351"/>
                  </a:lnTo>
                  <a:lnTo>
                    <a:pt x="1378" y="340"/>
                  </a:lnTo>
                  <a:lnTo>
                    <a:pt x="1374" y="331"/>
                  </a:lnTo>
                  <a:lnTo>
                    <a:pt x="1375" y="316"/>
                  </a:lnTo>
                  <a:lnTo>
                    <a:pt x="1379" y="316"/>
                  </a:lnTo>
                  <a:lnTo>
                    <a:pt x="1389" y="306"/>
                  </a:lnTo>
                  <a:lnTo>
                    <a:pt x="1388" y="295"/>
                  </a:lnTo>
                  <a:lnTo>
                    <a:pt x="1374" y="295"/>
                  </a:lnTo>
                  <a:lnTo>
                    <a:pt x="1346" y="284"/>
                  </a:lnTo>
                  <a:lnTo>
                    <a:pt x="1314" y="277"/>
                  </a:lnTo>
                  <a:lnTo>
                    <a:pt x="1302" y="270"/>
                  </a:lnTo>
                  <a:lnTo>
                    <a:pt x="1302" y="262"/>
                  </a:lnTo>
                  <a:lnTo>
                    <a:pt x="1321" y="262"/>
                  </a:lnTo>
                  <a:lnTo>
                    <a:pt x="1346" y="262"/>
                  </a:lnTo>
                  <a:lnTo>
                    <a:pt x="1368" y="273"/>
                  </a:lnTo>
                  <a:lnTo>
                    <a:pt x="1374" y="266"/>
                  </a:lnTo>
                  <a:lnTo>
                    <a:pt x="1367" y="256"/>
                  </a:lnTo>
                  <a:lnTo>
                    <a:pt x="1360" y="251"/>
                  </a:lnTo>
                  <a:lnTo>
                    <a:pt x="1357" y="242"/>
                  </a:lnTo>
                  <a:lnTo>
                    <a:pt x="1368" y="238"/>
                  </a:lnTo>
                  <a:lnTo>
                    <a:pt x="1382" y="238"/>
                  </a:lnTo>
                  <a:lnTo>
                    <a:pt x="1386" y="259"/>
                  </a:lnTo>
                  <a:lnTo>
                    <a:pt x="1395" y="267"/>
                  </a:lnTo>
                  <a:lnTo>
                    <a:pt x="1407" y="267"/>
                  </a:lnTo>
                  <a:lnTo>
                    <a:pt x="1411" y="262"/>
                  </a:lnTo>
                  <a:lnTo>
                    <a:pt x="1422" y="267"/>
                  </a:lnTo>
                  <a:lnTo>
                    <a:pt x="1443" y="270"/>
                  </a:lnTo>
                  <a:lnTo>
                    <a:pt x="1467" y="270"/>
                  </a:lnTo>
                  <a:lnTo>
                    <a:pt x="1471" y="263"/>
                  </a:lnTo>
                  <a:lnTo>
                    <a:pt x="1471" y="245"/>
                  </a:lnTo>
                  <a:lnTo>
                    <a:pt x="1476" y="238"/>
                  </a:lnTo>
                  <a:lnTo>
                    <a:pt x="1482" y="220"/>
                  </a:lnTo>
                  <a:lnTo>
                    <a:pt x="1482" y="212"/>
                  </a:lnTo>
                  <a:lnTo>
                    <a:pt x="1486" y="195"/>
                  </a:lnTo>
                  <a:lnTo>
                    <a:pt x="1496" y="195"/>
                  </a:lnTo>
                  <a:lnTo>
                    <a:pt x="1501" y="204"/>
                  </a:lnTo>
                  <a:lnTo>
                    <a:pt x="1513" y="195"/>
                  </a:lnTo>
                  <a:lnTo>
                    <a:pt x="1513" y="179"/>
                  </a:lnTo>
                  <a:lnTo>
                    <a:pt x="1515" y="170"/>
                  </a:lnTo>
                  <a:lnTo>
                    <a:pt x="1507" y="155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6011863" y="2559050"/>
              <a:ext cx="495300" cy="531812"/>
            </a:xfrm>
            <a:custGeom>
              <a:avLst/>
              <a:gdLst/>
              <a:ahLst/>
              <a:cxnLst>
                <a:cxn ang="0">
                  <a:pos x="906" y="578"/>
                </a:cxn>
                <a:cxn ang="0">
                  <a:pos x="892" y="533"/>
                </a:cxn>
                <a:cxn ang="0">
                  <a:pos x="882" y="508"/>
                </a:cxn>
                <a:cxn ang="0">
                  <a:pos x="852" y="490"/>
                </a:cxn>
                <a:cxn ang="0">
                  <a:pos x="842" y="460"/>
                </a:cxn>
                <a:cxn ang="0">
                  <a:pos x="810" y="414"/>
                </a:cxn>
                <a:cxn ang="0">
                  <a:pos x="767" y="376"/>
                </a:cxn>
                <a:cxn ang="0">
                  <a:pos x="684" y="292"/>
                </a:cxn>
                <a:cxn ang="0">
                  <a:pos x="563" y="186"/>
                </a:cxn>
                <a:cxn ang="0">
                  <a:pos x="519" y="126"/>
                </a:cxn>
                <a:cxn ang="0">
                  <a:pos x="437" y="75"/>
                </a:cxn>
                <a:cxn ang="0">
                  <a:pos x="452" y="39"/>
                </a:cxn>
                <a:cxn ang="0">
                  <a:pos x="481" y="8"/>
                </a:cxn>
                <a:cxn ang="0">
                  <a:pos x="226" y="28"/>
                </a:cxn>
                <a:cxn ang="0">
                  <a:pos x="14" y="111"/>
                </a:cxn>
                <a:cxn ang="0">
                  <a:pos x="119" y="500"/>
                </a:cxn>
                <a:cxn ang="0">
                  <a:pos x="179" y="614"/>
                </a:cxn>
                <a:cxn ang="0">
                  <a:pos x="187" y="669"/>
                </a:cxn>
                <a:cxn ang="0">
                  <a:pos x="177" y="722"/>
                </a:cxn>
                <a:cxn ang="0">
                  <a:pos x="175" y="802"/>
                </a:cxn>
                <a:cxn ang="0">
                  <a:pos x="177" y="855"/>
                </a:cxn>
                <a:cxn ang="0">
                  <a:pos x="194" y="898"/>
                </a:cxn>
                <a:cxn ang="0">
                  <a:pos x="241" y="993"/>
                </a:cxn>
                <a:cxn ang="0">
                  <a:pos x="785" y="1006"/>
                </a:cxn>
                <a:cxn ang="0">
                  <a:pos x="807" y="902"/>
                </a:cxn>
                <a:cxn ang="0">
                  <a:pos x="857" y="897"/>
                </a:cxn>
                <a:cxn ang="0">
                  <a:pos x="860" y="876"/>
                </a:cxn>
                <a:cxn ang="0">
                  <a:pos x="848" y="868"/>
                </a:cxn>
                <a:cxn ang="0">
                  <a:pos x="843" y="863"/>
                </a:cxn>
                <a:cxn ang="0">
                  <a:pos x="836" y="855"/>
                </a:cxn>
                <a:cxn ang="0">
                  <a:pos x="849" y="852"/>
                </a:cxn>
                <a:cxn ang="0">
                  <a:pos x="856" y="833"/>
                </a:cxn>
                <a:cxn ang="0">
                  <a:pos x="850" y="825"/>
                </a:cxn>
                <a:cxn ang="0">
                  <a:pos x="884" y="786"/>
                </a:cxn>
                <a:cxn ang="0">
                  <a:pos x="873" y="775"/>
                </a:cxn>
                <a:cxn ang="0">
                  <a:pos x="875" y="770"/>
                </a:cxn>
                <a:cxn ang="0">
                  <a:pos x="880" y="762"/>
                </a:cxn>
                <a:cxn ang="0">
                  <a:pos x="880" y="702"/>
                </a:cxn>
                <a:cxn ang="0">
                  <a:pos x="893" y="704"/>
                </a:cxn>
                <a:cxn ang="0">
                  <a:pos x="906" y="700"/>
                </a:cxn>
                <a:cxn ang="0">
                  <a:pos x="900" y="693"/>
                </a:cxn>
                <a:cxn ang="0">
                  <a:pos x="886" y="682"/>
                </a:cxn>
                <a:cxn ang="0">
                  <a:pos x="911" y="671"/>
                </a:cxn>
                <a:cxn ang="0">
                  <a:pos x="899" y="655"/>
                </a:cxn>
                <a:cxn ang="0">
                  <a:pos x="895" y="639"/>
                </a:cxn>
                <a:cxn ang="0">
                  <a:pos x="925" y="636"/>
                </a:cxn>
                <a:cxn ang="0">
                  <a:pos x="934" y="604"/>
                </a:cxn>
              </a:cxnLst>
              <a:rect l="0" t="0" r="r" b="b"/>
              <a:pathLst>
                <a:path w="934" h="1006">
                  <a:moveTo>
                    <a:pt x="924" y="596"/>
                  </a:moveTo>
                  <a:lnTo>
                    <a:pt x="911" y="589"/>
                  </a:lnTo>
                  <a:lnTo>
                    <a:pt x="906" y="578"/>
                  </a:lnTo>
                  <a:lnTo>
                    <a:pt x="906" y="559"/>
                  </a:lnTo>
                  <a:lnTo>
                    <a:pt x="906" y="551"/>
                  </a:lnTo>
                  <a:lnTo>
                    <a:pt x="892" y="533"/>
                  </a:lnTo>
                  <a:lnTo>
                    <a:pt x="882" y="522"/>
                  </a:lnTo>
                  <a:lnTo>
                    <a:pt x="882" y="514"/>
                  </a:lnTo>
                  <a:lnTo>
                    <a:pt x="882" y="508"/>
                  </a:lnTo>
                  <a:lnTo>
                    <a:pt x="868" y="500"/>
                  </a:lnTo>
                  <a:lnTo>
                    <a:pt x="859" y="490"/>
                  </a:lnTo>
                  <a:lnTo>
                    <a:pt x="852" y="490"/>
                  </a:lnTo>
                  <a:lnTo>
                    <a:pt x="848" y="485"/>
                  </a:lnTo>
                  <a:lnTo>
                    <a:pt x="842" y="471"/>
                  </a:lnTo>
                  <a:lnTo>
                    <a:pt x="842" y="460"/>
                  </a:lnTo>
                  <a:lnTo>
                    <a:pt x="834" y="446"/>
                  </a:lnTo>
                  <a:lnTo>
                    <a:pt x="817" y="423"/>
                  </a:lnTo>
                  <a:lnTo>
                    <a:pt x="810" y="414"/>
                  </a:lnTo>
                  <a:lnTo>
                    <a:pt x="798" y="403"/>
                  </a:lnTo>
                  <a:lnTo>
                    <a:pt x="784" y="390"/>
                  </a:lnTo>
                  <a:lnTo>
                    <a:pt x="767" y="376"/>
                  </a:lnTo>
                  <a:lnTo>
                    <a:pt x="738" y="360"/>
                  </a:lnTo>
                  <a:lnTo>
                    <a:pt x="712" y="328"/>
                  </a:lnTo>
                  <a:lnTo>
                    <a:pt x="684" y="292"/>
                  </a:lnTo>
                  <a:lnTo>
                    <a:pt x="663" y="272"/>
                  </a:lnTo>
                  <a:lnTo>
                    <a:pt x="585" y="214"/>
                  </a:lnTo>
                  <a:lnTo>
                    <a:pt x="563" y="186"/>
                  </a:lnTo>
                  <a:lnTo>
                    <a:pt x="540" y="163"/>
                  </a:lnTo>
                  <a:lnTo>
                    <a:pt x="530" y="142"/>
                  </a:lnTo>
                  <a:lnTo>
                    <a:pt x="519" y="126"/>
                  </a:lnTo>
                  <a:lnTo>
                    <a:pt x="502" y="111"/>
                  </a:lnTo>
                  <a:lnTo>
                    <a:pt x="448" y="89"/>
                  </a:lnTo>
                  <a:lnTo>
                    <a:pt x="437" y="75"/>
                  </a:lnTo>
                  <a:lnTo>
                    <a:pt x="429" y="63"/>
                  </a:lnTo>
                  <a:lnTo>
                    <a:pt x="429" y="51"/>
                  </a:lnTo>
                  <a:lnTo>
                    <a:pt x="452" y="39"/>
                  </a:lnTo>
                  <a:lnTo>
                    <a:pt x="469" y="24"/>
                  </a:lnTo>
                  <a:lnTo>
                    <a:pt x="478" y="17"/>
                  </a:lnTo>
                  <a:lnTo>
                    <a:pt x="481" y="8"/>
                  </a:lnTo>
                  <a:lnTo>
                    <a:pt x="483" y="0"/>
                  </a:lnTo>
                  <a:lnTo>
                    <a:pt x="485" y="0"/>
                  </a:lnTo>
                  <a:lnTo>
                    <a:pt x="226" y="28"/>
                  </a:lnTo>
                  <a:lnTo>
                    <a:pt x="226" y="28"/>
                  </a:lnTo>
                  <a:lnTo>
                    <a:pt x="0" y="46"/>
                  </a:lnTo>
                  <a:lnTo>
                    <a:pt x="14" y="111"/>
                  </a:lnTo>
                  <a:lnTo>
                    <a:pt x="54" y="271"/>
                  </a:lnTo>
                  <a:lnTo>
                    <a:pt x="107" y="458"/>
                  </a:lnTo>
                  <a:lnTo>
                    <a:pt x="119" y="500"/>
                  </a:lnTo>
                  <a:lnTo>
                    <a:pt x="154" y="566"/>
                  </a:lnTo>
                  <a:lnTo>
                    <a:pt x="176" y="596"/>
                  </a:lnTo>
                  <a:lnTo>
                    <a:pt x="179" y="614"/>
                  </a:lnTo>
                  <a:lnTo>
                    <a:pt x="183" y="639"/>
                  </a:lnTo>
                  <a:lnTo>
                    <a:pt x="195" y="648"/>
                  </a:lnTo>
                  <a:lnTo>
                    <a:pt x="187" y="669"/>
                  </a:lnTo>
                  <a:lnTo>
                    <a:pt x="166" y="684"/>
                  </a:lnTo>
                  <a:lnTo>
                    <a:pt x="180" y="697"/>
                  </a:lnTo>
                  <a:lnTo>
                    <a:pt x="177" y="722"/>
                  </a:lnTo>
                  <a:lnTo>
                    <a:pt x="166" y="729"/>
                  </a:lnTo>
                  <a:lnTo>
                    <a:pt x="166" y="759"/>
                  </a:lnTo>
                  <a:lnTo>
                    <a:pt x="175" y="802"/>
                  </a:lnTo>
                  <a:lnTo>
                    <a:pt x="183" y="819"/>
                  </a:lnTo>
                  <a:lnTo>
                    <a:pt x="188" y="847"/>
                  </a:lnTo>
                  <a:lnTo>
                    <a:pt x="177" y="855"/>
                  </a:lnTo>
                  <a:lnTo>
                    <a:pt x="175" y="863"/>
                  </a:lnTo>
                  <a:lnTo>
                    <a:pt x="180" y="884"/>
                  </a:lnTo>
                  <a:lnTo>
                    <a:pt x="194" y="898"/>
                  </a:lnTo>
                  <a:lnTo>
                    <a:pt x="209" y="925"/>
                  </a:lnTo>
                  <a:lnTo>
                    <a:pt x="213" y="933"/>
                  </a:lnTo>
                  <a:lnTo>
                    <a:pt x="241" y="993"/>
                  </a:lnTo>
                  <a:lnTo>
                    <a:pt x="744" y="962"/>
                  </a:lnTo>
                  <a:lnTo>
                    <a:pt x="750" y="1006"/>
                  </a:lnTo>
                  <a:lnTo>
                    <a:pt x="785" y="1006"/>
                  </a:lnTo>
                  <a:lnTo>
                    <a:pt x="774" y="898"/>
                  </a:lnTo>
                  <a:lnTo>
                    <a:pt x="771" y="898"/>
                  </a:lnTo>
                  <a:lnTo>
                    <a:pt x="807" y="902"/>
                  </a:lnTo>
                  <a:lnTo>
                    <a:pt x="850" y="911"/>
                  </a:lnTo>
                  <a:lnTo>
                    <a:pt x="857" y="897"/>
                  </a:lnTo>
                  <a:lnTo>
                    <a:pt x="857" y="897"/>
                  </a:lnTo>
                  <a:lnTo>
                    <a:pt x="861" y="877"/>
                  </a:lnTo>
                  <a:lnTo>
                    <a:pt x="861" y="877"/>
                  </a:lnTo>
                  <a:lnTo>
                    <a:pt x="860" y="876"/>
                  </a:lnTo>
                  <a:lnTo>
                    <a:pt x="859" y="875"/>
                  </a:lnTo>
                  <a:lnTo>
                    <a:pt x="859" y="875"/>
                  </a:lnTo>
                  <a:lnTo>
                    <a:pt x="848" y="868"/>
                  </a:lnTo>
                  <a:lnTo>
                    <a:pt x="848" y="868"/>
                  </a:lnTo>
                  <a:lnTo>
                    <a:pt x="845" y="866"/>
                  </a:lnTo>
                  <a:lnTo>
                    <a:pt x="843" y="863"/>
                  </a:lnTo>
                  <a:lnTo>
                    <a:pt x="838" y="858"/>
                  </a:lnTo>
                  <a:lnTo>
                    <a:pt x="838" y="858"/>
                  </a:lnTo>
                  <a:lnTo>
                    <a:pt x="836" y="855"/>
                  </a:lnTo>
                  <a:lnTo>
                    <a:pt x="836" y="854"/>
                  </a:lnTo>
                  <a:lnTo>
                    <a:pt x="838" y="852"/>
                  </a:lnTo>
                  <a:lnTo>
                    <a:pt x="849" y="852"/>
                  </a:lnTo>
                  <a:lnTo>
                    <a:pt x="863" y="852"/>
                  </a:lnTo>
                  <a:lnTo>
                    <a:pt x="863" y="852"/>
                  </a:lnTo>
                  <a:lnTo>
                    <a:pt x="856" y="833"/>
                  </a:lnTo>
                  <a:lnTo>
                    <a:pt x="856" y="833"/>
                  </a:lnTo>
                  <a:lnTo>
                    <a:pt x="852" y="826"/>
                  </a:lnTo>
                  <a:lnTo>
                    <a:pt x="850" y="825"/>
                  </a:lnTo>
                  <a:lnTo>
                    <a:pt x="867" y="820"/>
                  </a:lnTo>
                  <a:lnTo>
                    <a:pt x="875" y="811"/>
                  </a:lnTo>
                  <a:lnTo>
                    <a:pt x="884" y="786"/>
                  </a:lnTo>
                  <a:lnTo>
                    <a:pt x="873" y="780"/>
                  </a:lnTo>
                  <a:lnTo>
                    <a:pt x="873" y="780"/>
                  </a:lnTo>
                  <a:lnTo>
                    <a:pt x="873" y="775"/>
                  </a:lnTo>
                  <a:lnTo>
                    <a:pt x="873" y="775"/>
                  </a:lnTo>
                  <a:lnTo>
                    <a:pt x="873" y="772"/>
                  </a:lnTo>
                  <a:lnTo>
                    <a:pt x="875" y="770"/>
                  </a:lnTo>
                  <a:lnTo>
                    <a:pt x="875" y="770"/>
                  </a:lnTo>
                  <a:lnTo>
                    <a:pt x="878" y="766"/>
                  </a:lnTo>
                  <a:lnTo>
                    <a:pt x="880" y="762"/>
                  </a:lnTo>
                  <a:lnTo>
                    <a:pt x="881" y="748"/>
                  </a:lnTo>
                  <a:lnTo>
                    <a:pt x="882" y="719"/>
                  </a:lnTo>
                  <a:lnTo>
                    <a:pt x="880" y="702"/>
                  </a:lnTo>
                  <a:lnTo>
                    <a:pt x="880" y="702"/>
                  </a:lnTo>
                  <a:lnTo>
                    <a:pt x="893" y="704"/>
                  </a:lnTo>
                  <a:lnTo>
                    <a:pt x="893" y="704"/>
                  </a:lnTo>
                  <a:lnTo>
                    <a:pt x="903" y="707"/>
                  </a:lnTo>
                  <a:lnTo>
                    <a:pt x="903" y="707"/>
                  </a:lnTo>
                  <a:lnTo>
                    <a:pt x="906" y="700"/>
                  </a:lnTo>
                  <a:lnTo>
                    <a:pt x="906" y="700"/>
                  </a:lnTo>
                  <a:lnTo>
                    <a:pt x="906" y="697"/>
                  </a:lnTo>
                  <a:lnTo>
                    <a:pt x="900" y="693"/>
                  </a:lnTo>
                  <a:lnTo>
                    <a:pt x="900" y="693"/>
                  </a:lnTo>
                  <a:lnTo>
                    <a:pt x="886" y="682"/>
                  </a:lnTo>
                  <a:lnTo>
                    <a:pt x="886" y="682"/>
                  </a:lnTo>
                  <a:lnTo>
                    <a:pt x="880" y="671"/>
                  </a:lnTo>
                  <a:lnTo>
                    <a:pt x="889" y="671"/>
                  </a:lnTo>
                  <a:lnTo>
                    <a:pt x="911" y="671"/>
                  </a:lnTo>
                  <a:lnTo>
                    <a:pt x="916" y="658"/>
                  </a:lnTo>
                  <a:lnTo>
                    <a:pt x="916" y="658"/>
                  </a:lnTo>
                  <a:lnTo>
                    <a:pt x="899" y="655"/>
                  </a:lnTo>
                  <a:lnTo>
                    <a:pt x="899" y="655"/>
                  </a:lnTo>
                  <a:lnTo>
                    <a:pt x="889" y="647"/>
                  </a:lnTo>
                  <a:lnTo>
                    <a:pt x="895" y="639"/>
                  </a:lnTo>
                  <a:lnTo>
                    <a:pt x="899" y="641"/>
                  </a:lnTo>
                  <a:lnTo>
                    <a:pt x="918" y="641"/>
                  </a:lnTo>
                  <a:lnTo>
                    <a:pt x="925" y="636"/>
                  </a:lnTo>
                  <a:lnTo>
                    <a:pt x="925" y="623"/>
                  </a:lnTo>
                  <a:lnTo>
                    <a:pt x="925" y="614"/>
                  </a:lnTo>
                  <a:lnTo>
                    <a:pt x="934" y="604"/>
                  </a:lnTo>
                  <a:lnTo>
                    <a:pt x="934" y="601"/>
                  </a:lnTo>
                  <a:lnTo>
                    <a:pt x="924" y="59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6175375" y="1966913"/>
              <a:ext cx="723900" cy="407987"/>
            </a:xfrm>
            <a:custGeom>
              <a:avLst/>
              <a:gdLst/>
              <a:ahLst/>
              <a:cxnLst>
                <a:cxn ang="0">
                  <a:pos x="931" y="652"/>
                </a:cxn>
                <a:cxn ang="0">
                  <a:pos x="1368" y="562"/>
                </a:cxn>
                <a:cxn ang="0">
                  <a:pos x="1352" y="515"/>
                </a:cxn>
                <a:cxn ang="0">
                  <a:pos x="1317" y="479"/>
                </a:cxn>
                <a:cxn ang="0">
                  <a:pos x="1278" y="461"/>
                </a:cxn>
                <a:cxn ang="0">
                  <a:pos x="1255" y="434"/>
                </a:cxn>
                <a:cxn ang="0">
                  <a:pos x="1234" y="400"/>
                </a:cxn>
                <a:cxn ang="0">
                  <a:pos x="1239" y="379"/>
                </a:cxn>
                <a:cxn ang="0">
                  <a:pos x="1257" y="369"/>
                </a:cxn>
                <a:cxn ang="0">
                  <a:pos x="1231" y="350"/>
                </a:cxn>
                <a:cxn ang="0">
                  <a:pos x="1164" y="301"/>
                </a:cxn>
                <a:cxn ang="0">
                  <a:pos x="1182" y="303"/>
                </a:cxn>
                <a:cxn ang="0">
                  <a:pos x="1220" y="328"/>
                </a:cxn>
                <a:cxn ang="0">
                  <a:pos x="1238" y="314"/>
                </a:cxn>
                <a:cxn ang="0">
                  <a:pos x="1238" y="269"/>
                </a:cxn>
                <a:cxn ang="0">
                  <a:pos x="1181" y="249"/>
                </a:cxn>
                <a:cxn ang="0">
                  <a:pos x="1160" y="230"/>
                </a:cxn>
                <a:cxn ang="0">
                  <a:pos x="1138" y="237"/>
                </a:cxn>
                <a:cxn ang="0">
                  <a:pos x="1094" y="210"/>
                </a:cxn>
                <a:cxn ang="0">
                  <a:pos x="1058" y="208"/>
                </a:cxn>
                <a:cxn ang="0">
                  <a:pos x="1035" y="201"/>
                </a:cxn>
                <a:cxn ang="0">
                  <a:pos x="1051" y="137"/>
                </a:cxn>
                <a:cxn ang="0">
                  <a:pos x="1056" y="97"/>
                </a:cxn>
                <a:cxn ang="0">
                  <a:pos x="1008" y="57"/>
                </a:cxn>
                <a:cxn ang="0">
                  <a:pos x="940" y="29"/>
                </a:cxn>
                <a:cxn ang="0">
                  <a:pos x="909" y="46"/>
                </a:cxn>
                <a:cxn ang="0">
                  <a:pos x="833" y="0"/>
                </a:cxn>
                <a:cxn ang="0">
                  <a:pos x="822" y="85"/>
                </a:cxn>
                <a:cxn ang="0">
                  <a:pos x="794" y="119"/>
                </a:cxn>
                <a:cxn ang="0">
                  <a:pos x="758" y="162"/>
                </a:cxn>
                <a:cxn ang="0">
                  <a:pos x="741" y="156"/>
                </a:cxn>
                <a:cxn ang="0">
                  <a:pos x="722" y="201"/>
                </a:cxn>
                <a:cxn ang="0">
                  <a:pos x="700" y="255"/>
                </a:cxn>
                <a:cxn ang="0">
                  <a:pos x="661" y="242"/>
                </a:cxn>
                <a:cxn ang="0">
                  <a:pos x="633" y="267"/>
                </a:cxn>
                <a:cxn ang="0">
                  <a:pos x="597" y="379"/>
                </a:cxn>
                <a:cxn ang="0">
                  <a:pos x="566" y="436"/>
                </a:cxn>
                <a:cxn ang="0">
                  <a:pos x="551" y="489"/>
                </a:cxn>
                <a:cxn ang="0">
                  <a:pos x="448" y="559"/>
                </a:cxn>
                <a:cxn ang="0">
                  <a:pos x="382" y="558"/>
                </a:cxn>
                <a:cxn ang="0">
                  <a:pos x="337" y="595"/>
                </a:cxn>
                <a:cxn ang="0">
                  <a:pos x="275" y="554"/>
                </a:cxn>
                <a:cxn ang="0">
                  <a:pos x="257" y="539"/>
                </a:cxn>
                <a:cxn ang="0">
                  <a:pos x="237" y="571"/>
                </a:cxn>
                <a:cxn ang="0">
                  <a:pos x="156" y="626"/>
                </a:cxn>
                <a:cxn ang="0">
                  <a:pos x="118" y="700"/>
                </a:cxn>
                <a:cxn ang="0">
                  <a:pos x="85" y="718"/>
                </a:cxn>
                <a:cxn ang="0">
                  <a:pos x="33" y="754"/>
                </a:cxn>
                <a:cxn ang="0">
                  <a:pos x="354" y="734"/>
                </a:cxn>
              </a:cxnLst>
              <a:rect l="0" t="0" r="r" b="b"/>
              <a:pathLst>
                <a:path w="1368" h="772">
                  <a:moveTo>
                    <a:pt x="639" y="698"/>
                  </a:moveTo>
                  <a:lnTo>
                    <a:pt x="931" y="652"/>
                  </a:lnTo>
                  <a:lnTo>
                    <a:pt x="1337" y="571"/>
                  </a:lnTo>
                  <a:lnTo>
                    <a:pt x="1368" y="562"/>
                  </a:lnTo>
                  <a:lnTo>
                    <a:pt x="1363" y="541"/>
                  </a:lnTo>
                  <a:lnTo>
                    <a:pt x="1352" y="515"/>
                  </a:lnTo>
                  <a:lnTo>
                    <a:pt x="1337" y="494"/>
                  </a:lnTo>
                  <a:lnTo>
                    <a:pt x="1317" y="479"/>
                  </a:lnTo>
                  <a:lnTo>
                    <a:pt x="1302" y="476"/>
                  </a:lnTo>
                  <a:lnTo>
                    <a:pt x="1278" y="461"/>
                  </a:lnTo>
                  <a:lnTo>
                    <a:pt x="1269" y="446"/>
                  </a:lnTo>
                  <a:lnTo>
                    <a:pt x="1255" y="434"/>
                  </a:lnTo>
                  <a:lnTo>
                    <a:pt x="1241" y="412"/>
                  </a:lnTo>
                  <a:lnTo>
                    <a:pt x="1234" y="400"/>
                  </a:lnTo>
                  <a:lnTo>
                    <a:pt x="1231" y="386"/>
                  </a:lnTo>
                  <a:lnTo>
                    <a:pt x="1239" y="379"/>
                  </a:lnTo>
                  <a:lnTo>
                    <a:pt x="1263" y="386"/>
                  </a:lnTo>
                  <a:lnTo>
                    <a:pt x="1257" y="369"/>
                  </a:lnTo>
                  <a:lnTo>
                    <a:pt x="1248" y="357"/>
                  </a:lnTo>
                  <a:lnTo>
                    <a:pt x="1231" y="350"/>
                  </a:lnTo>
                  <a:lnTo>
                    <a:pt x="1187" y="333"/>
                  </a:lnTo>
                  <a:lnTo>
                    <a:pt x="1164" y="301"/>
                  </a:lnTo>
                  <a:lnTo>
                    <a:pt x="1164" y="296"/>
                  </a:lnTo>
                  <a:lnTo>
                    <a:pt x="1182" y="303"/>
                  </a:lnTo>
                  <a:lnTo>
                    <a:pt x="1207" y="314"/>
                  </a:lnTo>
                  <a:lnTo>
                    <a:pt x="1220" y="328"/>
                  </a:lnTo>
                  <a:lnTo>
                    <a:pt x="1253" y="330"/>
                  </a:lnTo>
                  <a:lnTo>
                    <a:pt x="1238" y="314"/>
                  </a:lnTo>
                  <a:lnTo>
                    <a:pt x="1235" y="287"/>
                  </a:lnTo>
                  <a:lnTo>
                    <a:pt x="1238" y="269"/>
                  </a:lnTo>
                  <a:lnTo>
                    <a:pt x="1220" y="271"/>
                  </a:lnTo>
                  <a:lnTo>
                    <a:pt x="1181" y="249"/>
                  </a:lnTo>
                  <a:lnTo>
                    <a:pt x="1169" y="232"/>
                  </a:lnTo>
                  <a:lnTo>
                    <a:pt x="1160" y="230"/>
                  </a:lnTo>
                  <a:lnTo>
                    <a:pt x="1156" y="240"/>
                  </a:lnTo>
                  <a:lnTo>
                    <a:pt x="1138" y="237"/>
                  </a:lnTo>
                  <a:lnTo>
                    <a:pt x="1114" y="222"/>
                  </a:lnTo>
                  <a:lnTo>
                    <a:pt x="1094" y="210"/>
                  </a:lnTo>
                  <a:lnTo>
                    <a:pt x="1076" y="204"/>
                  </a:lnTo>
                  <a:lnTo>
                    <a:pt x="1058" y="208"/>
                  </a:lnTo>
                  <a:lnTo>
                    <a:pt x="1047" y="210"/>
                  </a:lnTo>
                  <a:lnTo>
                    <a:pt x="1035" y="201"/>
                  </a:lnTo>
                  <a:lnTo>
                    <a:pt x="1031" y="142"/>
                  </a:lnTo>
                  <a:lnTo>
                    <a:pt x="1051" y="137"/>
                  </a:lnTo>
                  <a:lnTo>
                    <a:pt x="1062" y="117"/>
                  </a:lnTo>
                  <a:lnTo>
                    <a:pt x="1056" y="97"/>
                  </a:lnTo>
                  <a:lnTo>
                    <a:pt x="1033" y="81"/>
                  </a:lnTo>
                  <a:lnTo>
                    <a:pt x="1008" y="57"/>
                  </a:lnTo>
                  <a:lnTo>
                    <a:pt x="951" y="25"/>
                  </a:lnTo>
                  <a:lnTo>
                    <a:pt x="940" y="29"/>
                  </a:lnTo>
                  <a:lnTo>
                    <a:pt x="926" y="46"/>
                  </a:lnTo>
                  <a:lnTo>
                    <a:pt x="909" y="46"/>
                  </a:lnTo>
                  <a:lnTo>
                    <a:pt x="884" y="31"/>
                  </a:lnTo>
                  <a:lnTo>
                    <a:pt x="833" y="0"/>
                  </a:lnTo>
                  <a:lnTo>
                    <a:pt x="830" y="47"/>
                  </a:lnTo>
                  <a:lnTo>
                    <a:pt x="822" y="85"/>
                  </a:lnTo>
                  <a:lnTo>
                    <a:pt x="811" y="104"/>
                  </a:lnTo>
                  <a:lnTo>
                    <a:pt x="794" y="119"/>
                  </a:lnTo>
                  <a:lnTo>
                    <a:pt x="766" y="168"/>
                  </a:lnTo>
                  <a:lnTo>
                    <a:pt x="758" y="162"/>
                  </a:lnTo>
                  <a:lnTo>
                    <a:pt x="745" y="156"/>
                  </a:lnTo>
                  <a:lnTo>
                    <a:pt x="741" y="156"/>
                  </a:lnTo>
                  <a:lnTo>
                    <a:pt x="733" y="179"/>
                  </a:lnTo>
                  <a:lnTo>
                    <a:pt x="722" y="201"/>
                  </a:lnTo>
                  <a:lnTo>
                    <a:pt x="708" y="243"/>
                  </a:lnTo>
                  <a:lnTo>
                    <a:pt x="700" y="255"/>
                  </a:lnTo>
                  <a:lnTo>
                    <a:pt x="688" y="253"/>
                  </a:lnTo>
                  <a:lnTo>
                    <a:pt x="661" y="242"/>
                  </a:lnTo>
                  <a:lnTo>
                    <a:pt x="637" y="228"/>
                  </a:lnTo>
                  <a:lnTo>
                    <a:pt x="633" y="267"/>
                  </a:lnTo>
                  <a:lnTo>
                    <a:pt x="618" y="332"/>
                  </a:lnTo>
                  <a:lnTo>
                    <a:pt x="597" y="379"/>
                  </a:lnTo>
                  <a:lnTo>
                    <a:pt x="571" y="407"/>
                  </a:lnTo>
                  <a:lnTo>
                    <a:pt x="566" y="436"/>
                  </a:lnTo>
                  <a:lnTo>
                    <a:pt x="571" y="475"/>
                  </a:lnTo>
                  <a:lnTo>
                    <a:pt x="551" y="489"/>
                  </a:lnTo>
                  <a:lnTo>
                    <a:pt x="494" y="530"/>
                  </a:lnTo>
                  <a:lnTo>
                    <a:pt x="448" y="559"/>
                  </a:lnTo>
                  <a:lnTo>
                    <a:pt x="403" y="571"/>
                  </a:lnTo>
                  <a:lnTo>
                    <a:pt x="382" y="558"/>
                  </a:lnTo>
                  <a:lnTo>
                    <a:pt x="347" y="594"/>
                  </a:lnTo>
                  <a:lnTo>
                    <a:pt x="337" y="595"/>
                  </a:lnTo>
                  <a:lnTo>
                    <a:pt x="311" y="579"/>
                  </a:lnTo>
                  <a:lnTo>
                    <a:pt x="275" y="554"/>
                  </a:lnTo>
                  <a:lnTo>
                    <a:pt x="268" y="539"/>
                  </a:lnTo>
                  <a:lnTo>
                    <a:pt x="257" y="539"/>
                  </a:lnTo>
                  <a:lnTo>
                    <a:pt x="249" y="546"/>
                  </a:lnTo>
                  <a:lnTo>
                    <a:pt x="237" y="571"/>
                  </a:lnTo>
                  <a:lnTo>
                    <a:pt x="211" y="602"/>
                  </a:lnTo>
                  <a:lnTo>
                    <a:pt x="156" y="626"/>
                  </a:lnTo>
                  <a:lnTo>
                    <a:pt x="139" y="652"/>
                  </a:lnTo>
                  <a:lnTo>
                    <a:pt x="118" y="700"/>
                  </a:lnTo>
                  <a:lnTo>
                    <a:pt x="100" y="704"/>
                  </a:lnTo>
                  <a:lnTo>
                    <a:pt x="85" y="718"/>
                  </a:lnTo>
                  <a:lnTo>
                    <a:pt x="54" y="740"/>
                  </a:lnTo>
                  <a:lnTo>
                    <a:pt x="33" y="754"/>
                  </a:lnTo>
                  <a:lnTo>
                    <a:pt x="0" y="772"/>
                  </a:lnTo>
                  <a:lnTo>
                    <a:pt x="354" y="734"/>
                  </a:lnTo>
                  <a:lnTo>
                    <a:pt x="639" y="69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6238875" y="2514600"/>
              <a:ext cx="466725" cy="363537"/>
            </a:xfrm>
            <a:custGeom>
              <a:avLst/>
              <a:gdLst/>
              <a:ahLst/>
              <a:cxnLst>
                <a:cxn ang="0">
                  <a:pos x="435" y="20"/>
                </a:cxn>
                <a:cxn ang="0">
                  <a:pos x="369" y="0"/>
                </a:cxn>
                <a:cxn ang="0">
                  <a:pos x="313" y="20"/>
                </a:cxn>
                <a:cxn ang="0">
                  <a:pos x="269" y="28"/>
                </a:cxn>
                <a:cxn ang="0">
                  <a:pos x="180" y="20"/>
                </a:cxn>
                <a:cxn ang="0">
                  <a:pos x="123" y="34"/>
                </a:cxn>
                <a:cxn ang="0">
                  <a:pos x="54" y="85"/>
                </a:cxn>
                <a:cxn ang="0">
                  <a:pos x="49" y="102"/>
                </a:cxn>
                <a:cxn ang="0">
                  <a:pos x="23" y="124"/>
                </a:cxn>
                <a:cxn ang="0">
                  <a:pos x="0" y="148"/>
                </a:cxn>
                <a:cxn ang="0">
                  <a:pos x="19" y="174"/>
                </a:cxn>
                <a:cxn ang="0">
                  <a:pos x="90" y="211"/>
                </a:cxn>
                <a:cxn ang="0">
                  <a:pos x="111" y="248"/>
                </a:cxn>
                <a:cxn ang="0">
                  <a:pos x="156" y="299"/>
                </a:cxn>
                <a:cxn ang="0">
                  <a:pos x="255" y="377"/>
                </a:cxn>
                <a:cxn ang="0">
                  <a:pos x="309" y="445"/>
                </a:cxn>
                <a:cxn ang="0">
                  <a:pos x="355" y="475"/>
                </a:cxn>
                <a:cxn ang="0">
                  <a:pos x="381" y="499"/>
                </a:cxn>
                <a:cxn ang="0">
                  <a:pos x="405" y="531"/>
                </a:cxn>
                <a:cxn ang="0">
                  <a:pos x="413" y="556"/>
                </a:cxn>
                <a:cxn ang="0">
                  <a:pos x="423" y="575"/>
                </a:cxn>
                <a:cxn ang="0">
                  <a:pos x="439" y="585"/>
                </a:cxn>
                <a:cxn ang="0">
                  <a:pos x="453" y="599"/>
                </a:cxn>
                <a:cxn ang="0">
                  <a:pos x="463" y="618"/>
                </a:cxn>
                <a:cxn ang="0">
                  <a:pos x="477" y="644"/>
                </a:cxn>
                <a:cxn ang="0">
                  <a:pos x="482" y="674"/>
                </a:cxn>
                <a:cxn ang="0">
                  <a:pos x="505" y="688"/>
                </a:cxn>
                <a:cxn ang="0">
                  <a:pos x="512" y="654"/>
                </a:cxn>
                <a:cxn ang="0">
                  <a:pos x="541" y="654"/>
                </a:cxn>
                <a:cxn ang="0">
                  <a:pos x="545" y="651"/>
                </a:cxn>
                <a:cxn ang="0">
                  <a:pos x="550" y="646"/>
                </a:cxn>
                <a:cxn ang="0">
                  <a:pos x="548" y="642"/>
                </a:cxn>
                <a:cxn ang="0">
                  <a:pos x="541" y="640"/>
                </a:cxn>
                <a:cxn ang="0">
                  <a:pos x="520" y="633"/>
                </a:cxn>
                <a:cxn ang="0">
                  <a:pos x="517" y="632"/>
                </a:cxn>
                <a:cxn ang="0">
                  <a:pos x="512" y="626"/>
                </a:cxn>
                <a:cxn ang="0">
                  <a:pos x="516" y="600"/>
                </a:cxn>
                <a:cxn ang="0">
                  <a:pos x="542" y="619"/>
                </a:cxn>
                <a:cxn ang="0">
                  <a:pos x="574" y="622"/>
                </a:cxn>
                <a:cxn ang="0">
                  <a:pos x="577" y="590"/>
                </a:cxn>
                <a:cxn ang="0">
                  <a:pos x="585" y="575"/>
                </a:cxn>
                <a:cxn ang="0">
                  <a:pos x="627" y="561"/>
                </a:cxn>
                <a:cxn ang="0">
                  <a:pos x="618" y="549"/>
                </a:cxn>
                <a:cxn ang="0">
                  <a:pos x="602" y="543"/>
                </a:cxn>
                <a:cxn ang="0">
                  <a:pos x="614" y="533"/>
                </a:cxn>
                <a:cxn ang="0">
                  <a:pos x="632" y="543"/>
                </a:cxn>
                <a:cxn ang="0">
                  <a:pos x="660" y="533"/>
                </a:cxn>
                <a:cxn ang="0">
                  <a:pos x="670" y="499"/>
                </a:cxn>
                <a:cxn ang="0">
                  <a:pos x="655" y="483"/>
                </a:cxn>
                <a:cxn ang="0">
                  <a:pos x="685" y="489"/>
                </a:cxn>
                <a:cxn ang="0">
                  <a:pos x="704" y="468"/>
                </a:cxn>
                <a:cxn ang="0">
                  <a:pos x="742" y="422"/>
                </a:cxn>
                <a:cxn ang="0">
                  <a:pos x="778" y="390"/>
                </a:cxn>
                <a:cxn ang="0">
                  <a:pos x="777" y="367"/>
                </a:cxn>
                <a:cxn ang="0">
                  <a:pos x="775" y="347"/>
                </a:cxn>
                <a:cxn ang="0">
                  <a:pos x="786" y="336"/>
                </a:cxn>
                <a:cxn ang="0">
                  <a:pos x="806" y="306"/>
                </a:cxn>
                <a:cxn ang="0">
                  <a:pos x="822" y="263"/>
                </a:cxn>
                <a:cxn ang="0">
                  <a:pos x="836" y="242"/>
                </a:cxn>
                <a:cxn ang="0">
                  <a:pos x="881" y="203"/>
                </a:cxn>
                <a:cxn ang="0">
                  <a:pos x="457" y="64"/>
                </a:cxn>
              </a:cxnLst>
              <a:rect l="0" t="0" r="r" b="b"/>
              <a:pathLst>
                <a:path w="881" h="688">
                  <a:moveTo>
                    <a:pt x="457" y="64"/>
                  </a:moveTo>
                  <a:lnTo>
                    <a:pt x="435" y="20"/>
                  </a:lnTo>
                  <a:lnTo>
                    <a:pt x="407" y="6"/>
                  </a:lnTo>
                  <a:lnTo>
                    <a:pt x="369" y="0"/>
                  </a:lnTo>
                  <a:lnTo>
                    <a:pt x="335" y="6"/>
                  </a:lnTo>
                  <a:lnTo>
                    <a:pt x="313" y="20"/>
                  </a:lnTo>
                  <a:lnTo>
                    <a:pt x="296" y="25"/>
                  </a:lnTo>
                  <a:lnTo>
                    <a:pt x="269" y="28"/>
                  </a:lnTo>
                  <a:lnTo>
                    <a:pt x="216" y="20"/>
                  </a:lnTo>
                  <a:lnTo>
                    <a:pt x="180" y="20"/>
                  </a:lnTo>
                  <a:lnTo>
                    <a:pt x="142" y="25"/>
                  </a:lnTo>
                  <a:lnTo>
                    <a:pt x="123" y="34"/>
                  </a:lnTo>
                  <a:lnTo>
                    <a:pt x="56" y="85"/>
                  </a:lnTo>
                  <a:lnTo>
                    <a:pt x="54" y="85"/>
                  </a:lnTo>
                  <a:lnTo>
                    <a:pt x="52" y="93"/>
                  </a:lnTo>
                  <a:lnTo>
                    <a:pt x="49" y="102"/>
                  </a:lnTo>
                  <a:lnTo>
                    <a:pt x="40" y="109"/>
                  </a:lnTo>
                  <a:lnTo>
                    <a:pt x="23" y="124"/>
                  </a:lnTo>
                  <a:lnTo>
                    <a:pt x="0" y="136"/>
                  </a:lnTo>
                  <a:lnTo>
                    <a:pt x="0" y="148"/>
                  </a:lnTo>
                  <a:lnTo>
                    <a:pt x="8" y="160"/>
                  </a:lnTo>
                  <a:lnTo>
                    <a:pt x="19" y="174"/>
                  </a:lnTo>
                  <a:lnTo>
                    <a:pt x="73" y="196"/>
                  </a:lnTo>
                  <a:lnTo>
                    <a:pt x="90" y="211"/>
                  </a:lnTo>
                  <a:lnTo>
                    <a:pt x="101" y="227"/>
                  </a:lnTo>
                  <a:lnTo>
                    <a:pt x="111" y="248"/>
                  </a:lnTo>
                  <a:lnTo>
                    <a:pt x="134" y="271"/>
                  </a:lnTo>
                  <a:lnTo>
                    <a:pt x="156" y="299"/>
                  </a:lnTo>
                  <a:lnTo>
                    <a:pt x="234" y="357"/>
                  </a:lnTo>
                  <a:lnTo>
                    <a:pt x="255" y="377"/>
                  </a:lnTo>
                  <a:lnTo>
                    <a:pt x="283" y="413"/>
                  </a:lnTo>
                  <a:lnTo>
                    <a:pt x="309" y="445"/>
                  </a:lnTo>
                  <a:lnTo>
                    <a:pt x="338" y="461"/>
                  </a:lnTo>
                  <a:lnTo>
                    <a:pt x="355" y="475"/>
                  </a:lnTo>
                  <a:lnTo>
                    <a:pt x="369" y="488"/>
                  </a:lnTo>
                  <a:lnTo>
                    <a:pt x="381" y="499"/>
                  </a:lnTo>
                  <a:lnTo>
                    <a:pt x="388" y="508"/>
                  </a:lnTo>
                  <a:lnTo>
                    <a:pt x="405" y="531"/>
                  </a:lnTo>
                  <a:lnTo>
                    <a:pt x="413" y="545"/>
                  </a:lnTo>
                  <a:lnTo>
                    <a:pt x="413" y="556"/>
                  </a:lnTo>
                  <a:lnTo>
                    <a:pt x="419" y="570"/>
                  </a:lnTo>
                  <a:lnTo>
                    <a:pt x="423" y="575"/>
                  </a:lnTo>
                  <a:lnTo>
                    <a:pt x="430" y="575"/>
                  </a:lnTo>
                  <a:lnTo>
                    <a:pt x="439" y="585"/>
                  </a:lnTo>
                  <a:lnTo>
                    <a:pt x="453" y="593"/>
                  </a:lnTo>
                  <a:lnTo>
                    <a:pt x="453" y="599"/>
                  </a:lnTo>
                  <a:lnTo>
                    <a:pt x="453" y="607"/>
                  </a:lnTo>
                  <a:lnTo>
                    <a:pt x="463" y="618"/>
                  </a:lnTo>
                  <a:lnTo>
                    <a:pt x="477" y="636"/>
                  </a:lnTo>
                  <a:lnTo>
                    <a:pt x="477" y="644"/>
                  </a:lnTo>
                  <a:lnTo>
                    <a:pt x="477" y="663"/>
                  </a:lnTo>
                  <a:lnTo>
                    <a:pt x="482" y="674"/>
                  </a:lnTo>
                  <a:lnTo>
                    <a:pt x="495" y="681"/>
                  </a:lnTo>
                  <a:lnTo>
                    <a:pt x="505" y="688"/>
                  </a:lnTo>
                  <a:lnTo>
                    <a:pt x="505" y="660"/>
                  </a:lnTo>
                  <a:lnTo>
                    <a:pt x="512" y="654"/>
                  </a:lnTo>
                  <a:lnTo>
                    <a:pt x="534" y="654"/>
                  </a:lnTo>
                  <a:lnTo>
                    <a:pt x="541" y="654"/>
                  </a:lnTo>
                  <a:lnTo>
                    <a:pt x="541" y="654"/>
                  </a:lnTo>
                  <a:lnTo>
                    <a:pt x="545" y="651"/>
                  </a:lnTo>
                  <a:lnTo>
                    <a:pt x="550" y="646"/>
                  </a:lnTo>
                  <a:lnTo>
                    <a:pt x="550" y="646"/>
                  </a:lnTo>
                  <a:lnTo>
                    <a:pt x="550" y="644"/>
                  </a:lnTo>
                  <a:lnTo>
                    <a:pt x="548" y="642"/>
                  </a:lnTo>
                  <a:lnTo>
                    <a:pt x="545" y="640"/>
                  </a:lnTo>
                  <a:lnTo>
                    <a:pt x="541" y="640"/>
                  </a:lnTo>
                  <a:lnTo>
                    <a:pt x="541" y="640"/>
                  </a:lnTo>
                  <a:lnTo>
                    <a:pt x="520" y="633"/>
                  </a:lnTo>
                  <a:lnTo>
                    <a:pt x="520" y="633"/>
                  </a:lnTo>
                  <a:lnTo>
                    <a:pt x="517" y="632"/>
                  </a:lnTo>
                  <a:lnTo>
                    <a:pt x="514" y="629"/>
                  </a:lnTo>
                  <a:lnTo>
                    <a:pt x="512" y="626"/>
                  </a:lnTo>
                  <a:lnTo>
                    <a:pt x="512" y="621"/>
                  </a:lnTo>
                  <a:lnTo>
                    <a:pt x="516" y="600"/>
                  </a:lnTo>
                  <a:lnTo>
                    <a:pt x="535" y="617"/>
                  </a:lnTo>
                  <a:lnTo>
                    <a:pt x="542" y="619"/>
                  </a:lnTo>
                  <a:lnTo>
                    <a:pt x="556" y="631"/>
                  </a:lnTo>
                  <a:lnTo>
                    <a:pt x="574" y="622"/>
                  </a:lnTo>
                  <a:lnTo>
                    <a:pt x="577" y="597"/>
                  </a:lnTo>
                  <a:lnTo>
                    <a:pt x="577" y="590"/>
                  </a:lnTo>
                  <a:lnTo>
                    <a:pt x="574" y="575"/>
                  </a:lnTo>
                  <a:lnTo>
                    <a:pt x="585" y="575"/>
                  </a:lnTo>
                  <a:lnTo>
                    <a:pt x="607" y="575"/>
                  </a:lnTo>
                  <a:lnTo>
                    <a:pt x="627" y="561"/>
                  </a:lnTo>
                  <a:lnTo>
                    <a:pt x="627" y="554"/>
                  </a:lnTo>
                  <a:lnTo>
                    <a:pt x="618" y="549"/>
                  </a:lnTo>
                  <a:lnTo>
                    <a:pt x="607" y="549"/>
                  </a:lnTo>
                  <a:lnTo>
                    <a:pt x="602" y="543"/>
                  </a:lnTo>
                  <a:lnTo>
                    <a:pt x="602" y="538"/>
                  </a:lnTo>
                  <a:lnTo>
                    <a:pt x="614" y="533"/>
                  </a:lnTo>
                  <a:lnTo>
                    <a:pt x="621" y="538"/>
                  </a:lnTo>
                  <a:lnTo>
                    <a:pt x="632" y="543"/>
                  </a:lnTo>
                  <a:lnTo>
                    <a:pt x="643" y="543"/>
                  </a:lnTo>
                  <a:lnTo>
                    <a:pt x="660" y="533"/>
                  </a:lnTo>
                  <a:lnTo>
                    <a:pt x="677" y="511"/>
                  </a:lnTo>
                  <a:lnTo>
                    <a:pt x="670" y="499"/>
                  </a:lnTo>
                  <a:lnTo>
                    <a:pt x="659" y="489"/>
                  </a:lnTo>
                  <a:lnTo>
                    <a:pt x="655" y="483"/>
                  </a:lnTo>
                  <a:lnTo>
                    <a:pt x="664" y="479"/>
                  </a:lnTo>
                  <a:lnTo>
                    <a:pt x="685" y="489"/>
                  </a:lnTo>
                  <a:lnTo>
                    <a:pt x="696" y="482"/>
                  </a:lnTo>
                  <a:lnTo>
                    <a:pt x="704" y="468"/>
                  </a:lnTo>
                  <a:lnTo>
                    <a:pt x="721" y="434"/>
                  </a:lnTo>
                  <a:lnTo>
                    <a:pt x="742" y="422"/>
                  </a:lnTo>
                  <a:lnTo>
                    <a:pt x="761" y="413"/>
                  </a:lnTo>
                  <a:lnTo>
                    <a:pt x="778" y="390"/>
                  </a:lnTo>
                  <a:lnTo>
                    <a:pt x="785" y="378"/>
                  </a:lnTo>
                  <a:lnTo>
                    <a:pt x="777" y="367"/>
                  </a:lnTo>
                  <a:lnTo>
                    <a:pt x="770" y="352"/>
                  </a:lnTo>
                  <a:lnTo>
                    <a:pt x="775" y="347"/>
                  </a:lnTo>
                  <a:lnTo>
                    <a:pt x="786" y="352"/>
                  </a:lnTo>
                  <a:lnTo>
                    <a:pt x="786" y="336"/>
                  </a:lnTo>
                  <a:lnTo>
                    <a:pt x="792" y="325"/>
                  </a:lnTo>
                  <a:lnTo>
                    <a:pt x="806" y="306"/>
                  </a:lnTo>
                  <a:lnTo>
                    <a:pt x="813" y="278"/>
                  </a:lnTo>
                  <a:lnTo>
                    <a:pt x="822" y="263"/>
                  </a:lnTo>
                  <a:lnTo>
                    <a:pt x="831" y="252"/>
                  </a:lnTo>
                  <a:lnTo>
                    <a:pt x="836" y="242"/>
                  </a:lnTo>
                  <a:lnTo>
                    <a:pt x="868" y="216"/>
                  </a:lnTo>
                  <a:lnTo>
                    <a:pt x="881" y="203"/>
                  </a:lnTo>
                  <a:lnTo>
                    <a:pt x="641" y="28"/>
                  </a:lnTo>
                  <a:lnTo>
                    <a:pt x="457" y="6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759450" y="2581275"/>
              <a:ext cx="365125" cy="587375"/>
            </a:xfrm>
            <a:custGeom>
              <a:avLst/>
              <a:gdLst/>
              <a:ahLst/>
              <a:cxnLst>
                <a:cxn ang="0">
                  <a:pos x="216" y="1008"/>
                </a:cxn>
                <a:cxn ang="0">
                  <a:pos x="187" y="969"/>
                </a:cxn>
                <a:cxn ang="0">
                  <a:pos x="200" y="947"/>
                </a:cxn>
                <a:cxn ang="0">
                  <a:pos x="286" y="927"/>
                </a:cxn>
                <a:cxn ang="0">
                  <a:pos x="688" y="882"/>
                </a:cxn>
                <a:cxn ang="0">
                  <a:pos x="659" y="841"/>
                </a:cxn>
                <a:cxn ang="0">
                  <a:pos x="656" y="812"/>
                </a:cxn>
                <a:cxn ang="0">
                  <a:pos x="662" y="776"/>
                </a:cxn>
                <a:cxn ang="0">
                  <a:pos x="645" y="716"/>
                </a:cxn>
                <a:cxn ang="0">
                  <a:pos x="656" y="679"/>
                </a:cxn>
                <a:cxn ang="0">
                  <a:pos x="645" y="641"/>
                </a:cxn>
                <a:cxn ang="0">
                  <a:pos x="674" y="605"/>
                </a:cxn>
                <a:cxn ang="0">
                  <a:pos x="658" y="571"/>
                </a:cxn>
                <a:cxn ang="0">
                  <a:pos x="633" y="523"/>
                </a:cxn>
                <a:cxn ang="0">
                  <a:pos x="586" y="415"/>
                </a:cxn>
                <a:cxn ang="0">
                  <a:pos x="493" y="68"/>
                </a:cxn>
                <a:cxn ang="0">
                  <a:pos x="515" y="0"/>
                </a:cxn>
                <a:cxn ang="0">
                  <a:pos x="8" y="39"/>
                </a:cxn>
                <a:cxn ang="0">
                  <a:pos x="0" y="586"/>
                </a:cxn>
                <a:cxn ang="0">
                  <a:pos x="36" y="1079"/>
                </a:cxn>
                <a:cxn ang="0">
                  <a:pos x="64" y="1083"/>
                </a:cxn>
                <a:cxn ang="0">
                  <a:pos x="89" y="1073"/>
                </a:cxn>
                <a:cxn ang="0">
                  <a:pos x="92" y="1026"/>
                </a:cxn>
                <a:cxn ang="0">
                  <a:pos x="118" y="1015"/>
                </a:cxn>
                <a:cxn ang="0">
                  <a:pos x="125" y="1038"/>
                </a:cxn>
                <a:cxn ang="0">
                  <a:pos x="125" y="1061"/>
                </a:cxn>
                <a:cxn ang="0">
                  <a:pos x="140" y="1072"/>
                </a:cxn>
                <a:cxn ang="0">
                  <a:pos x="151" y="1094"/>
                </a:cxn>
                <a:cxn ang="0">
                  <a:pos x="140" y="1109"/>
                </a:cxn>
                <a:cxn ang="0">
                  <a:pos x="173" y="1101"/>
                </a:cxn>
                <a:cxn ang="0">
                  <a:pos x="209" y="1084"/>
                </a:cxn>
                <a:cxn ang="0">
                  <a:pos x="237" y="1079"/>
                </a:cxn>
                <a:cxn ang="0">
                  <a:pos x="243" y="1073"/>
                </a:cxn>
              </a:cxnLst>
              <a:rect l="0" t="0" r="r" b="b"/>
              <a:pathLst>
                <a:path w="692" h="1109">
                  <a:moveTo>
                    <a:pt x="225" y="1030"/>
                  </a:moveTo>
                  <a:lnTo>
                    <a:pt x="216" y="1008"/>
                  </a:lnTo>
                  <a:lnTo>
                    <a:pt x="197" y="980"/>
                  </a:lnTo>
                  <a:lnTo>
                    <a:pt x="187" y="969"/>
                  </a:lnTo>
                  <a:lnTo>
                    <a:pt x="187" y="952"/>
                  </a:lnTo>
                  <a:lnTo>
                    <a:pt x="200" y="947"/>
                  </a:lnTo>
                  <a:lnTo>
                    <a:pt x="236" y="936"/>
                  </a:lnTo>
                  <a:lnTo>
                    <a:pt x="286" y="927"/>
                  </a:lnTo>
                  <a:lnTo>
                    <a:pt x="692" y="890"/>
                  </a:lnTo>
                  <a:lnTo>
                    <a:pt x="688" y="882"/>
                  </a:lnTo>
                  <a:lnTo>
                    <a:pt x="673" y="855"/>
                  </a:lnTo>
                  <a:lnTo>
                    <a:pt x="659" y="841"/>
                  </a:lnTo>
                  <a:lnTo>
                    <a:pt x="654" y="820"/>
                  </a:lnTo>
                  <a:lnTo>
                    <a:pt x="656" y="812"/>
                  </a:lnTo>
                  <a:lnTo>
                    <a:pt x="667" y="804"/>
                  </a:lnTo>
                  <a:lnTo>
                    <a:pt x="662" y="776"/>
                  </a:lnTo>
                  <a:lnTo>
                    <a:pt x="654" y="759"/>
                  </a:lnTo>
                  <a:lnTo>
                    <a:pt x="645" y="716"/>
                  </a:lnTo>
                  <a:lnTo>
                    <a:pt x="645" y="686"/>
                  </a:lnTo>
                  <a:lnTo>
                    <a:pt x="656" y="679"/>
                  </a:lnTo>
                  <a:lnTo>
                    <a:pt x="659" y="654"/>
                  </a:lnTo>
                  <a:lnTo>
                    <a:pt x="645" y="641"/>
                  </a:lnTo>
                  <a:lnTo>
                    <a:pt x="666" y="626"/>
                  </a:lnTo>
                  <a:lnTo>
                    <a:pt x="674" y="605"/>
                  </a:lnTo>
                  <a:lnTo>
                    <a:pt x="662" y="596"/>
                  </a:lnTo>
                  <a:lnTo>
                    <a:pt x="658" y="571"/>
                  </a:lnTo>
                  <a:lnTo>
                    <a:pt x="655" y="553"/>
                  </a:lnTo>
                  <a:lnTo>
                    <a:pt x="633" y="523"/>
                  </a:lnTo>
                  <a:lnTo>
                    <a:pt x="598" y="457"/>
                  </a:lnTo>
                  <a:lnTo>
                    <a:pt x="586" y="415"/>
                  </a:lnTo>
                  <a:lnTo>
                    <a:pt x="533" y="228"/>
                  </a:lnTo>
                  <a:lnTo>
                    <a:pt x="493" y="68"/>
                  </a:lnTo>
                  <a:lnTo>
                    <a:pt x="479" y="3"/>
                  </a:lnTo>
                  <a:lnTo>
                    <a:pt x="515" y="0"/>
                  </a:lnTo>
                  <a:lnTo>
                    <a:pt x="515" y="0"/>
                  </a:lnTo>
                  <a:lnTo>
                    <a:pt x="8" y="39"/>
                  </a:lnTo>
                  <a:lnTo>
                    <a:pt x="10" y="78"/>
                  </a:lnTo>
                  <a:lnTo>
                    <a:pt x="0" y="586"/>
                  </a:lnTo>
                  <a:lnTo>
                    <a:pt x="4" y="850"/>
                  </a:lnTo>
                  <a:lnTo>
                    <a:pt x="36" y="1079"/>
                  </a:lnTo>
                  <a:lnTo>
                    <a:pt x="49" y="1077"/>
                  </a:lnTo>
                  <a:lnTo>
                    <a:pt x="64" y="1083"/>
                  </a:lnTo>
                  <a:lnTo>
                    <a:pt x="86" y="1086"/>
                  </a:lnTo>
                  <a:lnTo>
                    <a:pt x="89" y="1073"/>
                  </a:lnTo>
                  <a:lnTo>
                    <a:pt x="86" y="1051"/>
                  </a:lnTo>
                  <a:lnTo>
                    <a:pt x="92" y="1026"/>
                  </a:lnTo>
                  <a:lnTo>
                    <a:pt x="101" y="1019"/>
                  </a:lnTo>
                  <a:lnTo>
                    <a:pt x="118" y="1015"/>
                  </a:lnTo>
                  <a:lnTo>
                    <a:pt x="125" y="1023"/>
                  </a:lnTo>
                  <a:lnTo>
                    <a:pt x="125" y="1038"/>
                  </a:lnTo>
                  <a:lnTo>
                    <a:pt x="118" y="1049"/>
                  </a:lnTo>
                  <a:lnTo>
                    <a:pt x="125" y="1061"/>
                  </a:lnTo>
                  <a:lnTo>
                    <a:pt x="129" y="1066"/>
                  </a:lnTo>
                  <a:lnTo>
                    <a:pt x="140" y="1072"/>
                  </a:lnTo>
                  <a:lnTo>
                    <a:pt x="150" y="1084"/>
                  </a:lnTo>
                  <a:lnTo>
                    <a:pt x="151" y="1094"/>
                  </a:lnTo>
                  <a:lnTo>
                    <a:pt x="147" y="1099"/>
                  </a:lnTo>
                  <a:lnTo>
                    <a:pt x="140" y="1109"/>
                  </a:lnTo>
                  <a:lnTo>
                    <a:pt x="148" y="1108"/>
                  </a:lnTo>
                  <a:lnTo>
                    <a:pt x="173" y="1101"/>
                  </a:lnTo>
                  <a:lnTo>
                    <a:pt x="198" y="1092"/>
                  </a:lnTo>
                  <a:lnTo>
                    <a:pt x="209" y="1084"/>
                  </a:lnTo>
                  <a:lnTo>
                    <a:pt x="219" y="1081"/>
                  </a:lnTo>
                  <a:lnTo>
                    <a:pt x="237" y="1079"/>
                  </a:lnTo>
                  <a:lnTo>
                    <a:pt x="246" y="1072"/>
                  </a:lnTo>
                  <a:lnTo>
                    <a:pt x="243" y="1073"/>
                  </a:lnTo>
                  <a:lnTo>
                    <a:pt x="225" y="103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5440363" y="2601913"/>
              <a:ext cx="338137" cy="590550"/>
            </a:xfrm>
            <a:custGeom>
              <a:avLst/>
              <a:gdLst/>
              <a:ahLst/>
              <a:cxnLst>
                <a:cxn ang="0">
                  <a:pos x="601" y="547"/>
                </a:cxn>
                <a:cxn ang="0">
                  <a:pos x="609" y="0"/>
                </a:cxn>
                <a:cxn ang="0">
                  <a:pos x="223" y="28"/>
                </a:cxn>
                <a:cxn ang="0">
                  <a:pos x="212" y="56"/>
                </a:cxn>
                <a:cxn ang="0">
                  <a:pos x="190" y="83"/>
                </a:cxn>
                <a:cxn ang="0">
                  <a:pos x="172" y="93"/>
                </a:cxn>
                <a:cxn ang="0">
                  <a:pos x="165" y="146"/>
                </a:cxn>
                <a:cxn ang="0">
                  <a:pos x="122" y="203"/>
                </a:cxn>
                <a:cxn ang="0">
                  <a:pos x="100" y="243"/>
                </a:cxn>
                <a:cxn ang="0">
                  <a:pos x="96" y="262"/>
                </a:cxn>
                <a:cxn ang="0">
                  <a:pos x="92" y="300"/>
                </a:cxn>
                <a:cxn ang="0">
                  <a:pos x="68" y="316"/>
                </a:cxn>
                <a:cxn ang="0">
                  <a:pos x="65" y="343"/>
                </a:cxn>
                <a:cxn ang="0">
                  <a:pos x="58" y="364"/>
                </a:cxn>
                <a:cxn ang="0">
                  <a:pos x="76" y="384"/>
                </a:cxn>
                <a:cxn ang="0">
                  <a:pos x="72" y="430"/>
                </a:cxn>
                <a:cxn ang="0">
                  <a:pos x="76" y="462"/>
                </a:cxn>
                <a:cxn ang="0">
                  <a:pos x="62" y="490"/>
                </a:cxn>
                <a:cxn ang="0">
                  <a:pos x="82" y="516"/>
                </a:cxn>
                <a:cxn ang="0">
                  <a:pos x="62" y="539"/>
                </a:cxn>
                <a:cxn ang="0">
                  <a:pos x="82" y="558"/>
                </a:cxn>
                <a:cxn ang="0">
                  <a:pos x="83" y="594"/>
                </a:cxn>
                <a:cxn ang="0">
                  <a:pos x="106" y="618"/>
                </a:cxn>
                <a:cxn ang="0">
                  <a:pos x="106" y="675"/>
                </a:cxn>
                <a:cxn ang="0">
                  <a:pos x="78" y="688"/>
                </a:cxn>
                <a:cxn ang="0">
                  <a:pos x="76" y="723"/>
                </a:cxn>
                <a:cxn ang="0">
                  <a:pos x="40" y="768"/>
                </a:cxn>
                <a:cxn ang="0">
                  <a:pos x="32" y="816"/>
                </a:cxn>
                <a:cxn ang="0">
                  <a:pos x="19" y="837"/>
                </a:cxn>
                <a:cxn ang="0">
                  <a:pos x="19" y="877"/>
                </a:cxn>
                <a:cxn ang="0">
                  <a:pos x="1" y="902"/>
                </a:cxn>
                <a:cxn ang="0">
                  <a:pos x="7" y="940"/>
                </a:cxn>
                <a:cxn ang="0">
                  <a:pos x="354" y="1010"/>
                </a:cxn>
                <a:cxn ang="0">
                  <a:pos x="384" y="1053"/>
                </a:cxn>
                <a:cxn ang="0">
                  <a:pos x="394" y="1113"/>
                </a:cxn>
                <a:cxn ang="0">
                  <a:pos x="398" y="1115"/>
                </a:cxn>
                <a:cxn ang="0">
                  <a:pos x="432" y="1094"/>
                </a:cxn>
                <a:cxn ang="0">
                  <a:pos x="451" y="1065"/>
                </a:cxn>
                <a:cxn ang="0">
                  <a:pos x="490" y="1060"/>
                </a:cxn>
                <a:cxn ang="0">
                  <a:pos x="536" y="1045"/>
                </a:cxn>
                <a:cxn ang="0">
                  <a:pos x="575" y="1045"/>
                </a:cxn>
                <a:cxn ang="0">
                  <a:pos x="598" y="1045"/>
                </a:cxn>
                <a:cxn ang="0">
                  <a:pos x="627" y="1044"/>
                </a:cxn>
                <a:cxn ang="0">
                  <a:pos x="638" y="1040"/>
                </a:cxn>
                <a:cxn ang="0">
                  <a:pos x="605" y="811"/>
                </a:cxn>
              </a:cxnLst>
              <a:rect l="0" t="0" r="r" b="b"/>
              <a:pathLst>
                <a:path w="638" h="1116">
                  <a:moveTo>
                    <a:pt x="605" y="811"/>
                  </a:moveTo>
                  <a:lnTo>
                    <a:pt x="601" y="547"/>
                  </a:lnTo>
                  <a:lnTo>
                    <a:pt x="611" y="39"/>
                  </a:lnTo>
                  <a:lnTo>
                    <a:pt x="609" y="0"/>
                  </a:lnTo>
                  <a:lnTo>
                    <a:pt x="223" y="29"/>
                  </a:lnTo>
                  <a:lnTo>
                    <a:pt x="223" y="28"/>
                  </a:lnTo>
                  <a:lnTo>
                    <a:pt x="226" y="43"/>
                  </a:lnTo>
                  <a:lnTo>
                    <a:pt x="212" y="56"/>
                  </a:lnTo>
                  <a:lnTo>
                    <a:pt x="196" y="67"/>
                  </a:lnTo>
                  <a:lnTo>
                    <a:pt x="190" y="83"/>
                  </a:lnTo>
                  <a:lnTo>
                    <a:pt x="183" y="93"/>
                  </a:lnTo>
                  <a:lnTo>
                    <a:pt x="172" y="93"/>
                  </a:lnTo>
                  <a:lnTo>
                    <a:pt x="162" y="124"/>
                  </a:lnTo>
                  <a:lnTo>
                    <a:pt x="165" y="146"/>
                  </a:lnTo>
                  <a:lnTo>
                    <a:pt x="150" y="169"/>
                  </a:lnTo>
                  <a:lnTo>
                    <a:pt x="122" y="203"/>
                  </a:lnTo>
                  <a:lnTo>
                    <a:pt x="103" y="219"/>
                  </a:lnTo>
                  <a:lnTo>
                    <a:pt x="100" y="243"/>
                  </a:lnTo>
                  <a:lnTo>
                    <a:pt x="106" y="248"/>
                  </a:lnTo>
                  <a:lnTo>
                    <a:pt x="96" y="262"/>
                  </a:lnTo>
                  <a:lnTo>
                    <a:pt x="90" y="283"/>
                  </a:lnTo>
                  <a:lnTo>
                    <a:pt x="92" y="300"/>
                  </a:lnTo>
                  <a:lnTo>
                    <a:pt x="86" y="300"/>
                  </a:lnTo>
                  <a:lnTo>
                    <a:pt x="68" y="316"/>
                  </a:lnTo>
                  <a:lnTo>
                    <a:pt x="62" y="335"/>
                  </a:lnTo>
                  <a:lnTo>
                    <a:pt x="65" y="343"/>
                  </a:lnTo>
                  <a:lnTo>
                    <a:pt x="58" y="350"/>
                  </a:lnTo>
                  <a:lnTo>
                    <a:pt x="58" y="364"/>
                  </a:lnTo>
                  <a:lnTo>
                    <a:pt x="67" y="369"/>
                  </a:lnTo>
                  <a:lnTo>
                    <a:pt x="76" y="384"/>
                  </a:lnTo>
                  <a:lnTo>
                    <a:pt x="74" y="398"/>
                  </a:lnTo>
                  <a:lnTo>
                    <a:pt x="72" y="430"/>
                  </a:lnTo>
                  <a:lnTo>
                    <a:pt x="81" y="446"/>
                  </a:lnTo>
                  <a:lnTo>
                    <a:pt x="76" y="462"/>
                  </a:lnTo>
                  <a:lnTo>
                    <a:pt x="64" y="491"/>
                  </a:lnTo>
                  <a:lnTo>
                    <a:pt x="62" y="490"/>
                  </a:lnTo>
                  <a:lnTo>
                    <a:pt x="76" y="501"/>
                  </a:lnTo>
                  <a:lnTo>
                    <a:pt x="82" y="516"/>
                  </a:lnTo>
                  <a:lnTo>
                    <a:pt x="78" y="529"/>
                  </a:lnTo>
                  <a:lnTo>
                    <a:pt x="62" y="539"/>
                  </a:lnTo>
                  <a:lnTo>
                    <a:pt x="76" y="551"/>
                  </a:lnTo>
                  <a:lnTo>
                    <a:pt x="82" y="558"/>
                  </a:lnTo>
                  <a:lnTo>
                    <a:pt x="78" y="566"/>
                  </a:lnTo>
                  <a:lnTo>
                    <a:pt x="83" y="594"/>
                  </a:lnTo>
                  <a:lnTo>
                    <a:pt x="83" y="605"/>
                  </a:lnTo>
                  <a:lnTo>
                    <a:pt x="106" y="618"/>
                  </a:lnTo>
                  <a:lnTo>
                    <a:pt x="110" y="637"/>
                  </a:lnTo>
                  <a:lnTo>
                    <a:pt x="106" y="675"/>
                  </a:lnTo>
                  <a:lnTo>
                    <a:pt x="90" y="688"/>
                  </a:lnTo>
                  <a:lnTo>
                    <a:pt x="78" y="688"/>
                  </a:lnTo>
                  <a:lnTo>
                    <a:pt x="82" y="712"/>
                  </a:lnTo>
                  <a:lnTo>
                    <a:pt x="76" y="723"/>
                  </a:lnTo>
                  <a:lnTo>
                    <a:pt x="53" y="759"/>
                  </a:lnTo>
                  <a:lnTo>
                    <a:pt x="40" y="768"/>
                  </a:lnTo>
                  <a:lnTo>
                    <a:pt x="38" y="809"/>
                  </a:lnTo>
                  <a:lnTo>
                    <a:pt x="32" y="816"/>
                  </a:lnTo>
                  <a:lnTo>
                    <a:pt x="24" y="826"/>
                  </a:lnTo>
                  <a:lnTo>
                    <a:pt x="19" y="837"/>
                  </a:lnTo>
                  <a:lnTo>
                    <a:pt x="19" y="851"/>
                  </a:lnTo>
                  <a:lnTo>
                    <a:pt x="19" y="877"/>
                  </a:lnTo>
                  <a:lnTo>
                    <a:pt x="7" y="892"/>
                  </a:lnTo>
                  <a:lnTo>
                    <a:pt x="1" y="902"/>
                  </a:lnTo>
                  <a:lnTo>
                    <a:pt x="0" y="919"/>
                  </a:lnTo>
                  <a:lnTo>
                    <a:pt x="7" y="940"/>
                  </a:lnTo>
                  <a:lnTo>
                    <a:pt x="359" y="926"/>
                  </a:lnTo>
                  <a:lnTo>
                    <a:pt x="354" y="1010"/>
                  </a:lnTo>
                  <a:lnTo>
                    <a:pt x="368" y="1034"/>
                  </a:lnTo>
                  <a:lnTo>
                    <a:pt x="384" y="1053"/>
                  </a:lnTo>
                  <a:lnTo>
                    <a:pt x="394" y="1095"/>
                  </a:lnTo>
                  <a:lnTo>
                    <a:pt x="394" y="1113"/>
                  </a:lnTo>
                  <a:lnTo>
                    <a:pt x="393" y="1116"/>
                  </a:lnTo>
                  <a:lnTo>
                    <a:pt x="398" y="1115"/>
                  </a:lnTo>
                  <a:lnTo>
                    <a:pt x="421" y="1102"/>
                  </a:lnTo>
                  <a:lnTo>
                    <a:pt x="432" y="1094"/>
                  </a:lnTo>
                  <a:lnTo>
                    <a:pt x="447" y="1084"/>
                  </a:lnTo>
                  <a:lnTo>
                    <a:pt x="451" y="1065"/>
                  </a:lnTo>
                  <a:lnTo>
                    <a:pt x="469" y="1060"/>
                  </a:lnTo>
                  <a:lnTo>
                    <a:pt x="490" y="1060"/>
                  </a:lnTo>
                  <a:lnTo>
                    <a:pt x="507" y="1052"/>
                  </a:lnTo>
                  <a:lnTo>
                    <a:pt x="536" y="1045"/>
                  </a:lnTo>
                  <a:lnTo>
                    <a:pt x="558" y="1045"/>
                  </a:lnTo>
                  <a:lnTo>
                    <a:pt x="575" y="1045"/>
                  </a:lnTo>
                  <a:lnTo>
                    <a:pt x="586" y="1044"/>
                  </a:lnTo>
                  <a:lnTo>
                    <a:pt x="598" y="1045"/>
                  </a:lnTo>
                  <a:lnTo>
                    <a:pt x="620" y="1052"/>
                  </a:lnTo>
                  <a:lnTo>
                    <a:pt x="627" y="1044"/>
                  </a:lnTo>
                  <a:lnTo>
                    <a:pt x="638" y="1040"/>
                  </a:lnTo>
                  <a:lnTo>
                    <a:pt x="638" y="1040"/>
                  </a:lnTo>
                  <a:lnTo>
                    <a:pt x="637" y="1040"/>
                  </a:lnTo>
                  <a:lnTo>
                    <a:pt x="605" y="811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6507163" y="1890713"/>
              <a:ext cx="417512" cy="303212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11" y="206"/>
                </a:cxn>
                <a:cxn ang="0">
                  <a:pos x="72" y="156"/>
                </a:cxn>
                <a:cxn ang="0">
                  <a:pos x="126" y="118"/>
                </a:cxn>
                <a:cxn ang="0">
                  <a:pos x="144" y="126"/>
                </a:cxn>
                <a:cxn ang="0">
                  <a:pos x="190" y="103"/>
                </a:cxn>
                <a:cxn ang="0">
                  <a:pos x="290" y="103"/>
                </a:cxn>
                <a:cxn ang="0">
                  <a:pos x="326" y="168"/>
                </a:cxn>
                <a:cxn ang="0">
                  <a:pos x="383" y="200"/>
                </a:cxn>
                <a:cxn ang="0">
                  <a:pos x="431" y="240"/>
                </a:cxn>
                <a:cxn ang="0">
                  <a:pos x="426" y="280"/>
                </a:cxn>
                <a:cxn ang="0">
                  <a:pos x="410" y="344"/>
                </a:cxn>
                <a:cxn ang="0">
                  <a:pos x="433" y="351"/>
                </a:cxn>
                <a:cxn ang="0">
                  <a:pos x="469" y="353"/>
                </a:cxn>
                <a:cxn ang="0">
                  <a:pos x="492" y="347"/>
                </a:cxn>
                <a:cxn ang="0">
                  <a:pos x="567" y="364"/>
                </a:cxn>
                <a:cxn ang="0">
                  <a:pos x="598" y="368"/>
                </a:cxn>
                <a:cxn ang="0">
                  <a:pos x="576" y="337"/>
                </a:cxn>
                <a:cxn ang="0">
                  <a:pos x="576" y="317"/>
                </a:cxn>
                <a:cxn ang="0">
                  <a:pos x="539" y="267"/>
                </a:cxn>
                <a:cxn ang="0">
                  <a:pos x="535" y="200"/>
                </a:cxn>
                <a:cxn ang="0">
                  <a:pos x="526" y="143"/>
                </a:cxn>
                <a:cxn ang="0">
                  <a:pos x="533" y="132"/>
                </a:cxn>
                <a:cxn ang="0">
                  <a:pos x="573" y="85"/>
                </a:cxn>
                <a:cxn ang="0">
                  <a:pos x="596" y="60"/>
                </a:cxn>
                <a:cxn ang="0">
                  <a:pos x="577" y="99"/>
                </a:cxn>
                <a:cxn ang="0">
                  <a:pos x="570" y="143"/>
                </a:cxn>
                <a:cxn ang="0">
                  <a:pos x="567" y="169"/>
                </a:cxn>
                <a:cxn ang="0">
                  <a:pos x="584" y="193"/>
                </a:cxn>
                <a:cxn ang="0">
                  <a:pos x="606" y="215"/>
                </a:cxn>
                <a:cxn ang="0">
                  <a:pos x="623" y="240"/>
                </a:cxn>
                <a:cxn ang="0">
                  <a:pos x="605" y="267"/>
                </a:cxn>
                <a:cxn ang="0">
                  <a:pos x="592" y="283"/>
                </a:cxn>
                <a:cxn ang="0">
                  <a:pos x="599" y="301"/>
                </a:cxn>
                <a:cxn ang="0">
                  <a:pos x="645" y="310"/>
                </a:cxn>
                <a:cxn ang="0">
                  <a:pos x="680" y="351"/>
                </a:cxn>
                <a:cxn ang="0">
                  <a:pos x="681" y="379"/>
                </a:cxn>
                <a:cxn ang="0">
                  <a:pos x="703" y="416"/>
                </a:cxn>
                <a:cxn ang="0">
                  <a:pos x="685" y="486"/>
                </a:cxn>
                <a:cxn ang="0">
                  <a:pos x="692" y="561"/>
                </a:cxn>
                <a:cxn ang="0">
                  <a:pos x="710" y="540"/>
                </a:cxn>
                <a:cxn ang="0">
                  <a:pos x="730" y="478"/>
                </a:cxn>
                <a:cxn ang="0">
                  <a:pos x="730" y="453"/>
                </a:cxn>
                <a:cxn ang="0">
                  <a:pos x="755" y="425"/>
                </a:cxn>
                <a:cxn ang="0">
                  <a:pos x="755" y="368"/>
                </a:cxn>
                <a:cxn ang="0">
                  <a:pos x="774" y="330"/>
                </a:cxn>
                <a:cxn ang="0">
                  <a:pos x="774" y="361"/>
                </a:cxn>
                <a:cxn ang="0">
                  <a:pos x="770" y="367"/>
                </a:cxn>
                <a:cxn ang="0">
                  <a:pos x="767" y="373"/>
                </a:cxn>
                <a:cxn ang="0">
                  <a:pos x="770" y="376"/>
                </a:cxn>
                <a:cxn ang="0">
                  <a:pos x="780" y="382"/>
                </a:cxn>
                <a:cxn ang="0">
                  <a:pos x="789" y="315"/>
                </a:cxn>
                <a:cxn ang="0">
                  <a:pos x="785" y="253"/>
                </a:cxn>
                <a:cxn ang="0">
                  <a:pos x="623" y="0"/>
                </a:cxn>
              </a:cxnLst>
              <a:rect l="0" t="0" r="r" b="b"/>
              <a:pathLst>
                <a:path w="789" h="572">
                  <a:moveTo>
                    <a:pt x="623" y="0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11" y="206"/>
                  </a:lnTo>
                  <a:lnTo>
                    <a:pt x="32" y="206"/>
                  </a:lnTo>
                  <a:lnTo>
                    <a:pt x="72" y="156"/>
                  </a:lnTo>
                  <a:lnTo>
                    <a:pt x="100" y="153"/>
                  </a:lnTo>
                  <a:lnTo>
                    <a:pt x="126" y="118"/>
                  </a:lnTo>
                  <a:lnTo>
                    <a:pt x="137" y="118"/>
                  </a:lnTo>
                  <a:lnTo>
                    <a:pt x="144" y="126"/>
                  </a:lnTo>
                  <a:lnTo>
                    <a:pt x="172" y="104"/>
                  </a:lnTo>
                  <a:lnTo>
                    <a:pt x="190" y="103"/>
                  </a:lnTo>
                  <a:lnTo>
                    <a:pt x="226" y="86"/>
                  </a:lnTo>
                  <a:lnTo>
                    <a:pt x="290" y="103"/>
                  </a:lnTo>
                  <a:lnTo>
                    <a:pt x="312" y="132"/>
                  </a:lnTo>
                  <a:lnTo>
                    <a:pt x="326" y="168"/>
                  </a:lnTo>
                  <a:lnTo>
                    <a:pt x="326" y="168"/>
                  </a:lnTo>
                  <a:lnTo>
                    <a:pt x="383" y="200"/>
                  </a:lnTo>
                  <a:lnTo>
                    <a:pt x="408" y="224"/>
                  </a:lnTo>
                  <a:lnTo>
                    <a:pt x="431" y="240"/>
                  </a:lnTo>
                  <a:lnTo>
                    <a:pt x="437" y="260"/>
                  </a:lnTo>
                  <a:lnTo>
                    <a:pt x="426" y="280"/>
                  </a:lnTo>
                  <a:lnTo>
                    <a:pt x="406" y="285"/>
                  </a:lnTo>
                  <a:lnTo>
                    <a:pt x="410" y="344"/>
                  </a:lnTo>
                  <a:lnTo>
                    <a:pt x="422" y="353"/>
                  </a:lnTo>
                  <a:lnTo>
                    <a:pt x="433" y="351"/>
                  </a:lnTo>
                  <a:lnTo>
                    <a:pt x="451" y="347"/>
                  </a:lnTo>
                  <a:lnTo>
                    <a:pt x="469" y="353"/>
                  </a:lnTo>
                  <a:lnTo>
                    <a:pt x="473" y="354"/>
                  </a:lnTo>
                  <a:lnTo>
                    <a:pt x="492" y="347"/>
                  </a:lnTo>
                  <a:lnTo>
                    <a:pt x="553" y="355"/>
                  </a:lnTo>
                  <a:lnTo>
                    <a:pt x="567" y="364"/>
                  </a:lnTo>
                  <a:lnTo>
                    <a:pt x="582" y="372"/>
                  </a:lnTo>
                  <a:lnTo>
                    <a:pt x="598" y="368"/>
                  </a:lnTo>
                  <a:lnTo>
                    <a:pt x="588" y="350"/>
                  </a:lnTo>
                  <a:lnTo>
                    <a:pt x="576" y="337"/>
                  </a:lnTo>
                  <a:lnTo>
                    <a:pt x="576" y="322"/>
                  </a:lnTo>
                  <a:lnTo>
                    <a:pt x="576" y="317"/>
                  </a:lnTo>
                  <a:lnTo>
                    <a:pt x="545" y="280"/>
                  </a:lnTo>
                  <a:lnTo>
                    <a:pt x="539" y="267"/>
                  </a:lnTo>
                  <a:lnTo>
                    <a:pt x="539" y="233"/>
                  </a:lnTo>
                  <a:lnTo>
                    <a:pt x="535" y="200"/>
                  </a:lnTo>
                  <a:lnTo>
                    <a:pt x="538" y="167"/>
                  </a:lnTo>
                  <a:lnTo>
                    <a:pt x="526" y="143"/>
                  </a:lnTo>
                  <a:lnTo>
                    <a:pt x="514" y="132"/>
                  </a:lnTo>
                  <a:lnTo>
                    <a:pt x="533" y="132"/>
                  </a:lnTo>
                  <a:lnTo>
                    <a:pt x="546" y="104"/>
                  </a:lnTo>
                  <a:lnTo>
                    <a:pt x="573" y="85"/>
                  </a:lnTo>
                  <a:lnTo>
                    <a:pt x="587" y="58"/>
                  </a:lnTo>
                  <a:lnTo>
                    <a:pt x="596" y="60"/>
                  </a:lnTo>
                  <a:lnTo>
                    <a:pt x="594" y="92"/>
                  </a:lnTo>
                  <a:lnTo>
                    <a:pt x="577" y="99"/>
                  </a:lnTo>
                  <a:lnTo>
                    <a:pt x="570" y="126"/>
                  </a:lnTo>
                  <a:lnTo>
                    <a:pt x="570" y="143"/>
                  </a:lnTo>
                  <a:lnTo>
                    <a:pt x="591" y="143"/>
                  </a:lnTo>
                  <a:lnTo>
                    <a:pt x="567" y="169"/>
                  </a:lnTo>
                  <a:lnTo>
                    <a:pt x="557" y="183"/>
                  </a:lnTo>
                  <a:lnTo>
                    <a:pt x="584" y="193"/>
                  </a:lnTo>
                  <a:lnTo>
                    <a:pt x="592" y="194"/>
                  </a:lnTo>
                  <a:lnTo>
                    <a:pt x="606" y="215"/>
                  </a:lnTo>
                  <a:lnTo>
                    <a:pt x="602" y="221"/>
                  </a:lnTo>
                  <a:lnTo>
                    <a:pt x="623" y="240"/>
                  </a:lnTo>
                  <a:lnTo>
                    <a:pt x="623" y="249"/>
                  </a:lnTo>
                  <a:lnTo>
                    <a:pt x="605" y="267"/>
                  </a:lnTo>
                  <a:lnTo>
                    <a:pt x="588" y="267"/>
                  </a:lnTo>
                  <a:lnTo>
                    <a:pt x="592" y="283"/>
                  </a:lnTo>
                  <a:lnTo>
                    <a:pt x="588" y="293"/>
                  </a:lnTo>
                  <a:lnTo>
                    <a:pt x="599" y="301"/>
                  </a:lnTo>
                  <a:lnTo>
                    <a:pt x="617" y="310"/>
                  </a:lnTo>
                  <a:lnTo>
                    <a:pt x="645" y="310"/>
                  </a:lnTo>
                  <a:lnTo>
                    <a:pt x="666" y="322"/>
                  </a:lnTo>
                  <a:lnTo>
                    <a:pt x="680" y="351"/>
                  </a:lnTo>
                  <a:lnTo>
                    <a:pt x="688" y="371"/>
                  </a:lnTo>
                  <a:lnTo>
                    <a:pt x="681" y="379"/>
                  </a:lnTo>
                  <a:lnTo>
                    <a:pt x="698" y="392"/>
                  </a:lnTo>
                  <a:lnTo>
                    <a:pt x="703" y="416"/>
                  </a:lnTo>
                  <a:lnTo>
                    <a:pt x="693" y="455"/>
                  </a:lnTo>
                  <a:lnTo>
                    <a:pt x="685" y="486"/>
                  </a:lnTo>
                  <a:lnTo>
                    <a:pt x="685" y="529"/>
                  </a:lnTo>
                  <a:lnTo>
                    <a:pt x="692" y="561"/>
                  </a:lnTo>
                  <a:lnTo>
                    <a:pt x="703" y="572"/>
                  </a:lnTo>
                  <a:lnTo>
                    <a:pt x="710" y="540"/>
                  </a:lnTo>
                  <a:lnTo>
                    <a:pt x="716" y="491"/>
                  </a:lnTo>
                  <a:lnTo>
                    <a:pt x="730" y="478"/>
                  </a:lnTo>
                  <a:lnTo>
                    <a:pt x="730" y="460"/>
                  </a:lnTo>
                  <a:lnTo>
                    <a:pt x="730" y="453"/>
                  </a:lnTo>
                  <a:lnTo>
                    <a:pt x="743" y="443"/>
                  </a:lnTo>
                  <a:lnTo>
                    <a:pt x="755" y="425"/>
                  </a:lnTo>
                  <a:lnTo>
                    <a:pt x="755" y="385"/>
                  </a:lnTo>
                  <a:lnTo>
                    <a:pt x="755" y="368"/>
                  </a:lnTo>
                  <a:lnTo>
                    <a:pt x="755" y="347"/>
                  </a:lnTo>
                  <a:lnTo>
                    <a:pt x="774" y="330"/>
                  </a:lnTo>
                  <a:lnTo>
                    <a:pt x="780" y="343"/>
                  </a:lnTo>
                  <a:lnTo>
                    <a:pt x="774" y="361"/>
                  </a:lnTo>
                  <a:lnTo>
                    <a:pt x="774" y="361"/>
                  </a:lnTo>
                  <a:lnTo>
                    <a:pt x="770" y="367"/>
                  </a:lnTo>
                  <a:lnTo>
                    <a:pt x="767" y="371"/>
                  </a:lnTo>
                  <a:lnTo>
                    <a:pt x="767" y="373"/>
                  </a:lnTo>
                  <a:lnTo>
                    <a:pt x="767" y="373"/>
                  </a:lnTo>
                  <a:lnTo>
                    <a:pt x="770" y="376"/>
                  </a:lnTo>
                  <a:lnTo>
                    <a:pt x="774" y="379"/>
                  </a:lnTo>
                  <a:lnTo>
                    <a:pt x="780" y="382"/>
                  </a:lnTo>
                  <a:lnTo>
                    <a:pt x="789" y="360"/>
                  </a:lnTo>
                  <a:lnTo>
                    <a:pt x="789" y="315"/>
                  </a:lnTo>
                  <a:lnTo>
                    <a:pt x="785" y="253"/>
                  </a:lnTo>
                  <a:lnTo>
                    <a:pt x="785" y="253"/>
                  </a:lnTo>
                  <a:lnTo>
                    <a:pt x="687" y="267"/>
                  </a:lnTo>
                  <a:lnTo>
                    <a:pt x="623" y="0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6249988" y="1852613"/>
              <a:ext cx="428625" cy="428625"/>
            </a:xfrm>
            <a:custGeom>
              <a:avLst/>
              <a:gdLst/>
              <a:ahLst/>
              <a:cxnLst>
                <a:cxn ang="0">
                  <a:pos x="128" y="753"/>
                </a:cxn>
                <a:cxn ang="0">
                  <a:pos x="171" y="793"/>
                </a:cxn>
                <a:cxn ang="0">
                  <a:pos x="207" y="808"/>
                </a:cxn>
                <a:cxn ang="0">
                  <a:pos x="263" y="785"/>
                </a:cxn>
                <a:cxn ang="0">
                  <a:pos x="354" y="744"/>
                </a:cxn>
                <a:cxn ang="0">
                  <a:pos x="431" y="689"/>
                </a:cxn>
                <a:cxn ang="0">
                  <a:pos x="431" y="621"/>
                </a:cxn>
                <a:cxn ang="0">
                  <a:pos x="478" y="546"/>
                </a:cxn>
                <a:cxn ang="0">
                  <a:pos x="497" y="442"/>
                </a:cxn>
                <a:cxn ang="0">
                  <a:pos x="548" y="467"/>
                </a:cxn>
                <a:cxn ang="0">
                  <a:pos x="568" y="457"/>
                </a:cxn>
                <a:cxn ang="0">
                  <a:pos x="593" y="393"/>
                </a:cxn>
                <a:cxn ang="0">
                  <a:pos x="605" y="370"/>
                </a:cxn>
                <a:cxn ang="0">
                  <a:pos x="626" y="382"/>
                </a:cxn>
                <a:cxn ang="0">
                  <a:pos x="671" y="318"/>
                </a:cxn>
                <a:cxn ang="0">
                  <a:pos x="690" y="261"/>
                </a:cxn>
                <a:cxn ang="0">
                  <a:pos x="744" y="245"/>
                </a:cxn>
                <a:cxn ang="0">
                  <a:pos x="786" y="260"/>
                </a:cxn>
                <a:cxn ang="0">
                  <a:pos x="811" y="239"/>
                </a:cxn>
                <a:cxn ang="0">
                  <a:pos x="797" y="203"/>
                </a:cxn>
                <a:cxn ang="0">
                  <a:pos x="711" y="157"/>
                </a:cxn>
                <a:cxn ang="0">
                  <a:pos x="657" y="175"/>
                </a:cxn>
                <a:cxn ang="0">
                  <a:pos x="622" y="189"/>
                </a:cxn>
                <a:cxn ang="0">
                  <a:pos x="585" y="224"/>
                </a:cxn>
                <a:cxn ang="0">
                  <a:pos x="517" y="277"/>
                </a:cxn>
                <a:cxn ang="0">
                  <a:pos x="485" y="184"/>
                </a:cxn>
                <a:cxn ang="0">
                  <a:pos x="276" y="0"/>
                </a:cxn>
                <a:cxn ang="0">
                  <a:pos x="254" y="20"/>
                </a:cxn>
                <a:cxn ang="0">
                  <a:pos x="265" y="46"/>
                </a:cxn>
                <a:cxn ang="0">
                  <a:pos x="265" y="111"/>
                </a:cxn>
                <a:cxn ang="0">
                  <a:pos x="254" y="160"/>
                </a:cxn>
                <a:cxn ang="0">
                  <a:pos x="250" y="221"/>
                </a:cxn>
                <a:cxn ang="0">
                  <a:pos x="200" y="286"/>
                </a:cxn>
                <a:cxn ang="0">
                  <a:pos x="152" y="307"/>
                </a:cxn>
                <a:cxn ang="0">
                  <a:pos x="114" y="363"/>
                </a:cxn>
                <a:cxn ang="0">
                  <a:pos x="99" y="421"/>
                </a:cxn>
                <a:cxn ang="0">
                  <a:pos x="61" y="421"/>
                </a:cxn>
                <a:cxn ang="0">
                  <a:pos x="52" y="503"/>
                </a:cxn>
                <a:cxn ang="0">
                  <a:pos x="16" y="544"/>
                </a:cxn>
                <a:cxn ang="0">
                  <a:pos x="11" y="632"/>
                </a:cxn>
                <a:cxn ang="0">
                  <a:pos x="54" y="700"/>
                </a:cxn>
                <a:cxn ang="0">
                  <a:pos x="107" y="761"/>
                </a:cxn>
                <a:cxn ang="0">
                  <a:pos x="117" y="753"/>
                </a:cxn>
              </a:cxnLst>
              <a:rect l="0" t="0" r="r" b="b"/>
              <a:pathLst>
                <a:path w="811" h="809">
                  <a:moveTo>
                    <a:pt x="117" y="753"/>
                  </a:moveTo>
                  <a:lnTo>
                    <a:pt x="128" y="753"/>
                  </a:lnTo>
                  <a:lnTo>
                    <a:pt x="135" y="768"/>
                  </a:lnTo>
                  <a:lnTo>
                    <a:pt x="171" y="793"/>
                  </a:lnTo>
                  <a:lnTo>
                    <a:pt x="197" y="809"/>
                  </a:lnTo>
                  <a:lnTo>
                    <a:pt x="207" y="808"/>
                  </a:lnTo>
                  <a:lnTo>
                    <a:pt x="242" y="772"/>
                  </a:lnTo>
                  <a:lnTo>
                    <a:pt x="263" y="785"/>
                  </a:lnTo>
                  <a:lnTo>
                    <a:pt x="308" y="773"/>
                  </a:lnTo>
                  <a:lnTo>
                    <a:pt x="354" y="744"/>
                  </a:lnTo>
                  <a:lnTo>
                    <a:pt x="411" y="703"/>
                  </a:lnTo>
                  <a:lnTo>
                    <a:pt x="431" y="689"/>
                  </a:lnTo>
                  <a:lnTo>
                    <a:pt x="426" y="650"/>
                  </a:lnTo>
                  <a:lnTo>
                    <a:pt x="431" y="621"/>
                  </a:lnTo>
                  <a:lnTo>
                    <a:pt x="457" y="593"/>
                  </a:lnTo>
                  <a:lnTo>
                    <a:pt x="478" y="546"/>
                  </a:lnTo>
                  <a:lnTo>
                    <a:pt x="493" y="481"/>
                  </a:lnTo>
                  <a:lnTo>
                    <a:pt x="497" y="442"/>
                  </a:lnTo>
                  <a:lnTo>
                    <a:pt x="521" y="456"/>
                  </a:lnTo>
                  <a:lnTo>
                    <a:pt x="548" y="467"/>
                  </a:lnTo>
                  <a:lnTo>
                    <a:pt x="560" y="469"/>
                  </a:lnTo>
                  <a:lnTo>
                    <a:pt x="568" y="457"/>
                  </a:lnTo>
                  <a:lnTo>
                    <a:pt x="582" y="415"/>
                  </a:lnTo>
                  <a:lnTo>
                    <a:pt x="593" y="393"/>
                  </a:lnTo>
                  <a:lnTo>
                    <a:pt x="601" y="370"/>
                  </a:lnTo>
                  <a:lnTo>
                    <a:pt x="605" y="370"/>
                  </a:lnTo>
                  <a:lnTo>
                    <a:pt x="618" y="376"/>
                  </a:lnTo>
                  <a:lnTo>
                    <a:pt x="626" y="382"/>
                  </a:lnTo>
                  <a:lnTo>
                    <a:pt x="654" y="333"/>
                  </a:lnTo>
                  <a:lnTo>
                    <a:pt x="671" y="318"/>
                  </a:lnTo>
                  <a:lnTo>
                    <a:pt x="682" y="299"/>
                  </a:lnTo>
                  <a:lnTo>
                    <a:pt x="690" y="261"/>
                  </a:lnTo>
                  <a:lnTo>
                    <a:pt x="693" y="214"/>
                  </a:lnTo>
                  <a:lnTo>
                    <a:pt x="744" y="245"/>
                  </a:lnTo>
                  <a:lnTo>
                    <a:pt x="769" y="260"/>
                  </a:lnTo>
                  <a:lnTo>
                    <a:pt x="786" y="260"/>
                  </a:lnTo>
                  <a:lnTo>
                    <a:pt x="800" y="243"/>
                  </a:lnTo>
                  <a:lnTo>
                    <a:pt x="811" y="239"/>
                  </a:lnTo>
                  <a:lnTo>
                    <a:pt x="811" y="239"/>
                  </a:lnTo>
                  <a:lnTo>
                    <a:pt x="797" y="203"/>
                  </a:lnTo>
                  <a:lnTo>
                    <a:pt x="775" y="174"/>
                  </a:lnTo>
                  <a:lnTo>
                    <a:pt x="711" y="157"/>
                  </a:lnTo>
                  <a:lnTo>
                    <a:pt x="675" y="174"/>
                  </a:lnTo>
                  <a:lnTo>
                    <a:pt x="657" y="175"/>
                  </a:lnTo>
                  <a:lnTo>
                    <a:pt x="629" y="197"/>
                  </a:lnTo>
                  <a:lnTo>
                    <a:pt x="622" y="189"/>
                  </a:lnTo>
                  <a:lnTo>
                    <a:pt x="611" y="189"/>
                  </a:lnTo>
                  <a:lnTo>
                    <a:pt x="585" y="224"/>
                  </a:lnTo>
                  <a:lnTo>
                    <a:pt x="557" y="227"/>
                  </a:lnTo>
                  <a:lnTo>
                    <a:pt x="517" y="277"/>
                  </a:lnTo>
                  <a:lnTo>
                    <a:pt x="496" y="277"/>
                  </a:lnTo>
                  <a:lnTo>
                    <a:pt x="485" y="184"/>
                  </a:lnTo>
                  <a:lnTo>
                    <a:pt x="311" y="214"/>
                  </a:lnTo>
                  <a:lnTo>
                    <a:pt x="276" y="0"/>
                  </a:lnTo>
                  <a:lnTo>
                    <a:pt x="265" y="7"/>
                  </a:lnTo>
                  <a:lnTo>
                    <a:pt x="254" y="20"/>
                  </a:lnTo>
                  <a:lnTo>
                    <a:pt x="265" y="36"/>
                  </a:lnTo>
                  <a:lnTo>
                    <a:pt x="265" y="46"/>
                  </a:lnTo>
                  <a:lnTo>
                    <a:pt x="265" y="86"/>
                  </a:lnTo>
                  <a:lnTo>
                    <a:pt x="265" y="111"/>
                  </a:lnTo>
                  <a:lnTo>
                    <a:pt x="254" y="129"/>
                  </a:lnTo>
                  <a:lnTo>
                    <a:pt x="254" y="160"/>
                  </a:lnTo>
                  <a:lnTo>
                    <a:pt x="250" y="200"/>
                  </a:lnTo>
                  <a:lnTo>
                    <a:pt x="250" y="221"/>
                  </a:lnTo>
                  <a:lnTo>
                    <a:pt x="240" y="245"/>
                  </a:lnTo>
                  <a:lnTo>
                    <a:pt x="200" y="286"/>
                  </a:lnTo>
                  <a:lnTo>
                    <a:pt x="181" y="307"/>
                  </a:lnTo>
                  <a:lnTo>
                    <a:pt x="152" y="307"/>
                  </a:lnTo>
                  <a:lnTo>
                    <a:pt x="127" y="340"/>
                  </a:lnTo>
                  <a:lnTo>
                    <a:pt x="114" y="363"/>
                  </a:lnTo>
                  <a:lnTo>
                    <a:pt x="107" y="414"/>
                  </a:lnTo>
                  <a:lnTo>
                    <a:pt x="99" y="421"/>
                  </a:lnTo>
                  <a:lnTo>
                    <a:pt x="82" y="410"/>
                  </a:lnTo>
                  <a:lnTo>
                    <a:pt x="61" y="421"/>
                  </a:lnTo>
                  <a:lnTo>
                    <a:pt x="52" y="481"/>
                  </a:lnTo>
                  <a:lnTo>
                    <a:pt x="52" y="503"/>
                  </a:lnTo>
                  <a:lnTo>
                    <a:pt x="38" y="518"/>
                  </a:lnTo>
                  <a:lnTo>
                    <a:pt x="16" y="544"/>
                  </a:lnTo>
                  <a:lnTo>
                    <a:pt x="0" y="561"/>
                  </a:lnTo>
                  <a:lnTo>
                    <a:pt x="11" y="632"/>
                  </a:lnTo>
                  <a:lnTo>
                    <a:pt x="28" y="664"/>
                  </a:lnTo>
                  <a:lnTo>
                    <a:pt x="54" y="700"/>
                  </a:lnTo>
                  <a:lnTo>
                    <a:pt x="81" y="729"/>
                  </a:lnTo>
                  <a:lnTo>
                    <a:pt x="107" y="761"/>
                  </a:lnTo>
                  <a:lnTo>
                    <a:pt x="109" y="760"/>
                  </a:lnTo>
                  <a:lnTo>
                    <a:pt x="117" y="753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5616575" y="2081213"/>
              <a:ext cx="690562" cy="354012"/>
            </a:xfrm>
            <a:custGeom>
              <a:avLst/>
              <a:gdLst/>
              <a:ahLst/>
              <a:cxnLst>
                <a:cxn ang="0">
                  <a:pos x="1141" y="501"/>
                </a:cxn>
                <a:cxn ang="0">
                  <a:pos x="1174" y="483"/>
                </a:cxn>
                <a:cxn ang="0">
                  <a:pos x="1212" y="409"/>
                </a:cxn>
                <a:cxn ang="0">
                  <a:pos x="1293" y="354"/>
                </a:cxn>
                <a:cxn ang="0">
                  <a:pos x="1277" y="298"/>
                </a:cxn>
                <a:cxn ang="0">
                  <a:pos x="1224" y="233"/>
                </a:cxn>
                <a:cxn ang="0">
                  <a:pos x="1196" y="130"/>
                </a:cxn>
                <a:cxn ang="0">
                  <a:pos x="1185" y="119"/>
                </a:cxn>
                <a:cxn ang="0">
                  <a:pos x="1137" y="75"/>
                </a:cxn>
                <a:cxn ang="0">
                  <a:pos x="1117" y="58"/>
                </a:cxn>
                <a:cxn ang="0">
                  <a:pos x="1096" y="80"/>
                </a:cxn>
                <a:cxn ang="0">
                  <a:pos x="1056" y="95"/>
                </a:cxn>
                <a:cxn ang="0">
                  <a:pos x="1013" y="76"/>
                </a:cxn>
                <a:cxn ang="0">
                  <a:pos x="999" y="90"/>
                </a:cxn>
                <a:cxn ang="0">
                  <a:pos x="980" y="104"/>
                </a:cxn>
                <a:cxn ang="0">
                  <a:pos x="959" y="81"/>
                </a:cxn>
                <a:cxn ang="0">
                  <a:pos x="915" y="75"/>
                </a:cxn>
                <a:cxn ang="0">
                  <a:pos x="895" y="43"/>
                </a:cxn>
                <a:cxn ang="0">
                  <a:pos x="848" y="0"/>
                </a:cxn>
                <a:cxn ang="0">
                  <a:pos x="817" y="16"/>
                </a:cxn>
                <a:cxn ang="0">
                  <a:pos x="773" y="12"/>
                </a:cxn>
                <a:cxn ang="0">
                  <a:pos x="792" y="43"/>
                </a:cxn>
                <a:cxn ang="0">
                  <a:pos x="792" y="84"/>
                </a:cxn>
                <a:cxn ang="0">
                  <a:pos x="759" y="93"/>
                </a:cxn>
                <a:cxn ang="0">
                  <a:pos x="690" y="111"/>
                </a:cxn>
                <a:cxn ang="0">
                  <a:pos x="687" y="129"/>
                </a:cxn>
                <a:cxn ang="0">
                  <a:pos x="683" y="161"/>
                </a:cxn>
                <a:cxn ang="0">
                  <a:pos x="661" y="202"/>
                </a:cxn>
                <a:cxn ang="0">
                  <a:pos x="634" y="219"/>
                </a:cxn>
                <a:cxn ang="0">
                  <a:pos x="616" y="262"/>
                </a:cxn>
                <a:cxn ang="0">
                  <a:pos x="575" y="286"/>
                </a:cxn>
                <a:cxn ang="0">
                  <a:pos x="551" y="265"/>
                </a:cxn>
                <a:cxn ang="0">
                  <a:pos x="533" y="247"/>
                </a:cxn>
                <a:cxn ang="0">
                  <a:pos x="516" y="284"/>
                </a:cxn>
                <a:cxn ang="0">
                  <a:pos x="507" y="320"/>
                </a:cxn>
                <a:cxn ang="0">
                  <a:pos x="472" y="301"/>
                </a:cxn>
                <a:cxn ang="0">
                  <a:pos x="440" y="312"/>
                </a:cxn>
                <a:cxn ang="0">
                  <a:pos x="422" y="338"/>
                </a:cxn>
                <a:cxn ang="0">
                  <a:pos x="394" y="329"/>
                </a:cxn>
                <a:cxn ang="0">
                  <a:pos x="348" y="316"/>
                </a:cxn>
                <a:cxn ang="0">
                  <a:pos x="315" y="334"/>
                </a:cxn>
                <a:cxn ang="0">
                  <a:pos x="269" y="362"/>
                </a:cxn>
                <a:cxn ang="0">
                  <a:pos x="237" y="372"/>
                </a:cxn>
                <a:cxn ang="0">
                  <a:pos x="236" y="401"/>
                </a:cxn>
                <a:cxn ang="0">
                  <a:pos x="247" y="427"/>
                </a:cxn>
                <a:cxn ang="0">
                  <a:pos x="197" y="448"/>
                </a:cxn>
                <a:cxn ang="0">
                  <a:pos x="186" y="485"/>
                </a:cxn>
                <a:cxn ang="0">
                  <a:pos x="185" y="517"/>
                </a:cxn>
                <a:cxn ang="0">
                  <a:pos x="153" y="517"/>
                </a:cxn>
                <a:cxn ang="0">
                  <a:pos x="104" y="494"/>
                </a:cxn>
                <a:cxn ang="0">
                  <a:pos x="78" y="509"/>
                </a:cxn>
                <a:cxn ang="0">
                  <a:pos x="57" y="537"/>
                </a:cxn>
                <a:cxn ang="0">
                  <a:pos x="78" y="564"/>
                </a:cxn>
                <a:cxn ang="0">
                  <a:pos x="78" y="592"/>
                </a:cxn>
                <a:cxn ang="0">
                  <a:pos x="68" y="631"/>
                </a:cxn>
                <a:cxn ang="0">
                  <a:pos x="39" y="635"/>
                </a:cxn>
                <a:cxn ang="0">
                  <a:pos x="25" y="646"/>
                </a:cxn>
                <a:cxn ang="0">
                  <a:pos x="4" y="646"/>
                </a:cxn>
                <a:cxn ang="0">
                  <a:pos x="0" y="664"/>
                </a:cxn>
                <a:cxn ang="0">
                  <a:pos x="13" y="664"/>
                </a:cxn>
                <a:cxn ang="0">
                  <a:pos x="278" y="613"/>
                </a:cxn>
                <a:cxn ang="0">
                  <a:pos x="1056" y="555"/>
                </a:cxn>
                <a:cxn ang="0">
                  <a:pos x="1110" y="523"/>
                </a:cxn>
              </a:cxnLst>
              <a:rect l="0" t="0" r="r" b="b"/>
              <a:pathLst>
                <a:path w="1303" h="670">
                  <a:moveTo>
                    <a:pt x="1110" y="523"/>
                  </a:moveTo>
                  <a:lnTo>
                    <a:pt x="1141" y="501"/>
                  </a:lnTo>
                  <a:lnTo>
                    <a:pt x="1156" y="487"/>
                  </a:lnTo>
                  <a:lnTo>
                    <a:pt x="1174" y="483"/>
                  </a:lnTo>
                  <a:lnTo>
                    <a:pt x="1195" y="435"/>
                  </a:lnTo>
                  <a:lnTo>
                    <a:pt x="1212" y="409"/>
                  </a:lnTo>
                  <a:lnTo>
                    <a:pt x="1267" y="385"/>
                  </a:lnTo>
                  <a:lnTo>
                    <a:pt x="1293" y="354"/>
                  </a:lnTo>
                  <a:lnTo>
                    <a:pt x="1303" y="330"/>
                  </a:lnTo>
                  <a:lnTo>
                    <a:pt x="1277" y="298"/>
                  </a:lnTo>
                  <a:lnTo>
                    <a:pt x="1250" y="269"/>
                  </a:lnTo>
                  <a:lnTo>
                    <a:pt x="1224" y="233"/>
                  </a:lnTo>
                  <a:lnTo>
                    <a:pt x="1207" y="201"/>
                  </a:lnTo>
                  <a:lnTo>
                    <a:pt x="1196" y="130"/>
                  </a:lnTo>
                  <a:lnTo>
                    <a:pt x="1199" y="127"/>
                  </a:lnTo>
                  <a:lnTo>
                    <a:pt x="1185" y="119"/>
                  </a:lnTo>
                  <a:lnTo>
                    <a:pt x="1159" y="101"/>
                  </a:lnTo>
                  <a:lnTo>
                    <a:pt x="1137" y="75"/>
                  </a:lnTo>
                  <a:lnTo>
                    <a:pt x="1124" y="55"/>
                  </a:lnTo>
                  <a:lnTo>
                    <a:pt x="1117" y="58"/>
                  </a:lnTo>
                  <a:lnTo>
                    <a:pt x="1105" y="68"/>
                  </a:lnTo>
                  <a:lnTo>
                    <a:pt x="1096" y="80"/>
                  </a:lnTo>
                  <a:lnTo>
                    <a:pt x="1087" y="87"/>
                  </a:lnTo>
                  <a:lnTo>
                    <a:pt x="1056" y="95"/>
                  </a:lnTo>
                  <a:lnTo>
                    <a:pt x="1030" y="83"/>
                  </a:lnTo>
                  <a:lnTo>
                    <a:pt x="1013" y="76"/>
                  </a:lnTo>
                  <a:lnTo>
                    <a:pt x="1008" y="77"/>
                  </a:lnTo>
                  <a:lnTo>
                    <a:pt x="999" y="90"/>
                  </a:lnTo>
                  <a:lnTo>
                    <a:pt x="992" y="97"/>
                  </a:lnTo>
                  <a:lnTo>
                    <a:pt x="980" y="104"/>
                  </a:lnTo>
                  <a:lnTo>
                    <a:pt x="973" y="88"/>
                  </a:lnTo>
                  <a:lnTo>
                    <a:pt x="959" y="81"/>
                  </a:lnTo>
                  <a:lnTo>
                    <a:pt x="942" y="77"/>
                  </a:lnTo>
                  <a:lnTo>
                    <a:pt x="915" y="75"/>
                  </a:lnTo>
                  <a:lnTo>
                    <a:pt x="904" y="62"/>
                  </a:lnTo>
                  <a:lnTo>
                    <a:pt x="895" y="43"/>
                  </a:lnTo>
                  <a:lnTo>
                    <a:pt x="872" y="22"/>
                  </a:lnTo>
                  <a:lnTo>
                    <a:pt x="848" y="0"/>
                  </a:lnTo>
                  <a:lnTo>
                    <a:pt x="841" y="7"/>
                  </a:lnTo>
                  <a:lnTo>
                    <a:pt x="817" y="16"/>
                  </a:lnTo>
                  <a:lnTo>
                    <a:pt x="788" y="7"/>
                  </a:lnTo>
                  <a:lnTo>
                    <a:pt x="773" y="12"/>
                  </a:lnTo>
                  <a:lnTo>
                    <a:pt x="781" y="30"/>
                  </a:lnTo>
                  <a:lnTo>
                    <a:pt x="792" y="43"/>
                  </a:lnTo>
                  <a:lnTo>
                    <a:pt x="786" y="52"/>
                  </a:lnTo>
                  <a:lnTo>
                    <a:pt x="792" y="84"/>
                  </a:lnTo>
                  <a:lnTo>
                    <a:pt x="783" y="93"/>
                  </a:lnTo>
                  <a:lnTo>
                    <a:pt x="759" y="93"/>
                  </a:lnTo>
                  <a:lnTo>
                    <a:pt x="740" y="105"/>
                  </a:lnTo>
                  <a:lnTo>
                    <a:pt x="690" y="111"/>
                  </a:lnTo>
                  <a:lnTo>
                    <a:pt x="687" y="118"/>
                  </a:lnTo>
                  <a:lnTo>
                    <a:pt x="687" y="129"/>
                  </a:lnTo>
                  <a:lnTo>
                    <a:pt x="683" y="140"/>
                  </a:lnTo>
                  <a:lnTo>
                    <a:pt x="683" y="161"/>
                  </a:lnTo>
                  <a:lnTo>
                    <a:pt x="673" y="180"/>
                  </a:lnTo>
                  <a:lnTo>
                    <a:pt x="661" y="202"/>
                  </a:lnTo>
                  <a:lnTo>
                    <a:pt x="651" y="215"/>
                  </a:lnTo>
                  <a:lnTo>
                    <a:pt x="634" y="219"/>
                  </a:lnTo>
                  <a:lnTo>
                    <a:pt x="619" y="242"/>
                  </a:lnTo>
                  <a:lnTo>
                    <a:pt x="616" y="262"/>
                  </a:lnTo>
                  <a:lnTo>
                    <a:pt x="608" y="281"/>
                  </a:lnTo>
                  <a:lnTo>
                    <a:pt x="575" y="286"/>
                  </a:lnTo>
                  <a:lnTo>
                    <a:pt x="564" y="284"/>
                  </a:lnTo>
                  <a:lnTo>
                    <a:pt x="551" y="265"/>
                  </a:lnTo>
                  <a:lnTo>
                    <a:pt x="541" y="247"/>
                  </a:lnTo>
                  <a:lnTo>
                    <a:pt x="533" y="247"/>
                  </a:lnTo>
                  <a:lnTo>
                    <a:pt x="527" y="265"/>
                  </a:lnTo>
                  <a:lnTo>
                    <a:pt x="516" y="284"/>
                  </a:lnTo>
                  <a:lnTo>
                    <a:pt x="511" y="301"/>
                  </a:lnTo>
                  <a:lnTo>
                    <a:pt x="507" y="320"/>
                  </a:lnTo>
                  <a:lnTo>
                    <a:pt x="487" y="317"/>
                  </a:lnTo>
                  <a:lnTo>
                    <a:pt x="472" y="301"/>
                  </a:lnTo>
                  <a:lnTo>
                    <a:pt x="454" y="301"/>
                  </a:lnTo>
                  <a:lnTo>
                    <a:pt x="440" y="312"/>
                  </a:lnTo>
                  <a:lnTo>
                    <a:pt x="422" y="316"/>
                  </a:lnTo>
                  <a:lnTo>
                    <a:pt x="422" y="338"/>
                  </a:lnTo>
                  <a:lnTo>
                    <a:pt x="411" y="345"/>
                  </a:lnTo>
                  <a:lnTo>
                    <a:pt x="394" y="329"/>
                  </a:lnTo>
                  <a:lnTo>
                    <a:pt x="373" y="316"/>
                  </a:lnTo>
                  <a:lnTo>
                    <a:pt x="348" y="316"/>
                  </a:lnTo>
                  <a:lnTo>
                    <a:pt x="330" y="316"/>
                  </a:lnTo>
                  <a:lnTo>
                    <a:pt x="315" y="334"/>
                  </a:lnTo>
                  <a:lnTo>
                    <a:pt x="273" y="337"/>
                  </a:lnTo>
                  <a:lnTo>
                    <a:pt x="269" y="362"/>
                  </a:lnTo>
                  <a:lnTo>
                    <a:pt x="253" y="362"/>
                  </a:lnTo>
                  <a:lnTo>
                    <a:pt x="237" y="372"/>
                  </a:lnTo>
                  <a:lnTo>
                    <a:pt x="233" y="388"/>
                  </a:lnTo>
                  <a:lnTo>
                    <a:pt x="236" y="401"/>
                  </a:lnTo>
                  <a:lnTo>
                    <a:pt x="242" y="413"/>
                  </a:lnTo>
                  <a:lnTo>
                    <a:pt x="247" y="427"/>
                  </a:lnTo>
                  <a:lnTo>
                    <a:pt x="230" y="435"/>
                  </a:lnTo>
                  <a:lnTo>
                    <a:pt x="197" y="448"/>
                  </a:lnTo>
                  <a:lnTo>
                    <a:pt x="183" y="462"/>
                  </a:lnTo>
                  <a:lnTo>
                    <a:pt x="186" y="485"/>
                  </a:lnTo>
                  <a:lnTo>
                    <a:pt x="193" y="510"/>
                  </a:lnTo>
                  <a:lnTo>
                    <a:pt x="185" y="517"/>
                  </a:lnTo>
                  <a:lnTo>
                    <a:pt x="167" y="517"/>
                  </a:lnTo>
                  <a:lnTo>
                    <a:pt x="153" y="517"/>
                  </a:lnTo>
                  <a:lnTo>
                    <a:pt x="129" y="502"/>
                  </a:lnTo>
                  <a:lnTo>
                    <a:pt x="104" y="494"/>
                  </a:lnTo>
                  <a:lnTo>
                    <a:pt x="94" y="498"/>
                  </a:lnTo>
                  <a:lnTo>
                    <a:pt x="78" y="509"/>
                  </a:lnTo>
                  <a:lnTo>
                    <a:pt x="65" y="517"/>
                  </a:lnTo>
                  <a:lnTo>
                    <a:pt x="57" y="537"/>
                  </a:lnTo>
                  <a:lnTo>
                    <a:pt x="58" y="548"/>
                  </a:lnTo>
                  <a:lnTo>
                    <a:pt x="78" y="564"/>
                  </a:lnTo>
                  <a:lnTo>
                    <a:pt x="78" y="571"/>
                  </a:lnTo>
                  <a:lnTo>
                    <a:pt x="78" y="592"/>
                  </a:lnTo>
                  <a:lnTo>
                    <a:pt x="78" y="620"/>
                  </a:lnTo>
                  <a:lnTo>
                    <a:pt x="68" y="631"/>
                  </a:lnTo>
                  <a:lnTo>
                    <a:pt x="56" y="635"/>
                  </a:lnTo>
                  <a:lnTo>
                    <a:pt x="39" y="635"/>
                  </a:lnTo>
                  <a:lnTo>
                    <a:pt x="32" y="641"/>
                  </a:lnTo>
                  <a:lnTo>
                    <a:pt x="25" y="646"/>
                  </a:lnTo>
                  <a:lnTo>
                    <a:pt x="21" y="646"/>
                  </a:lnTo>
                  <a:lnTo>
                    <a:pt x="4" y="646"/>
                  </a:lnTo>
                  <a:lnTo>
                    <a:pt x="0" y="653"/>
                  </a:lnTo>
                  <a:lnTo>
                    <a:pt x="0" y="664"/>
                  </a:lnTo>
                  <a:lnTo>
                    <a:pt x="4" y="670"/>
                  </a:lnTo>
                  <a:lnTo>
                    <a:pt x="13" y="664"/>
                  </a:lnTo>
                  <a:lnTo>
                    <a:pt x="285" y="660"/>
                  </a:lnTo>
                  <a:lnTo>
                    <a:pt x="278" y="613"/>
                  </a:lnTo>
                  <a:lnTo>
                    <a:pt x="788" y="583"/>
                  </a:lnTo>
                  <a:lnTo>
                    <a:pt x="1056" y="555"/>
                  </a:lnTo>
                  <a:lnTo>
                    <a:pt x="1089" y="537"/>
                  </a:lnTo>
                  <a:lnTo>
                    <a:pt x="1110" y="523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5032375" y="1957388"/>
              <a:ext cx="625475" cy="544512"/>
            </a:xfrm>
            <a:custGeom>
              <a:avLst/>
              <a:gdLst/>
              <a:ahLst/>
              <a:cxnLst>
                <a:cxn ang="0">
                  <a:pos x="1106" y="888"/>
                </a:cxn>
                <a:cxn ang="0">
                  <a:pos x="1127" y="881"/>
                </a:cxn>
                <a:cxn ang="0">
                  <a:pos x="1138" y="876"/>
                </a:cxn>
                <a:cxn ang="0">
                  <a:pos x="1162" y="870"/>
                </a:cxn>
                <a:cxn ang="0">
                  <a:pos x="1184" y="855"/>
                </a:cxn>
                <a:cxn ang="0">
                  <a:pos x="1184" y="806"/>
                </a:cxn>
                <a:cxn ang="0">
                  <a:pos x="1164" y="783"/>
                </a:cxn>
                <a:cxn ang="0">
                  <a:pos x="1171" y="752"/>
                </a:cxn>
                <a:cxn ang="0">
                  <a:pos x="1134" y="774"/>
                </a:cxn>
                <a:cxn ang="0">
                  <a:pos x="1106" y="726"/>
                </a:cxn>
                <a:cxn ang="0">
                  <a:pos x="1116" y="680"/>
                </a:cxn>
                <a:cxn ang="0">
                  <a:pos x="1080" y="609"/>
                </a:cxn>
                <a:cxn ang="0">
                  <a:pos x="1006" y="577"/>
                </a:cxn>
                <a:cxn ang="0">
                  <a:pos x="942" y="523"/>
                </a:cxn>
                <a:cxn ang="0">
                  <a:pos x="949" y="468"/>
                </a:cxn>
                <a:cxn ang="0">
                  <a:pos x="960" y="423"/>
                </a:cxn>
                <a:cxn ang="0">
                  <a:pos x="960" y="372"/>
                </a:cxn>
                <a:cxn ang="0">
                  <a:pos x="912" y="354"/>
                </a:cxn>
                <a:cxn ang="0">
                  <a:pos x="888" y="380"/>
                </a:cxn>
                <a:cxn ang="0">
                  <a:pos x="869" y="311"/>
                </a:cxn>
                <a:cxn ang="0">
                  <a:pos x="758" y="211"/>
                </a:cxn>
                <a:cxn ang="0">
                  <a:pos x="729" y="106"/>
                </a:cxn>
                <a:cxn ang="0">
                  <a:pos x="734" y="50"/>
                </a:cxn>
                <a:cxn ang="0">
                  <a:pos x="0" y="10"/>
                </a:cxn>
                <a:cxn ang="0">
                  <a:pos x="18" y="29"/>
                </a:cxn>
                <a:cxn ang="0">
                  <a:pos x="17" y="64"/>
                </a:cxn>
                <a:cxn ang="0">
                  <a:pos x="22" y="76"/>
                </a:cxn>
                <a:cxn ang="0">
                  <a:pos x="25" y="79"/>
                </a:cxn>
                <a:cxn ang="0">
                  <a:pos x="40" y="86"/>
                </a:cxn>
                <a:cxn ang="0">
                  <a:pos x="58" y="117"/>
                </a:cxn>
                <a:cxn ang="0">
                  <a:pos x="65" y="135"/>
                </a:cxn>
                <a:cxn ang="0">
                  <a:pos x="94" y="182"/>
                </a:cxn>
                <a:cxn ang="0">
                  <a:pos x="146" y="182"/>
                </a:cxn>
                <a:cxn ang="0">
                  <a:pos x="129" y="233"/>
                </a:cxn>
                <a:cxn ang="0">
                  <a:pos x="146" y="283"/>
                </a:cxn>
                <a:cxn ang="0">
                  <a:pos x="168" y="323"/>
                </a:cxn>
                <a:cxn ang="0">
                  <a:pos x="196" y="823"/>
                </a:cxn>
                <a:cxn ang="0">
                  <a:pos x="1002" y="917"/>
                </a:cxn>
                <a:cxn ang="0">
                  <a:pos x="955" y="1030"/>
                </a:cxn>
                <a:cxn ang="0">
                  <a:pos x="1091" y="1006"/>
                </a:cxn>
                <a:cxn ang="0">
                  <a:pos x="1099" y="995"/>
                </a:cxn>
                <a:cxn ang="0">
                  <a:pos x="1106" y="988"/>
                </a:cxn>
                <a:cxn ang="0">
                  <a:pos x="1106" y="984"/>
                </a:cxn>
                <a:cxn ang="0">
                  <a:pos x="1091" y="962"/>
                </a:cxn>
                <a:cxn ang="0">
                  <a:pos x="1106" y="947"/>
                </a:cxn>
                <a:cxn ang="0">
                  <a:pos x="1107" y="917"/>
                </a:cxn>
                <a:cxn ang="0">
                  <a:pos x="1106" y="899"/>
                </a:cxn>
              </a:cxnLst>
              <a:rect l="0" t="0" r="r" b="b"/>
              <a:pathLst>
                <a:path w="1184" h="1030">
                  <a:moveTo>
                    <a:pt x="1106" y="899"/>
                  </a:moveTo>
                  <a:lnTo>
                    <a:pt x="1106" y="888"/>
                  </a:lnTo>
                  <a:lnTo>
                    <a:pt x="1110" y="881"/>
                  </a:lnTo>
                  <a:lnTo>
                    <a:pt x="1127" y="881"/>
                  </a:lnTo>
                  <a:lnTo>
                    <a:pt x="1131" y="881"/>
                  </a:lnTo>
                  <a:lnTo>
                    <a:pt x="1138" y="876"/>
                  </a:lnTo>
                  <a:lnTo>
                    <a:pt x="1145" y="870"/>
                  </a:lnTo>
                  <a:lnTo>
                    <a:pt x="1162" y="870"/>
                  </a:lnTo>
                  <a:lnTo>
                    <a:pt x="1174" y="866"/>
                  </a:lnTo>
                  <a:lnTo>
                    <a:pt x="1184" y="855"/>
                  </a:lnTo>
                  <a:lnTo>
                    <a:pt x="1184" y="827"/>
                  </a:lnTo>
                  <a:lnTo>
                    <a:pt x="1184" y="806"/>
                  </a:lnTo>
                  <a:lnTo>
                    <a:pt x="1184" y="799"/>
                  </a:lnTo>
                  <a:lnTo>
                    <a:pt x="1164" y="783"/>
                  </a:lnTo>
                  <a:lnTo>
                    <a:pt x="1163" y="772"/>
                  </a:lnTo>
                  <a:lnTo>
                    <a:pt x="1171" y="752"/>
                  </a:lnTo>
                  <a:lnTo>
                    <a:pt x="1146" y="752"/>
                  </a:lnTo>
                  <a:lnTo>
                    <a:pt x="1134" y="774"/>
                  </a:lnTo>
                  <a:lnTo>
                    <a:pt x="1134" y="752"/>
                  </a:lnTo>
                  <a:lnTo>
                    <a:pt x="1106" y="726"/>
                  </a:lnTo>
                  <a:lnTo>
                    <a:pt x="1114" y="708"/>
                  </a:lnTo>
                  <a:lnTo>
                    <a:pt x="1116" y="680"/>
                  </a:lnTo>
                  <a:lnTo>
                    <a:pt x="1098" y="632"/>
                  </a:lnTo>
                  <a:lnTo>
                    <a:pt x="1080" y="609"/>
                  </a:lnTo>
                  <a:lnTo>
                    <a:pt x="1021" y="570"/>
                  </a:lnTo>
                  <a:lnTo>
                    <a:pt x="1006" y="577"/>
                  </a:lnTo>
                  <a:lnTo>
                    <a:pt x="971" y="552"/>
                  </a:lnTo>
                  <a:lnTo>
                    <a:pt x="942" y="523"/>
                  </a:lnTo>
                  <a:lnTo>
                    <a:pt x="942" y="497"/>
                  </a:lnTo>
                  <a:lnTo>
                    <a:pt x="949" y="468"/>
                  </a:lnTo>
                  <a:lnTo>
                    <a:pt x="955" y="448"/>
                  </a:lnTo>
                  <a:lnTo>
                    <a:pt x="960" y="423"/>
                  </a:lnTo>
                  <a:lnTo>
                    <a:pt x="973" y="390"/>
                  </a:lnTo>
                  <a:lnTo>
                    <a:pt x="960" y="372"/>
                  </a:lnTo>
                  <a:lnTo>
                    <a:pt x="942" y="354"/>
                  </a:lnTo>
                  <a:lnTo>
                    <a:pt x="912" y="354"/>
                  </a:lnTo>
                  <a:lnTo>
                    <a:pt x="901" y="365"/>
                  </a:lnTo>
                  <a:lnTo>
                    <a:pt x="888" y="380"/>
                  </a:lnTo>
                  <a:lnTo>
                    <a:pt x="869" y="354"/>
                  </a:lnTo>
                  <a:lnTo>
                    <a:pt x="869" y="311"/>
                  </a:lnTo>
                  <a:lnTo>
                    <a:pt x="842" y="280"/>
                  </a:lnTo>
                  <a:lnTo>
                    <a:pt x="758" y="211"/>
                  </a:lnTo>
                  <a:lnTo>
                    <a:pt x="729" y="157"/>
                  </a:lnTo>
                  <a:lnTo>
                    <a:pt x="729" y="106"/>
                  </a:lnTo>
                  <a:lnTo>
                    <a:pt x="729" y="54"/>
                  </a:lnTo>
                  <a:lnTo>
                    <a:pt x="734" y="50"/>
                  </a:lnTo>
                  <a:lnTo>
                    <a:pt x="680" y="0"/>
                  </a:lnTo>
                  <a:lnTo>
                    <a:pt x="0" y="10"/>
                  </a:lnTo>
                  <a:lnTo>
                    <a:pt x="6" y="19"/>
                  </a:lnTo>
                  <a:lnTo>
                    <a:pt x="18" y="29"/>
                  </a:lnTo>
                  <a:lnTo>
                    <a:pt x="22" y="54"/>
                  </a:lnTo>
                  <a:lnTo>
                    <a:pt x="17" y="64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25" y="79"/>
                  </a:lnTo>
                  <a:lnTo>
                    <a:pt x="25" y="79"/>
                  </a:lnTo>
                  <a:lnTo>
                    <a:pt x="32" y="83"/>
                  </a:lnTo>
                  <a:lnTo>
                    <a:pt x="40" y="86"/>
                  </a:lnTo>
                  <a:lnTo>
                    <a:pt x="51" y="90"/>
                  </a:lnTo>
                  <a:lnTo>
                    <a:pt x="58" y="117"/>
                  </a:lnTo>
                  <a:lnTo>
                    <a:pt x="67" y="137"/>
                  </a:lnTo>
                  <a:lnTo>
                    <a:pt x="65" y="135"/>
                  </a:lnTo>
                  <a:lnTo>
                    <a:pt x="86" y="162"/>
                  </a:lnTo>
                  <a:lnTo>
                    <a:pt x="94" y="182"/>
                  </a:lnTo>
                  <a:lnTo>
                    <a:pt x="133" y="182"/>
                  </a:lnTo>
                  <a:lnTo>
                    <a:pt x="146" y="182"/>
                  </a:lnTo>
                  <a:lnTo>
                    <a:pt x="146" y="207"/>
                  </a:lnTo>
                  <a:lnTo>
                    <a:pt x="129" y="233"/>
                  </a:lnTo>
                  <a:lnTo>
                    <a:pt x="115" y="258"/>
                  </a:lnTo>
                  <a:lnTo>
                    <a:pt x="146" y="283"/>
                  </a:lnTo>
                  <a:lnTo>
                    <a:pt x="156" y="314"/>
                  </a:lnTo>
                  <a:lnTo>
                    <a:pt x="168" y="323"/>
                  </a:lnTo>
                  <a:lnTo>
                    <a:pt x="199" y="339"/>
                  </a:lnTo>
                  <a:lnTo>
                    <a:pt x="196" y="823"/>
                  </a:lnTo>
                  <a:lnTo>
                    <a:pt x="196" y="937"/>
                  </a:lnTo>
                  <a:lnTo>
                    <a:pt x="1002" y="917"/>
                  </a:lnTo>
                  <a:lnTo>
                    <a:pt x="1008" y="949"/>
                  </a:lnTo>
                  <a:lnTo>
                    <a:pt x="955" y="1030"/>
                  </a:lnTo>
                  <a:lnTo>
                    <a:pt x="1088" y="1020"/>
                  </a:lnTo>
                  <a:lnTo>
                    <a:pt x="1091" y="1006"/>
                  </a:lnTo>
                  <a:lnTo>
                    <a:pt x="1099" y="995"/>
                  </a:lnTo>
                  <a:lnTo>
                    <a:pt x="1099" y="995"/>
                  </a:lnTo>
                  <a:lnTo>
                    <a:pt x="1103" y="991"/>
                  </a:lnTo>
                  <a:lnTo>
                    <a:pt x="1106" y="988"/>
                  </a:lnTo>
                  <a:lnTo>
                    <a:pt x="1106" y="984"/>
                  </a:lnTo>
                  <a:lnTo>
                    <a:pt x="1106" y="984"/>
                  </a:lnTo>
                  <a:lnTo>
                    <a:pt x="1096" y="966"/>
                  </a:lnTo>
                  <a:lnTo>
                    <a:pt x="1091" y="962"/>
                  </a:lnTo>
                  <a:lnTo>
                    <a:pt x="1096" y="952"/>
                  </a:lnTo>
                  <a:lnTo>
                    <a:pt x="1106" y="947"/>
                  </a:lnTo>
                  <a:lnTo>
                    <a:pt x="1110" y="931"/>
                  </a:lnTo>
                  <a:lnTo>
                    <a:pt x="1107" y="917"/>
                  </a:lnTo>
                  <a:lnTo>
                    <a:pt x="1110" y="905"/>
                  </a:lnTo>
                  <a:lnTo>
                    <a:pt x="1106" y="899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4922838" y="914400"/>
              <a:ext cx="603250" cy="703262"/>
            </a:xfrm>
            <a:custGeom>
              <a:avLst/>
              <a:gdLst/>
              <a:ahLst/>
              <a:cxnLst>
                <a:cxn ang="0">
                  <a:pos x="764" y="737"/>
                </a:cxn>
                <a:cxn ang="0">
                  <a:pos x="789" y="584"/>
                </a:cxn>
                <a:cxn ang="0">
                  <a:pos x="930" y="440"/>
                </a:cxn>
                <a:cxn ang="0">
                  <a:pos x="1142" y="303"/>
                </a:cxn>
                <a:cxn ang="0">
                  <a:pos x="1008" y="281"/>
                </a:cxn>
                <a:cxn ang="0">
                  <a:pos x="912" y="285"/>
                </a:cxn>
                <a:cxn ang="0">
                  <a:pos x="847" y="303"/>
                </a:cxn>
                <a:cxn ang="0">
                  <a:pos x="808" y="262"/>
                </a:cxn>
                <a:cxn ang="0">
                  <a:pos x="729" y="244"/>
                </a:cxn>
                <a:cxn ang="0">
                  <a:pos x="703" y="231"/>
                </a:cxn>
                <a:cxn ang="0">
                  <a:pos x="625" y="199"/>
                </a:cxn>
                <a:cxn ang="0">
                  <a:pos x="678" y="200"/>
                </a:cxn>
                <a:cxn ang="0">
                  <a:pos x="628" y="190"/>
                </a:cxn>
                <a:cxn ang="0">
                  <a:pos x="576" y="190"/>
                </a:cxn>
                <a:cxn ang="0">
                  <a:pos x="536" y="210"/>
                </a:cxn>
                <a:cxn ang="0">
                  <a:pos x="476" y="185"/>
                </a:cxn>
                <a:cxn ang="0">
                  <a:pos x="442" y="185"/>
                </a:cxn>
                <a:cxn ang="0">
                  <a:pos x="376" y="133"/>
                </a:cxn>
                <a:cxn ang="0">
                  <a:pos x="361" y="108"/>
                </a:cxn>
                <a:cxn ang="0">
                  <a:pos x="318" y="108"/>
                </a:cxn>
                <a:cxn ang="0">
                  <a:pos x="297" y="89"/>
                </a:cxn>
                <a:cxn ang="0">
                  <a:pos x="321" y="45"/>
                </a:cxn>
                <a:cxn ang="0">
                  <a:pos x="326" y="14"/>
                </a:cxn>
                <a:cxn ang="0">
                  <a:pos x="308" y="0"/>
                </a:cxn>
                <a:cxn ang="0">
                  <a:pos x="296" y="63"/>
                </a:cxn>
                <a:cxn ang="0">
                  <a:pos x="0" y="89"/>
                </a:cxn>
                <a:cxn ang="0">
                  <a:pos x="10" y="124"/>
                </a:cxn>
                <a:cxn ang="0">
                  <a:pos x="20" y="143"/>
                </a:cxn>
                <a:cxn ang="0">
                  <a:pos x="18" y="171"/>
                </a:cxn>
                <a:cxn ang="0">
                  <a:pos x="10" y="185"/>
                </a:cxn>
                <a:cxn ang="0">
                  <a:pos x="14" y="219"/>
                </a:cxn>
                <a:cxn ang="0">
                  <a:pos x="10" y="276"/>
                </a:cxn>
                <a:cxn ang="0">
                  <a:pos x="32" y="353"/>
                </a:cxn>
                <a:cxn ang="0">
                  <a:pos x="50" y="426"/>
                </a:cxn>
                <a:cxn ang="0">
                  <a:pos x="54" y="573"/>
                </a:cxn>
                <a:cxn ang="0">
                  <a:pos x="64" y="629"/>
                </a:cxn>
                <a:cxn ang="0">
                  <a:pos x="71" y="668"/>
                </a:cxn>
                <a:cxn ang="0">
                  <a:pos x="92" y="698"/>
                </a:cxn>
                <a:cxn ang="0">
                  <a:pos x="97" y="747"/>
                </a:cxn>
                <a:cxn ang="0">
                  <a:pos x="88" y="782"/>
                </a:cxn>
                <a:cxn ang="0">
                  <a:pos x="89" y="790"/>
                </a:cxn>
                <a:cxn ang="0">
                  <a:pos x="57" y="820"/>
                </a:cxn>
                <a:cxn ang="0">
                  <a:pos x="45" y="844"/>
                </a:cxn>
                <a:cxn ang="0">
                  <a:pos x="52" y="866"/>
                </a:cxn>
                <a:cxn ang="0">
                  <a:pos x="68" y="893"/>
                </a:cxn>
                <a:cxn ang="0">
                  <a:pos x="100" y="915"/>
                </a:cxn>
                <a:cxn ang="0">
                  <a:pos x="100" y="1330"/>
                </a:cxn>
                <a:cxn ang="0">
                  <a:pos x="952" y="1280"/>
                </a:cxn>
                <a:cxn ang="0">
                  <a:pos x="911" y="1209"/>
                </a:cxn>
                <a:cxn ang="0">
                  <a:pos x="863" y="1166"/>
                </a:cxn>
                <a:cxn ang="0">
                  <a:pos x="759" y="1083"/>
                </a:cxn>
                <a:cxn ang="0">
                  <a:pos x="689" y="1037"/>
                </a:cxn>
                <a:cxn ang="0">
                  <a:pos x="703" y="872"/>
                </a:cxn>
                <a:cxn ang="0">
                  <a:pos x="669" y="847"/>
                </a:cxn>
                <a:cxn ang="0">
                  <a:pos x="700" y="777"/>
                </a:cxn>
              </a:cxnLst>
              <a:rect l="0" t="0" r="r" b="b"/>
              <a:pathLst>
                <a:path w="1142" h="1330">
                  <a:moveTo>
                    <a:pt x="700" y="777"/>
                  </a:moveTo>
                  <a:lnTo>
                    <a:pt x="764" y="737"/>
                  </a:lnTo>
                  <a:lnTo>
                    <a:pt x="765" y="608"/>
                  </a:lnTo>
                  <a:lnTo>
                    <a:pt x="789" y="584"/>
                  </a:lnTo>
                  <a:lnTo>
                    <a:pt x="883" y="496"/>
                  </a:lnTo>
                  <a:lnTo>
                    <a:pt x="930" y="440"/>
                  </a:lnTo>
                  <a:lnTo>
                    <a:pt x="1019" y="378"/>
                  </a:lnTo>
                  <a:lnTo>
                    <a:pt x="1142" y="303"/>
                  </a:lnTo>
                  <a:lnTo>
                    <a:pt x="1101" y="293"/>
                  </a:lnTo>
                  <a:lnTo>
                    <a:pt x="1008" y="281"/>
                  </a:lnTo>
                  <a:lnTo>
                    <a:pt x="930" y="269"/>
                  </a:lnTo>
                  <a:lnTo>
                    <a:pt x="912" y="285"/>
                  </a:lnTo>
                  <a:lnTo>
                    <a:pt x="891" y="303"/>
                  </a:lnTo>
                  <a:lnTo>
                    <a:pt x="847" y="303"/>
                  </a:lnTo>
                  <a:lnTo>
                    <a:pt x="833" y="278"/>
                  </a:lnTo>
                  <a:lnTo>
                    <a:pt x="808" y="262"/>
                  </a:lnTo>
                  <a:lnTo>
                    <a:pt x="748" y="244"/>
                  </a:lnTo>
                  <a:lnTo>
                    <a:pt x="729" y="244"/>
                  </a:lnTo>
                  <a:lnTo>
                    <a:pt x="711" y="236"/>
                  </a:lnTo>
                  <a:lnTo>
                    <a:pt x="703" y="231"/>
                  </a:lnTo>
                  <a:lnTo>
                    <a:pt x="654" y="222"/>
                  </a:lnTo>
                  <a:lnTo>
                    <a:pt x="625" y="199"/>
                  </a:lnTo>
                  <a:lnTo>
                    <a:pt x="658" y="210"/>
                  </a:lnTo>
                  <a:lnTo>
                    <a:pt x="678" y="200"/>
                  </a:lnTo>
                  <a:lnTo>
                    <a:pt x="657" y="190"/>
                  </a:lnTo>
                  <a:lnTo>
                    <a:pt x="628" y="190"/>
                  </a:lnTo>
                  <a:lnTo>
                    <a:pt x="600" y="190"/>
                  </a:lnTo>
                  <a:lnTo>
                    <a:pt x="576" y="190"/>
                  </a:lnTo>
                  <a:lnTo>
                    <a:pt x="547" y="196"/>
                  </a:lnTo>
                  <a:lnTo>
                    <a:pt x="536" y="210"/>
                  </a:lnTo>
                  <a:lnTo>
                    <a:pt x="511" y="210"/>
                  </a:lnTo>
                  <a:lnTo>
                    <a:pt x="476" y="185"/>
                  </a:lnTo>
                  <a:lnTo>
                    <a:pt x="461" y="185"/>
                  </a:lnTo>
                  <a:lnTo>
                    <a:pt x="442" y="185"/>
                  </a:lnTo>
                  <a:lnTo>
                    <a:pt x="399" y="176"/>
                  </a:lnTo>
                  <a:lnTo>
                    <a:pt x="376" y="133"/>
                  </a:lnTo>
                  <a:lnTo>
                    <a:pt x="376" y="126"/>
                  </a:lnTo>
                  <a:lnTo>
                    <a:pt x="361" y="108"/>
                  </a:lnTo>
                  <a:lnTo>
                    <a:pt x="340" y="108"/>
                  </a:lnTo>
                  <a:lnTo>
                    <a:pt x="318" y="108"/>
                  </a:lnTo>
                  <a:lnTo>
                    <a:pt x="303" y="108"/>
                  </a:lnTo>
                  <a:lnTo>
                    <a:pt x="297" y="89"/>
                  </a:lnTo>
                  <a:lnTo>
                    <a:pt x="315" y="64"/>
                  </a:lnTo>
                  <a:lnTo>
                    <a:pt x="321" y="45"/>
                  </a:lnTo>
                  <a:lnTo>
                    <a:pt x="340" y="27"/>
                  </a:lnTo>
                  <a:lnTo>
                    <a:pt x="326" y="14"/>
                  </a:lnTo>
                  <a:lnTo>
                    <a:pt x="326" y="7"/>
                  </a:lnTo>
                  <a:lnTo>
                    <a:pt x="308" y="0"/>
                  </a:lnTo>
                  <a:lnTo>
                    <a:pt x="308" y="56"/>
                  </a:lnTo>
                  <a:lnTo>
                    <a:pt x="296" y="63"/>
                  </a:lnTo>
                  <a:lnTo>
                    <a:pt x="288" y="89"/>
                  </a:lnTo>
                  <a:lnTo>
                    <a:pt x="0" y="89"/>
                  </a:lnTo>
                  <a:lnTo>
                    <a:pt x="6" y="108"/>
                  </a:lnTo>
                  <a:lnTo>
                    <a:pt x="10" y="124"/>
                  </a:lnTo>
                  <a:lnTo>
                    <a:pt x="10" y="131"/>
                  </a:lnTo>
                  <a:lnTo>
                    <a:pt x="20" y="143"/>
                  </a:lnTo>
                  <a:lnTo>
                    <a:pt x="23" y="160"/>
                  </a:lnTo>
                  <a:lnTo>
                    <a:pt x="18" y="171"/>
                  </a:lnTo>
                  <a:lnTo>
                    <a:pt x="10" y="181"/>
                  </a:lnTo>
                  <a:lnTo>
                    <a:pt x="10" y="185"/>
                  </a:lnTo>
                  <a:lnTo>
                    <a:pt x="10" y="207"/>
                  </a:lnTo>
                  <a:lnTo>
                    <a:pt x="14" y="219"/>
                  </a:lnTo>
                  <a:lnTo>
                    <a:pt x="16" y="246"/>
                  </a:lnTo>
                  <a:lnTo>
                    <a:pt x="10" y="276"/>
                  </a:lnTo>
                  <a:lnTo>
                    <a:pt x="20" y="304"/>
                  </a:lnTo>
                  <a:lnTo>
                    <a:pt x="32" y="353"/>
                  </a:lnTo>
                  <a:lnTo>
                    <a:pt x="50" y="383"/>
                  </a:lnTo>
                  <a:lnTo>
                    <a:pt x="50" y="426"/>
                  </a:lnTo>
                  <a:lnTo>
                    <a:pt x="54" y="507"/>
                  </a:lnTo>
                  <a:lnTo>
                    <a:pt x="54" y="573"/>
                  </a:lnTo>
                  <a:lnTo>
                    <a:pt x="54" y="615"/>
                  </a:lnTo>
                  <a:lnTo>
                    <a:pt x="64" y="629"/>
                  </a:lnTo>
                  <a:lnTo>
                    <a:pt x="71" y="639"/>
                  </a:lnTo>
                  <a:lnTo>
                    <a:pt x="71" y="668"/>
                  </a:lnTo>
                  <a:lnTo>
                    <a:pt x="82" y="683"/>
                  </a:lnTo>
                  <a:lnTo>
                    <a:pt x="92" y="698"/>
                  </a:lnTo>
                  <a:lnTo>
                    <a:pt x="97" y="726"/>
                  </a:lnTo>
                  <a:lnTo>
                    <a:pt x="97" y="747"/>
                  </a:lnTo>
                  <a:lnTo>
                    <a:pt x="97" y="770"/>
                  </a:lnTo>
                  <a:lnTo>
                    <a:pt x="88" y="782"/>
                  </a:lnTo>
                  <a:lnTo>
                    <a:pt x="88" y="780"/>
                  </a:lnTo>
                  <a:lnTo>
                    <a:pt x="89" y="790"/>
                  </a:lnTo>
                  <a:lnTo>
                    <a:pt x="72" y="807"/>
                  </a:lnTo>
                  <a:lnTo>
                    <a:pt x="57" y="820"/>
                  </a:lnTo>
                  <a:lnTo>
                    <a:pt x="45" y="836"/>
                  </a:lnTo>
                  <a:lnTo>
                    <a:pt x="45" y="844"/>
                  </a:lnTo>
                  <a:lnTo>
                    <a:pt x="45" y="855"/>
                  </a:lnTo>
                  <a:lnTo>
                    <a:pt x="52" y="866"/>
                  </a:lnTo>
                  <a:lnTo>
                    <a:pt x="63" y="880"/>
                  </a:lnTo>
                  <a:lnTo>
                    <a:pt x="68" y="893"/>
                  </a:lnTo>
                  <a:lnTo>
                    <a:pt x="92" y="902"/>
                  </a:lnTo>
                  <a:lnTo>
                    <a:pt x="100" y="915"/>
                  </a:lnTo>
                  <a:lnTo>
                    <a:pt x="114" y="931"/>
                  </a:lnTo>
                  <a:lnTo>
                    <a:pt x="100" y="1330"/>
                  </a:lnTo>
                  <a:lnTo>
                    <a:pt x="950" y="1313"/>
                  </a:lnTo>
                  <a:lnTo>
                    <a:pt x="952" y="1280"/>
                  </a:lnTo>
                  <a:lnTo>
                    <a:pt x="950" y="1247"/>
                  </a:lnTo>
                  <a:lnTo>
                    <a:pt x="911" y="1209"/>
                  </a:lnTo>
                  <a:lnTo>
                    <a:pt x="879" y="1187"/>
                  </a:lnTo>
                  <a:lnTo>
                    <a:pt x="863" y="1166"/>
                  </a:lnTo>
                  <a:lnTo>
                    <a:pt x="820" y="1119"/>
                  </a:lnTo>
                  <a:lnTo>
                    <a:pt x="759" y="1083"/>
                  </a:lnTo>
                  <a:lnTo>
                    <a:pt x="716" y="1061"/>
                  </a:lnTo>
                  <a:lnTo>
                    <a:pt x="689" y="1037"/>
                  </a:lnTo>
                  <a:lnTo>
                    <a:pt x="691" y="951"/>
                  </a:lnTo>
                  <a:lnTo>
                    <a:pt x="703" y="872"/>
                  </a:lnTo>
                  <a:lnTo>
                    <a:pt x="690" y="872"/>
                  </a:lnTo>
                  <a:lnTo>
                    <a:pt x="669" y="847"/>
                  </a:lnTo>
                  <a:lnTo>
                    <a:pt x="690" y="795"/>
                  </a:lnTo>
                  <a:lnTo>
                    <a:pt x="700" y="777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>
              <a:off x="5335588" y="1246188"/>
              <a:ext cx="1587" cy="1587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49" name="Line 49"/>
            <p:cNvSpPr>
              <a:spLocks noChangeShapeType="1"/>
            </p:cNvSpPr>
            <p:nvPr/>
          </p:nvSpPr>
          <p:spPr bwMode="auto">
            <a:xfrm>
              <a:off x="5335588" y="1246188"/>
              <a:ext cx="1587" cy="1587"/>
            </a:xfrm>
            <a:prstGeom prst="line">
              <a:avLst/>
            </a:pr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5476875" y="1120775"/>
              <a:ext cx="708025" cy="663575"/>
            </a:xfrm>
            <a:custGeom>
              <a:avLst/>
              <a:gdLst/>
              <a:ahLst/>
              <a:cxnLst>
                <a:cxn ang="0">
                  <a:pos x="64" y="185"/>
                </a:cxn>
                <a:cxn ang="0">
                  <a:pos x="196" y="126"/>
                </a:cxn>
                <a:cxn ang="0">
                  <a:pos x="303" y="20"/>
                </a:cxn>
                <a:cxn ang="0">
                  <a:pos x="368" y="21"/>
                </a:cxn>
                <a:cxn ang="0">
                  <a:pos x="318" y="67"/>
                </a:cxn>
                <a:cxn ang="0">
                  <a:pos x="304" y="88"/>
                </a:cxn>
                <a:cxn ang="0">
                  <a:pos x="317" y="133"/>
                </a:cxn>
                <a:cxn ang="0">
                  <a:pos x="428" y="158"/>
                </a:cxn>
                <a:cxn ang="0">
                  <a:pos x="594" y="221"/>
                </a:cxn>
                <a:cxn ang="0">
                  <a:pos x="747" y="146"/>
                </a:cxn>
                <a:cxn ang="0">
                  <a:pos x="922" y="174"/>
                </a:cxn>
                <a:cxn ang="0">
                  <a:pos x="1009" y="257"/>
                </a:cxn>
                <a:cxn ang="0">
                  <a:pos x="1048" y="269"/>
                </a:cxn>
                <a:cxn ang="0">
                  <a:pos x="1073" y="251"/>
                </a:cxn>
                <a:cxn ang="0">
                  <a:pos x="1083" y="268"/>
                </a:cxn>
                <a:cxn ang="0">
                  <a:pos x="1050" y="279"/>
                </a:cxn>
                <a:cxn ang="0">
                  <a:pos x="919" y="275"/>
                </a:cxn>
                <a:cxn ang="0">
                  <a:pos x="907" y="328"/>
                </a:cxn>
                <a:cxn ang="0">
                  <a:pos x="944" y="336"/>
                </a:cxn>
                <a:cxn ang="0">
                  <a:pos x="937" y="325"/>
                </a:cxn>
                <a:cxn ang="0">
                  <a:pos x="955" y="346"/>
                </a:cxn>
                <a:cxn ang="0">
                  <a:pos x="966" y="354"/>
                </a:cxn>
                <a:cxn ang="0">
                  <a:pos x="1022" y="383"/>
                </a:cxn>
                <a:cxn ang="0">
                  <a:pos x="1137" y="482"/>
                </a:cxn>
                <a:cxn ang="0">
                  <a:pos x="1145" y="504"/>
                </a:cxn>
                <a:cxn ang="0">
                  <a:pos x="1152" y="525"/>
                </a:cxn>
                <a:cxn ang="0">
                  <a:pos x="1127" y="686"/>
                </a:cxn>
                <a:cxn ang="0">
                  <a:pos x="1094" y="725"/>
                </a:cxn>
                <a:cxn ang="0">
                  <a:pos x="1120" y="800"/>
                </a:cxn>
                <a:cxn ang="0">
                  <a:pos x="1147" y="775"/>
                </a:cxn>
                <a:cxn ang="0">
                  <a:pos x="1161" y="750"/>
                </a:cxn>
                <a:cxn ang="0">
                  <a:pos x="1174" y="725"/>
                </a:cxn>
                <a:cxn ang="0">
                  <a:pos x="1208" y="698"/>
                </a:cxn>
                <a:cxn ang="0">
                  <a:pos x="1283" y="716"/>
                </a:cxn>
                <a:cxn ang="0">
                  <a:pos x="1338" y="918"/>
                </a:cxn>
                <a:cxn ang="0">
                  <a:pos x="1298" y="990"/>
                </a:cxn>
                <a:cxn ang="0">
                  <a:pos x="1240" y="1130"/>
                </a:cxn>
                <a:cxn ang="0">
                  <a:pos x="657" y="1255"/>
                </a:cxn>
                <a:cxn ang="0">
                  <a:pos x="733" y="1012"/>
                </a:cxn>
                <a:cxn ang="0">
                  <a:pos x="669" y="834"/>
                </a:cxn>
                <a:cxn ang="0">
                  <a:pos x="676" y="723"/>
                </a:cxn>
                <a:cxn ang="0">
                  <a:pos x="704" y="586"/>
                </a:cxn>
                <a:cxn ang="0">
                  <a:pos x="775" y="491"/>
                </a:cxn>
                <a:cxn ang="0">
                  <a:pos x="783" y="565"/>
                </a:cxn>
                <a:cxn ang="0">
                  <a:pos x="797" y="566"/>
                </a:cxn>
                <a:cxn ang="0">
                  <a:pos x="818" y="516"/>
                </a:cxn>
                <a:cxn ang="0">
                  <a:pos x="864" y="432"/>
                </a:cxn>
                <a:cxn ang="0">
                  <a:pos x="875" y="358"/>
                </a:cxn>
                <a:cxn ang="0">
                  <a:pos x="901" y="342"/>
                </a:cxn>
                <a:cxn ang="0">
                  <a:pos x="836" y="283"/>
                </a:cxn>
                <a:cxn ang="0">
                  <a:pos x="653" y="336"/>
                </a:cxn>
                <a:cxn ang="0">
                  <a:pos x="611" y="342"/>
                </a:cxn>
                <a:cxn ang="0">
                  <a:pos x="553" y="350"/>
                </a:cxn>
                <a:cxn ang="0">
                  <a:pos x="490" y="497"/>
                </a:cxn>
                <a:cxn ang="0">
                  <a:pos x="436" y="437"/>
                </a:cxn>
                <a:cxn ang="0">
                  <a:pos x="309" y="353"/>
                </a:cxn>
                <a:cxn ang="0">
                  <a:pos x="170" y="310"/>
                </a:cxn>
                <a:cxn ang="0">
                  <a:pos x="42" y="265"/>
                </a:cxn>
              </a:cxnLst>
              <a:rect l="0" t="0" r="r" b="b"/>
              <a:pathLst>
                <a:path w="1338" h="1255">
                  <a:moveTo>
                    <a:pt x="0" y="237"/>
                  </a:moveTo>
                  <a:lnTo>
                    <a:pt x="10" y="226"/>
                  </a:lnTo>
                  <a:lnTo>
                    <a:pt x="28" y="226"/>
                  </a:lnTo>
                  <a:lnTo>
                    <a:pt x="50" y="215"/>
                  </a:lnTo>
                  <a:lnTo>
                    <a:pt x="59" y="203"/>
                  </a:lnTo>
                  <a:lnTo>
                    <a:pt x="64" y="185"/>
                  </a:lnTo>
                  <a:lnTo>
                    <a:pt x="82" y="172"/>
                  </a:lnTo>
                  <a:lnTo>
                    <a:pt x="93" y="167"/>
                  </a:lnTo>
                  <a:lnTo>
                    <a:pt x="110" y="167"/>
                  </a:lnTo>
                  <a:lnTo>
                    <a:pt x="136" y="167"/>
                  </a:lnTo>
                  <a:lnTo>
                    <a:pt x="152" y="157"/>
                  </a:lnTo>
                  <a:lnTo>
                    <a:pt x="196" y="126"/>
                  </a:lnTo>
                  <a:lnTo>
                    <a:pt x="213" y="122"/>
                  </a:lnTo>
                  <a:lnTo>
                    <a:pt x="227" y="101"/>
                  </a:lnTo>
                  <a:lnTo>
                    <a:pt x="245" y="81"/>
                  </a:lnTo>
                  <a:lnTo>
                    <a:pt x="263" y="67"/>
                  </a:lnTo>
                  <a:lnTo>
                    <a:pt x="286" y="40"/>
                  </a:lnTo>
                  <a:lnTo>
                    <a:pt x="303" y="20"/>
                  </a:lnTo>
                  <a:lnTo>
                    <a:pt x="329" y="4"/>
                  </a:lnTo>
                  <a:lnTo>
                    <a:pt x="358" y="0"/>
                  </a:lnTo>
                  <a:lnTo>
                    <a:pt x="371" y="0"/>
                  </a:lnTo>
                  <a:lnTo>
                    <a:pt x="396" y="10"/>
                  </a:lnTo>
                  <a:lnTo>
                    <a:pt x="388" y="15"/>
                  </a:lnTo>
                  <a:lnTo>
                    <a:pt x="368" y="21"/>
                  </a:lnTo>
                  <a:lnTo>
                    <a:pt x="353" y="28"/>
                  </a:lnTo>
                  <a:lnTo>
                    <a:pt x="356" y="35"/>
                  </a:lnTo>
                  <a:lnTo>
                    <a:pt x="328" y="65"/>
                  </a:lnTo>
                  <a:lnTo>
                    <a:pt x="328" y="65"/>
                  </a:lnTo>
                  <a:lnTo>
                    <a:pt x="322" y="67"/>
                  </a:lnTo>
                  <a:lnTo>
                    <a:pt x="318" y="67"/>
                  </a:lnTo>
                  <a:lnTo>
                    <a:pt x="317" y="68"/>
                  </a:lnTo>
                  <a:lnTo>
                    <a:pt x="317" y="70"/>
                  </a:lnTo>
                  <a:lnTo>
                    <a:pt x="317" y="70"/>
                  </a:lnTo>
                  <a:lnTo>
                    <a:pt x="311" y="89"/>
                  </a:lnTo>
                  <a:lnTo>
                    <a:pt x="304" y="107"/>
                  </a:lnTo>
                  <a:lnTo>
                    <a:pt x="304" y="88"/>
                  </a:lnTo>
                  <a:lnTo>
                    <a:pt x="296" y="81"/>
                  </a:lnTo>
                  <a:lnTo>
                    <a:pt x="292" y="125"/>
                  </a:lnTo>
                  <a:lnTo>
                    <a:pt x="290" y="154"/>
                  </a:lnTo>
                  <a:lnTo>
                    <a:pt x="303" y="145"/>
                  </a:lnTo>
                  <a:lnTo>
                    <a:pt x="313" y="133"/>
                  </a:lnTo>
                  <a:lnTo>
                    <a:pt x="317" y="133"/>
                  </a:lnTo>
                  <a:lnTo>
                    <a:pt x="322" y="145"/>
                  </a:lnTo>
                  <a:lnTo>
                    <a:pt x="338" y="146"/>
                  </a:lnTo>
                  <a:lnTo>
                    <a:pt x="346" y="136"/>
                  </a:lnTo>
                  <a:lnTo>
                    <a:pt x="358" y="131"/>
                  </a:lnTo>
                  <a:lnTo>
                    <a:pt x="383" y="132"/>
                  </a:lnTo>
                  <a:lnTo>
                    <a:pt x="428" y="158"/>
                  </a:lnTo>
                  <a:lnTo>
                    <a:pt x="458" y="189"/>
                  </a:lnTo>
                  <a:lnTo>
                    <a:pt x="478" y="206"/>
                  </a:lnTo>
                  <a:lnTo>
                    <a:pt x="518" y="211"/>
                  </a:lnTo>
                  <a:lnTo>
                    <a:pt x="532" y="203"/>
                  </a:lnTo>
                  <a:lnTo>
                    <a:pt x="564" y="214"/>
                  </a:lnTo>
                  <a:lnTo>
                    <a:pt x="594" y="221"/>
                  </a:lnTo>
                  <a:lnTo>
                    <a:pt x="607" y="204"/>
                  </a:lnTo>
                  <a:lnTo>
                    <a:pt x="632" y="179"/>
                  </a:lnTo>
                  <a:lnTo>
                    <a:pt x="650" y="164"/>
                  </a:lnTo>
                  <a:lnTo>
                    <a:pt x="690" y="154"/>
                  </a:lnTo>
                  <a:lnTo>
                    <a:pt x="716" y="146"/>
                  </a:lnTo>
                  <a:lnTo>
                    <a:pt x="747" y="146"/>
                  </a:lnTo>
                  <a:lnTo>
                    <a:pt x="787" y="131"/>
                  </a:lnTo>
                  <a:lnTo>
                    <a:pt x="818" y="118"/>
                  </a:lnTo>
                  <a:lnTo>
                    <a:pt x="832" y="128"/>
                  </a:lnTo>
                  <a:lnTo>
                    <a:pt x="837" y="168"/>
                  </a:lnTo>
                  <a:lnTo>
                    <a:pt x="893" y="176"/>
                  </a:lnTo>
                  <a:lnTo>
                    <a:pt x="922" y="174"/>
                  </a:lnTo>
                  <a:lnTo>
                    <a:pt x="947" y="183"/>
                  </a:lnTo>
                  <a:lnTo>
                    <a:pt x="966" y="203"/>
                  </a:lnTo>
                  <a:lnTo>
                    <a:pt x="993" y="237"/>
                  </a:lnTo>
                  <a:lnTo>
                    <a:pt x="1002" y="249"/>
                  </a:lnTo>
                  <a:lnTo>
                    <a:pt x="1002" y="249"/>
                  </a:lnTo>
                  <a:lnTo>
                    <a:pt x="1009" y="257"/>
                  </a:lnTo>
                  <a:lnTo>
                    <a:pt x="1009" y="257"/>
                  </a:lnTo>
                  <a:lnTo>
                    <a:pt x="1018" y="264"/>
                  </a:lnTo>
                  <a:lnTo>
                    <a:pt x="1022" y="268"/>
                  </a:lnTo>
                  <a:lnTo>
                    <a:pt x="1044" y="272"/>
                  </a:lnTo>
                  <a:lnTo>
                    <a:pt x="1044" y="272"/>
                  </a:lnTo>
                  <a:lnTo>
                    <a:pt x="1048" y="269"/>
                  </a:lnTo>
                  <a:lnTo>
                    <a:pt x="1051" y="265"/>
                  </a:lnTo>
                  <a:lnTo>
                    <a:pt x="1052" y="262"/>
                  </a:lnTo>
                  <a:lnTo>
                    <a:pt x="1052" y="262"/>
                  </a:lnTo>
                  <a:lnTo>
                    <a:pt x="1056" y="260"/>
                  </a:lnTo>
                  <a:lnTo>
                    <a:pt x="1063" y="256"/>
                  </a:lnTo>
                  <a:lnTo>
                    <a:pt x="1073" y="251"/>
                  </a:lnTo>
                  <a:lnTo>
                    <a:pt x="1083" y="262"/>
                  </a:lnTo>
                  <a:lnTo>
                    <a:pt x="1083" y="262"/>
                  </a:lnTo>
                  <a:lnTo>
                    <a:pt x="1086" y="264"/>
                  </a:lnTo>
                  <a:lnTo>
                    <a:pt x="1086" y="267"/>
                  </a:lnTo>
                  <a:lnTo>
                    <a:pt x="1083" y="268"/>
                  </a:lnTo>
                  <a:lnTo>
                    <a:pt x="1083" y="268"/>
                  </a:lnTo>
                  <a:lnTo>
                    <a:pt x="1079" y="271"/>
                  </a:lnTo>
                  <a:lnTo>
                    <a:pt x="1075" y="275"/>
                  </a:lnTo>
                  <a:lnTo>
                    <a:pt x="1070" y="278"/>
                  </a:lnTo>
                  <a:lnTo>
                    <a:pt x="1066" y="279"/>
                  </a:lnTo>
                  <a:lnTo>
                    <a:pt x="1066" y="279"/>
                  </a:lnTo>
                  <a:lnTo>
                    <a:pt x="1050" y="279"/>
                  </a:lnTo>
                  <a:lnTo>
                    <a:pt x="1029" y="279"/>
                  </a:lnTo>
                  <a:lnTo>
                    <a:pt x="1020" y="286"/>
                  </a:lnTo>
                  <a:lnTo>
                    <a:pt x="969" y="286"/>
                  </a:lnTo>
                  <a:lnTo>
                    <a:pt x="958" y="293"/>
                  </a:lnTo>
                  <a:lnTo>
                    <a:pt x="939" y="282"/>
                  </a:lnTo>
                  <a:lnTo>
                    <a:pt x="919" y="275"/>
                  </a:lnTo>
                  <a:lnTo>
                    <a:pt x="901" y="297"/>
                  </a:lnTo>
                  <a:lnTo>
                    <a:pt x="902" y="312"/>
                  </a:lnTo>
                  <a:lnTo>
                    <a:pt x="905" y="319"/>
                  </a:lnTo>
                  <a:lnTo>
                    <a:pt x="905" y="319"/>
                  </a:lnTo>
                  <a:lnTo>
                    <a:pt x="905" y="325"/>
                  </a:lnTo>
                  <a:lnTo>
                    <a:pt x="907" y="328"/>
                  </a:lnTo>
                  <a:lnTo>
                    <a:pt x="908" y="330"/>
                  </a:lnTo>
                  <a:lnTo>
                    <a:pt x="908" y="330"/>
                  </a:lnTo>
                  <a:lnTo>
                    <a:pt x="911" y="335"/>
                  </a:lnTo>
                  <a:lnTo>
                    <a:pt x="912" y="337"/>
                  </a:lnTo>
                  <a:lnTo>
                    <a:pt x="936" y="346"/>
                  </a:lnTo>
                  <a:lnTo>
                    <a:pt x="944" y="336"/>
                  </a:lnTo>
                  <a:lnTo>
                    <a:pt x="944" y="336"/>
                  </a:lnTo>
                  <a:lnTo>
                    <a:pt x="940" y="330"/>
                  </a:lnTo>
                  <a:lnTo>
                    <a:pt x="937" y="326"/>
                  </a:lnTo>
                  <a:lnTo>
                    <a:pt x="937" y="325"/>
                  </a:lnTo>
                  <a:lnTo>
                    <a:pt x="937" y="325"/>
                  </a:lnTo>
                  <a:lnTo>
                    <a:pt x="937" y="325"/>
                  </a:lnTo>
                  <a:lnTo>
                    <a:pt x="950" y="329"/>
                  </a:lnTo>
                  <a:lnTo>
                    <a:pt x="959" y="333"/>
                  </a:lnTo>
                  <a:lnTo>
                    <a:pt x="959" y="333"/>
                  </a:lnTo>
                  <a:lnTo>
                    <a:pt x="958" y="339"/>
                  </a:lnTo>
                  <a:lnTo>
                    <a:pt x="957" y="343"/>
                  </a:lnTo>
                  <a:lnTo>
                    <a:pt x="955" y="346"/>
                  </a:lnTo>
                  <a:lnTo>
                    <a:pt x="955" y="346"/>
                  </a:lnTo>
                  <a:lnTo>
                    <a:pt x="952" y="349"/>
                  </a:lnTo>
                  <a:lnTo>
                    <a:pt x="952" y="350"/>
                  </a:lnTo>
                  <a:lnTo>
                    <a:pt x="954" y="351"/>
                  </a:lnTo>
                  <a:lnTo>
                    <a:pt x="954" y="351"/>
                  </a:lnTo>
                  <a:lnTo>
                    <a:pt x="966" y="354"/>
                  </a:lnTo>
                  <a:lnTo>
                    <a:pt x="982" y="358"/>
                  </a:lnTo>
                  <a:lnTo>
                    <a:pt x="982" y="358"/>
                  </a:lnTo>
                  <a:lnTo>
                    <a:pt x="986" y="358"/>
                  </a:lnTo>
                  <a:lnTo>
                    <a:pt x="991" y="361"/>
                  </a:lnTo>
                  <a:lnTo>
                    <a:pt x="1000" y="365"/>
                  </a:lnTo>
                  <a:lnTo>
                    <a:pt x="1022" y="383"/>
                  </a:lnTo>
                  <a:lnTo>
                    <a:pt x="1054" y="396"/>
                  </a:lnTo>
                  <a:lnTo>
                    <a:pt x="1090" y="410"/>
                  </a:lnTo>
                  <a:lnTo>
                    <a:pt x="1127" y="446"/>
                  </a:lnTo>
                  <a:lnTo>
                    <a:pt x="1147" y="469"/>
                  </a:lnTo>
                  <a:lnTo>
                    <a:pt x="1137" y="482"/>
                  </a:lnTo>
                  <a:lnTo>
                    <a:pt x="1137" y="482"/>
                  </a:lnTo>
                  <a:lnTo>
                    <a:pt x="1134" y="482"/>
                  </a:lnTo>
                  <a:lnTo>
                    <a:pt x="1133" y="482"/>
                  </a:lnTo>
                  <a:lnTo>
                    <a:pt x="1134" y="485"/>
                  </a:lnTo>
                  <a:lnTo>
                    <a:pt x="1134" y="485"/>
                  </a:lnTo>
                  <a:lnTo>
                    <a:pt x="1141" y="497"/>
                  </a:lnTo>
                  <a:lnTo>
                    <a:pt x="1145" y="504"/>
                  </a:lnTo>
                  <a:lnTo>
                    <a:pt x="1147" y="505"/>
                  </a:lnTo>
                  <a:lnTo>
                    <a:pt x="1147" y="508"/>
                  </a:lnTo>
                  <a:lnTo>
                    <a:pt x="1147" y="508"/>
                  </a:lnTo>
                  <a:lnTo>
                    <a:pt x="1145" y="511"/>
                  </a:lnTo>
                  <a:lnTo>
                    <a:pt x="1148" y="516"/>
                  </a:lnTo>
                  <a:lnTo>
                    <a:pt x="1152" y="525"/>
                  </a:lnTo>
                  <a:lnTo>
                    <a:pt x="1159" y="576"/>
                  </a:lnTo>
                  <a:lnTo>
                    <a:pt x="1165" y="605"/>
                  </a:lnTo>
                  <a:lnTo>
                    <a:pt x="1159" y="632"/>
                  </a:lnTo>
                  <a:lnTo>
                    <a:pt x="1141" y="654"/>
                  </a:lnTo>
                  <a:lnTo>
                    <a:pt x="1127" y="686"/>
                  </a:lnTo>
                  <a:lnTo>
                    <a:pt x="1127" y="686"/>
                  </a:lnTo>
                  <a:lnTo>
                    <a:pt x="1116" y="707"/>
                  </a:lnTo>
                  <a:lnTo>
                    <a:pt x="1116" y="707"/>
                  </a:lnTo>
                  <a:lnTo>
                    <a:pt x="1104" y="715"/>
                  </a:lnTo>
                  <a:lnTo>
                    <a:pt x="1097" y="721"/>
                  </a:lnTo>
                  <a:lnTo>
                    <a:pt x="1094" y="725"/>
                  </a:lnTo>
                  <a:lnTo>
                    <a:pt x="1094" y="725"/>
                  </a:lnTo>
                  <a:lnTo>
                    <a:pt x="1093" y="729"/>
                  </a:lnTo>
                  <a:lnTo>
                    <a:pt x="1091" y="736"/>
                  </a:lnTo>
                  <a:lnTo>
                    <a:pt x="1087" y="747"/>
                  </a:lnTo>
                  <a:lnTo>
                    <a:pt x="1088" y="780"/>
                  </a:lnTo>
                  <a:lnTo>
                    <a:pt x="1095" y="793"/>
                  </a:lnTo>
                  <a:lnTo>
                    <a:pt x="1120" y="800"/>
                  </a:lnTo>
                  <a:lnTo>
                    <a:pt x="1130" y="791"/>
                  </a:lnTo>
                  <a:lnTo>
                    <a:pt x="1130" y="791"/>
                  </a:lnTo>
                  <a:lnTo>
                    <a:pt x="1133" y="787"/>
                  </a:lnTo>
                  <a:lnTo>
                    <a:pt x="1138" y="783"/>
                  </a:lnTo>
                  <a:lnTo>
                    <a:pt x="1138" y="783"/>
                  </a:lnTo>
                  <a:lnTo>
                    <a:pt x="1147" y="775"/>
                  </a:lnTo>
                  <a:lnTo>
                    <a:pt x="1147" y="775"/>
                  </a:lnTo>
                  <a:lnTo>
                    <a:pt x="1152" y="769"/>
                  </a:lnTo>
                  <a:lnTo>
                    <a:pt x="1156" y="765"/>
                  </a:lnTo>
                  <a:lnTo>
                    <a:pt x="1159" y="764"/>
                  </a:lnTo>
                  <a:lnTo>
                    <a:pt x="1159" y="764"/>
                  </a:lnTo>
                  <a:lnTo>
                    <a:pt x="1161" y="750"/>
                  </a:lnTo>
                  <a:lnTo>
                    <a:pt x="1161" y="750"/>
                  </a:lnTo>
                  <a:lnTo>
                    <a:pt x="1165" y="733"/>
                  </a:lnTo>
                  <a:lnTo>
                    <a:pt x="1165" y="733"/>
                  </a:lnTo>
                  <a:lnTo>
                    <a:pt x="1169" y="730"/>
                  </a:lnTo>
                  <a:lnTo>
                    <a:pt x="1174" y="725"/>
                  </a:lnTo>
                  <a:lnTo>
                    <a:pt x="1174" y="725"/>
                  </a:lnTo>
                  <a:lnTo>
                    <a:pt x="1181" y="716"/>
                  </a:lnTo>
                  <a:lnTo>
                    <a:pt x="1190" y="711"/>
                  </a:lnTo>
                  <a:lnTo>
                    <a:pt x="1190" y="711"/>
                  </a:lnTo>
                  <a:lnTo>
                    <a:pt x="1198" y="704"/>
                  </a:lnTo>
                  <a:lnTo>
                    <a:pt x="1208" y="698"/>
                  </a:lnTo>
                  <a:lnTo>
                    <a:pt x="1208" y="698"/>
                  </a:lnTo>
                  <a:lnTo>
                    <a:pt x="1211" y="696"/>
                  </a:lnTo>
                  <a:lnTo>
                    <a:pt x="1216" y="691"/>
                  </a:lnTo>
                  <a:lnTo>
                    <a:pt x="1223" y="686"/>
                  </a:lnTo>
                  <a:lnTo>
                    <a:pt x="1237" y="682"/>
                  </a:lnTo>
                  <a:lnTo>
                    <a:pt x="1255" y="689"/>
                  </a:lnTo>
                  <a:lnTo>
                    <a:pt x="1283" y="716"/>
                  </a:lnTo>
                  <a:lnTo>
                    <a:pt x="1301" y="757"/>
                  </a:lnTo>
                  <a:lnTo>
                    <a:pt x="1319" y="857"/>
                  </a:lnTo>
                  <a:lnTo>
                    <a:pt x="1335" y="877"/>
                  </a:lnTo>
                  <a:lnTo>
                    <a:pt x="1335" y="897"/>
                  </a:lnTo>
                  <a:lnTo>
                    <a:pt x="1335" y="897"/>
                  </a:lnTo>
                  <a:lnTo>
                    <a:pt x="1338" y="918"/>
                  </a:lnTo>
                  <a:lnTo>
                    <a:pt x="1338" y="918"/>
                  </a:lnTo>
                  <a:lnTo>
                    <a:pt x="1338" y="931"/>
                  </a:lnTo>
                  <a:lnTo>
                    <a:pt x="1338" y="955"/>
                  </a:lnTo>
                  <a:lnTo>
                    <a:pt x="1338" y="990"/>
                  </a:lnTo>
                  <a:lnTo>
                    <a:pt x="1305" y="990"/>
                  </a:lnTo>
                  <a:lnTo>
                    <a:pt x="1298" y="990"/>
                  </a:lnTo>
                  <a:lnTo>
                    <a:pt x="1297" y="1002"/>
                  </a:lnTo>
                  <a:lnTo>
                    <a:pt x="1281" y="1026"/>
                  </a:lnTo>
                  <a:lnTo>
                    <a:pt x="1279" y="1047"/>
                  </a:lnTo>
                  <a:lnTo>
                    <a:pt x="1269" y="1063"/>
                  </a:lnTo>
                  <a:lnTo>
                    <a:pt x="1251" y="1084"/>
                  </a:lnTo>
                  <a:lnTo>
                    <a:pt x="1240" y="1130"/>
                  </a:lnTo>
                  <a:lnTo>
                    <a:pt x="1240" y="1158"/>
                  </a:lnTo>
                  <a:lnTo>
                    <a:pt x="1223" y="1180"/>
                  </a:lnTo>
                  <a:lnTo>
                    <a:pt x="1208" y="1208"/>
                  </a:lnTo>
                  <a:lnTo>
                    <a:pt x="994" y="1244"/>
                  </a:lnTo>
                  <a:lnTo>
                    <a:pt x="988" y="1233"/>
                  </a:lnTo>
                  <a:lnTo>
                    <a:pt x="657" y="1255"/>
                  </a:lnTo>
                  <a:lnTo>
                    <a:pt x="679" y="1234"/>
                  </a:lnTo>
                  <a:lnTo>
                    <a:pt x="690" y="1215"/>
                  </a:lnTo>
                  <a:lnTo>
                    <a:pt x="708" y="1180"/>
                  </a:lnTo>
                  <a:lnTo>
                    <a:pt x="728" y="1140"/>
                  </a:lnTo>
                  <a:lnTo>
                    <a:pt x="739" y="1095"/>
                  </a:lnTo>
                  <a:lnTo>
                    <a:pt x="733" y="1012"/>
                  </a:lnTo>
                  <a:lnTo>
                    <a:pt x="730" y="974"/>
                  </a:lnTo>
                  <a:lnTo>
                    <a:pt x="715" y="944"/>
                  </a:lnTo>
                  <a:lnTo>
                    <a:pt x="694" y="908"/>
                  </a:lnTo>
                  <a:lnTo>
                    <a:pt x="676" y="887"/>
                  </a:lnTo>
                  <a:lnTo>
                    <a:pt x="662" y="857"/>
                  </a:lnTo>
                  <a:lnTo>
                    <a:pt x="669" y="834"/>
                  </a:lnTo>
                  <a:lnTo>
                    <a:pt x="682" y="822"/>
                  </a:lnTo>
                  <a:lnTo>
                    <a:pt x="682" y="802"/>
                  </a:lnTo>
                  <a:lnTo>
                    <a:pt x="669" y="766"/>
                  </a:lnTo>
                  <a:lnTo>
                    <a:pt x="658" y="754"/>
                  </a:lnTo>
                  <a:lnTo>
                    <a:pt x="669" y="744"/>
                  </a:lnTo>
                  <a:lnTo>
                    <a:pt x="676" y="723"/>
                  </a:lnTo>
                  <a:lnTo>
                    <a:pt x="682" y="700"/>
                  </a:lnTo>
                  <a:lnTo>
                    <a:pt x="689" y="684"/>
                  </a:lnTo>
                  <a:lnTo>
                    <a:pt x="690" y="644"/>
                  </a:lnTo>
                  <a:lnTo>
                    <a:pt x="683" y="628"/>
                  </a:lnTo>
                  <a:lnTo>
                    <a:pt x="690" y="604"/>
                  </a:lnTo>
                  <a:lnTo>
                    <a:pt x="704" y="586"/>
                  </a:lnTo>
                  <a:lnTo>
                    <a:pt x="711" y="566"/>
                  </a:lnTo>
                  <a:lnTo>
                    <a:pt x="712" y="543"/>
                  </a:lnTo>
                  <a:lnTo>
                    <a:pt x="733" y="540"/>
                  </a:lnTo>
                  <a:lnTo>
                    <a:pt x="761" y="541"/>
                  </a:lnTo>
                  <a:lnTo>
                    <a:pt x="771" y="504"/>
                  </a:lnTo>
                  <a:lnTo>
                    <a:pt x="775" y="491"/>
                  </a:lnTo>
                  <a:lnTo>
                    <a:pt x="786" y="489"/>
                  </a:lnTo>
                  <a:lnTo>
                    <a:pt x="796" y="532"/>
                  </a:lnTo>
                  <a:lnTo>
                    <a:pt x="776" y="554"/>
                  </a:lnTo>
                  <a:lnTo>
                    <a:pt x="780" y="562"/>
                  </a:lnTo>
                  <a:lnTo>
                    <a:pt x="780" y="562"/>
                  </a:lnTo>
                  <a:lnTo>
                    <a:pt x="783" y="565"/>
                  </a:lnTo>
                  <a:lnTo>
                    <a:pt x="786" y="568"/>
                  </a:lnTo>
                  <a:lnTo>
                    <a:pt x="789" y="569"/>
                  </a:lnTo>
                  <a:lnTo>
                    <a:pt x="789" y="569"/>
                  </a:lnTo>
                  <a:lnTo>
                    <a:pt x="793" y="569"/>
                  </a:lnTo>
                  <a:lnTo>
                    <a:pt x="793" y="569"/>
                  </a:lnTo>
                  <a:lnTo>
                    <a:pt x="797" y="566"/>
                  </a:lnTo>
                  <a:lnTo>
                    <a:pt x="801" y="564"/>
                  </a:lnTo>
                  <a:lnTo>
                    <a:pt x="803" y="561"/>
                  </a:lnTo>
                  <a:lnTo>
                    <a:pt x="803" y="561"/>
                  </a:lnTo>
                  <a:lnTo>
                    <a:pt x="807" y="546"/>
                  </a:lnTo>
                  <a:lnTo>
                    <a:pt x="812" y="539"/>
                  </a:lnTo>
                  <a:lnTo>
                    <a:pt x="818" y="516"/>
                  </a:lnTo>
                  <a:lnTo>
                    <a:pt x="814" y="501"/>
                  </a:lnTo>
                  <a:lnTo>
                    <a:pt x="816" y="485"/>
                  </a:lnTo>
                  <a:lnTo>
                    <a:pt x="816" y="464"/>
                  </a:lnTo>
                  <a:lnTo>
                    <a:pt x="832" y="444"/>
                  </a:lnTo>
                  <a:lnTo>
                    <a:pt x="840" y="436"/>
                  </a:lnTo>
                  <a:lnTo>
                    <a:pt x="864" y="432"/>
                  </a:lnTo>
                  <a:lnTo>
                    <a:pt x="872" y="421"/>
                  </a:lnTo>
                  <a:lnTo>
                    <a:pt x="854" y="405"/>
                  </a:lnTo>
                  <a:lnTo>
                    <a:pt x="848" y="393"/>
                  </a:lnTo>
                  <a:lnTo>
                    <a:pt x="858" y="378"/>
                  </a:lnTo>
                  <a:lnTo>
                    <a:pt x="869" y="364"/>
                  </a:lnTo>
                  <a:lnTo>
                    <a:pt x="875" y="358"/>
                  </a:lnTo>
                  <a:lnTo>
                    <a:pt x="872" y="349"/>
                  </a:lnTo>
                  <a:lnTo>
                    <a:pt x="875" y="346"/>
                  </a:lnTo>
                  <a:lnTo>
                    <a:pt x="875" y="346"/>
                  </a:lnTo>
                  <a:lnTo>
                    <a:pt x="880" y="344"/>
                  </a:lnTo>
                  <a:lnTo>
                    <a:pt x="880" y="344"/>
                  </a:lnTo>
                  <a:lnTo>
                    <a:pt x="901" y="342"/>
                  </a:lnTo>
                  <a:lnTo>
                    <a:pt x="909" y="339"/>
                  </a:lnTo>
                  <a:lnTo>
                    <a:pt x="900" y="324"/>
                  </a:lnTo>
                  <a:lnTo>
                    <a:pt x="883" y="314"/>
                  </a:lnTo>
                  <a:lnTo>
                    <a:pt x="871" y="303"/>
                  </a:lnTo>
                  <a:lnTo>
                    <a:pt x="857" y="293"/>
                  </a:lnTo>
                  <a:lnTo>
                    <a:pt x="836" y="283"/>
                  </a:lnTo>
                  <a:lnTo>
                    <a:pt x="793" y="281"/>
                  </a:lnTo>
                  <a:lnTo>
                    <a:pt x="762" y="300"/>
                  </a:lnTo>
                  <a:lnTo>
                    <a:pt x="741" y="314"/>
                  </a:lnTo>
                  <a:lnTo>
                    <a:pt x="711" y="319"/>
                  </a:lnTo>
                  <a:lnTo>
                    <a:pt x="669" y="322"/>
                  </a:lnTo>
                  <a:lnTo>
                    <a:pt x="653" y="336"/>
                  </a:lnTo>
                  <a:lnTo>
                    <a:pt x="630" y="374"/>
                  </a:lnTo>
                  <a:lnTo>
                    <a:pt x="603" y="394"/>
                  </a:lnTo>
                  <a:lnTo>
                    <a:pt x="597" y="390"/>
                  </a:lnTo>
                  <a:lnTo>
                    <a:pt x="605" y="374"/>
                  </a:lnTo>
                  <a:lnTo>
                    <a:pt x="619" y="355"/>
                  </a:lnTo>
                  <a:lnTo>
                    <a:pt x="611" y="342"/>
                  </a:lnTo>
                  <a:lnTo>
                    <a:pt x="594" y="354"/>
                  </a:lnTo>
                  <a:lnTo>
                    <a:pt x="586" y="357"/>
                  </a:lnTo>
                  <a:lnTo>
                    <a:pt x="575" y="374"/>
                  </a:lnTo>
                  <a:lnTo>
                    <a:pt x="565" y="383"/>
                  </a:lnTo>
                  <a:lnTo>
                    <a:pt x="561" y="383"/>
                  </a:lnTo>
                  <a:lnTo>
                    <a:pt x="553" y="350"/>
                  </a:lnTo>
                  <a:lnTo>
                    <a:pt x="547" y="349"/>
                  </a:lnTo>
                  <a:lnTo>
                    <a:pt x="535" y="376"/>
                  </a:lnTo>
                  <a:lnTo>
                    <a:pt x="532" y="396"/>
                  </a:lnTo>
                  <a:lnTo>
                    <a:pt x="513" y="421"/>
                  </a:lnTo>
                  <a:lnTo>
                    <a:pt x="499" y="471"/>
                  </a:lnTo>
                  <a:lnTo>
                    <a:pt x="490" y="497"/>
                  </a:lnTo>
                  <a:lnTo>
                    <a:pt x="461" y="521"/>
                  </a:lnTo>
                  <a:lnTo>
                    <a:pt x="453" y="504"/>
                  </a:lnTo>
                  <a:lnTo>
                    <a:pt x="450" y="471"/>
                  </a:lnTo>
                  <a:lnTo>
                    <a:pt x="445" y="464"/>
                  </a:lnTo>
                  <a:lnTo>
                    <a:pt x="435" y="450"/>
                  </a:lnTo>
                  <a:lnTo>
                    <a:pt x="436" y="437"/>
                  </a:lnTo>
                  <a:lnTo>
                    <a:pt x="433" y="410"/>
                  </a:lnTo>
                  <a:lnTo>
                    <a:pt x="421" y="396"/>
                  </a:lnTo>
                  <a:lnTo>
                    <a:pt x="393" y="376"/>
                  </a:lnTo>
                  <a:lnTo>
                    <a:pt x="381" y="358"/>
                  </a:lnTo>
                  <a:lnTo>
                    <a:pt x="352" y="353"/>
                  </a:lnTo>
                  <a:lnTo>
                    <a:pt x="309" y="353"/>
                  </a:lnTo>
                  <a:lnTo>
                    <a:pt x="297" y="346"/>
                  </a:lnTo>
                  <a:lnTo>
                    <a:pt x="271" y="344"/>
                  </a:lnTo>
                  <a:lnTo>
                    <a:pt x="235" y="339"/>
                  </a:lnTo>
                  <a:lnTo>
                    <a:pt x="229" y="329"/>
                  </a:lnTo>
                  <a:lnTo>
                    <a:pt x="202" y="318"/>
                  </a:lnTo>
                  <a:lnTo>
                    <a:pt x="170" y="310"/>
                  </a:lnTo>
                  <a:lnTo>
                    <a:pt x="138" y="301"/>
                  </a:lnTo>
                  <a:lnTo>
                    <a:pt x="102" y="287"/>
                  </a:lnTo>
                  <a:lnTo>
                    <a:pt x="75" y="275"/>
                  </a:lnTo>
                  <a:lnTo>
                    <a:pt x="60" y="275"/>
                  </a:lnTo>
                  <a:lnTo>
                    <a:pt x="50" y="275"/>
                  </a:lnTo>
                  <a:lnTo>
                    <a:pt x="42" y="265"/>
                  </a:lnTo>
                  <a:lnTo>
                    <a:pt x="35" y="253"/>
                  </a:lnTo>
                  <a:lnTo>
                    <a:pt x="0" y="243"/>
                  </a:lnTo>
                  <a:lnTo>
                    <a:pt x="0" y="237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5276850" y="1200150"/>
              <a:ext cx="493712" cy="522287"/>
            </a:xfrm>
            <a:custGeom>
              <a:avLst/>
              <a:gdLst/>
              <a:ahLst/>
              <a:cxnLst>
                <a:cxn ang="0">
                  <a:pos x="815" y="300"/>
                </a:cxn>
                <a:cxn ang="0">
                  <a:pos x="801" y="246"/>
                </a:cxn>
                <a:cxn ang="0">
                  <a:pos x="732" y="203"/>
                </a:cxn>
                <a:cxn ang="0">
                  <a:pos x="651" y="194"/>
                </a:cxn>
                <a:cxn ang="0">
                  <a:pos x="582" y="168"/>
                </a:cxn>
                <a:cxn ang="0">
                  <a:pos x="482" y="137"/>
                </a:cxn>
                <a:cxn ang="0">
                  <a:pos x="430" y="125"/>
                </a:cxn>
                <a:cxn ang="0">
                  <a:pos x="380" y="93"/>
                </a:cxn>
                <a:cxn ang="0">
                  <a:pos x="361" y="83"/>
                </a:cxn>
                <a:cxn ang="0">
                  <a:pos x="324" y="79"/>
                </a:cxn>
                <a:cxn ang="0">
                  <a:pos x="312" y="67"/>
                </a:cxn>
                <a:cxn ang="0">
                  <a:pos x="326" y="10"/>
                </a:cxn>
                <a:cxn ang="0">
                  <a:pos x="283" y="15"/>
                </a:cxn>
                <a:cxn ang="0">
                  <a:pos x="217" y="42"/>
                </a:cxn>
                <a:cxn ang="0">
                  <a:pos x="153" y="72"/>
                </a:cxn>
                <a:cxn ang="0">
                  <a:pos x="96" y="68"/>
                </a:cxn>
                <a:cxn ang="0">
                  <a:pos x="21" y="255"/>
                </a:cxn>
                <a:cxn ang="0">
                  <a:pos x="34" y="332"/>
                </a:cxn>
                <a:cxn ang="0">
                  <a:pos x="47" y="521"/>
                </a:cxn>
                <a:cxn ang="0">
                  <a:pos x="194" y="626"/>
                </a:cxn>
                <a:cxn ang="0">
                  <a:pos x="281" y="707"/>
                </a:cxn>
                <a:cxn ang="0">
                  <a:pos x="292" y="804"/>
                </a:cxn>
                <a:cxn ang="0">
                  <a:pos x="303" y="869"/>
                </a:cxn>
                <a:cxn ang="0">
                  <a:pos x="312" y="944"/>
                </a:cxn>
                <a:cxn ang="0">
                  <a:pos x="346" y="952"/>
                </a:cxn>
                <a:cxn ang="0">
                  <a:pos x="360" y="959"/>
                </a:cxn>
                <a:cxn ang="0">
                  <a:pos x="380" y="972"/>
                </a:cxn>
                <a:cxn ang="0">
                  <a:pos x="856" y="906"/>
                </a:cxn>
                <a:cxn ang="0">
                  <a:pos x="829" y="797"/>
                </a:cxn>
                <a:cxn ang="0">
                  <a:pos x="849" y="722"/>
                </a:cxn>
                <a:cxn ang="0">
                  <a:pos x="845" y="651"/>
                </a:cxn>
                <a:cxn ang="0">
                  <a:pos x="856" y="608"/>
                </a:cxn>
                <a:cxn ang="0">
                  <a:pos x="863" y="562"/>
                </a:cxn>
                <a:cxn ang="0">
                  <a:pos x="876" y="489"/>
                </a:cxn>
                <a:cxn ang="0">
                  <a:pos x="919" y="394"/>
                </a:cxn>
                <a:cxn ang="0">
                  <a:pos x="934" y="366"/>
                </a:cxn>
                <a:cxn ang="0">
                  <a:pos x="934" y="340"/>
                </a:cxn>
                <a:cxn ang="0">
                  <a:pos x="904" y="368"/>
                </a:cxn>
                <a:cxn ang="0">
                  <a:pos x="870" y="428"/>
                </a:cxn>
                <a:cxn ang="0">
                  <a:pos x="822" y="469"/>
                </a:cxn>
                <a:cxn ang="0">
                  <a:pos x="780" y="496"/>
                </a:cxn>
                <a:cxn ang="0">
                  <a:pos x="811" y="433"/>
                </a:cxn>
                <a:cxn ang="0">
                  <a:pos x="834" y="403"/>
                </a:cxn>
                <a:cxn ang="0">
                  <a:pos x="836" y="361"/>
                </a:cxn>
              </a:cxnLst>
              <a:rect l="0" t="0" r="r" b="b"/>
              <a:pathLst>
                <a:path w="934" h="988">
                  <a:moveTo>
                    <a:pt x="830" y="321"/>
                  </a:moveTo>
                  <a:lnTo>
                    <a:pt x="825" y="314"/>
                  </a:lnTo>
                  <a:lnTo>
                    <a:pt x="815" y="300"/>
                  </a:lnTo>
                  <a:lnTo>
                    <a:pt x="816" y="287"/>
                  </a:lnTo>
                  <a:lnTo>
                    <a:pt x="813" y="260"/>
                  </a:lnTo>
                  <a:lnTo>
                    <a:pt x="801" y="246"/>
                  </a:lnTo>
                  <a:lnTo>
                    <a:pt x="773" y="226"/>
                  </a:lnTo>
                  <a:lnTo>
                    <a:pt x="761" y="208"/>
                  </a:lnTo>
                  <a:lnTo>
                    <a:pt x="732" y="203"/>
                  </a:lnTo>
                  <a:lnTo>
                    <a:pt x="689" y="203"/>
                  </a:lnTo>
                  <a:lnTo>
                    <a:pt x="677" y="196"/>
                  </a:lnTo>
                  <a:lnTo>
                    <a:pt x="651" y="194"/>
                  </a:lnTo>
                  <a:lnTo>
                    <a:pt x="615" y="189"/>
                  </a:lnTo>
                  <a:lnTo>
                    <a:pt x="609" y="179"/>
                  </a:lnTo>
                  <a:lnTo>
                    <a:pt x="582" y="168"/>
                  </a:lnTo>
                  <a:lnTo>
                    <a:pt x="550" y="160"/>
                  </a:lnTo>
                  <a:lnTo>
                    <a:pt x="518" y="151"/>
                  </a:lnTo>
                  <a:lnTo>
                    <a:pt x="482" y="137"/>
                  </a:lnTo>
                  <a:lnTo>
                    <a:pt x="455" y="125"/>
                  </a:lnTo>
                  <a:lnTo>
                    <a:pt x="440" y="125"/>
                  </a:lnTo>
                  <a:lnTo>
                    <a:pt x="430" y="125"/>
                  </a:lnTo>
                  <a:lnTo>
                    <a:pt x="422" y="115"/>
                  </a:lnTo>
                  <a:lnTo>
                    <a:pt x="415" y="103"/>
                  </a:lnTo>
                  <a:lnTo>
                    <a:pt x="380" y="93"/>
                  </a:lnTo>
                  <a:lnTo>
                    <a:pt x="380" y="89"/>
                  </a:lnTo>
                  <a:lnTo>
                    <a:pt x="378" y="89"/>
                  </a:lnTo>
                  <a:lnTo>
                    <a:pt x="361" y="83"/>
                  </a:lnTo>
                  <a:lnTo>
                    <a:pt x="347" y="72"/>
                  </a:lnTo>
                  <a:lnTo>
                    <a:pt x="336" y="67"/>
                  </a:lnTo>
                  <a:lnTo>
                    <a:pt x="324" y="79"/>
                  </a:lnTo>
                  <a:lnTo>
                    <a:pt x="311" y="82"/>
                  </a:lnTo>
                  <a:lnTo>
                    <a:pt x="305" y="75"/>
                  </a:lnTo>
                  <a:lnTo>
                    <a:pt x="312" y="67"/>
                  </a:lnTo>
                  <a:lnTo>
                    <a:pt x="314" y="38"/>
                  </a:lnTo>
                  <a:lnTo>
                    <a:pt x="319" y="29"/>
                  </a:lnTo>
                  <a:lnTo>
                    <a:pt x="326" y="10"/>
                  </a:lnTo>
                  <a:lnTo>
                    <a:pt x="312" y="0"/>
                  </a:lnTo>
                  <a:lnTo>
                    <a:pt x="300" y="4"/>
                  </a:lnTo>
                  <a:lnTo>
                    <a:pt x="283" y="15"/>
                  </a:lnTo>
                  <a:lnTo>
                    <a:pt x="262" y="18"/>
                  </a:lnTo>
                  <a:lnTo>
                    <a:pt x="242" y="28"/>
                  </a:lnTo>
                  <a:lnTo>
                    <a:pt x="217" y="42"/>
                  </a:lnTo>
                  <a:lnTo>
                    <a:pt x="181" y="58"/>
                  </a:lnTo>
                  <a:lnTo>
                    <a:pt x="169" y="74"/>
                  </a:lnTo>
                  <a:lnTo>
                    <a:pt x="153" y="72"/>
                  </a:lnTo>
                  <a:lnTo>
                    <a:pt x="128" y="63"/>
                  </a:lnTo>
                  <a:lnTo>
                    <a:pt x="114" y="49"/>
                  </a:lnTo>
                  <a:lnTo>
                    <a:pt x="96" y="68"/>
                  </a:lnTo>
                  <a:lnTo>
                    <a:pt x="95" y="197"/>
                  </a:lnTo>
                  <a:lnTo>
                    <a:pt x="31" y="237"/>
                  </a:lnTo>
                  <a:lnTo>
                    <a:pt x="21" y="255"/>
                  </a:lnTo>
                  <a:lnTo>
                    <a:pt x="0" y="307"/>
                  </a:lnTo>
                  <a:lnTo>
                    <a:pt x="21" y="332"/>
                  </a:lnTo>
                  <a:lnTo>
                    <a:pt x="34" y="332"/>
                  </a:lnTo>
                  <a:lnTo>
                    <a:pt x="22" y="411"/>
                  </a:lnTo>
                  <a:lnTo>
                    <a:pt x="20" y="497"/>
                  </a:lnTo>
                  <a:lnTo>
                    <a:pt x="47" y="521"/>
                  </a:lnTo>
                  <a:lnTo>
                    <a:pt x="90" y="543"/>
                  </a:lnTo>
                  <a:lnTo>
                    <a:pt x="151" y="579"/>
                  </a:lnTo>
                  <a:lnTo>
                    <a:pt x="194" y="626"/>
                  </a:lnTo>
                  <a:lnTo>
                    <a:pt x="210" y="647"/>
                  </a:lnTo>
                  <a:lnTo>
                    <a:pt x="242" y="669"/>
                  </a:lnTo>
                  <a:lnTo>
                    <a:pt x="281" y="707"/>
                  </a:lnTo>
                  <a:lnTo>
                    <a:pt x="283" y="740"/>
                  </a:lnTo>
                  <a:lnTo>
                    <a:pt x="281" y="773"/>
                  </a:lnTo>
                  <a:lnTo>
                    <a:pt x="292" y="804"/>
                  </a:lnTo>
                  <a:lnTo>
                    <a:pt x="303" y="820"/>
                  </a:lnTo>
                  <a:lnTo>
                    <a:pt x="303" y="852"/>
                  </a:lnTo>
                  <a:lnTo>
                    <a:pt x="303" y="869"/>
                  </a:lnTo>
                  <a:lnTo>
                    <a:pt x="303" y="895"/>
                  </a:lnTo>
                  <a:lnTo>
                    <a:pt x="312" y="923"/>
                  </a:lnTo>
                  <a:lnTo>
                    <a:pt x="312" y="944"/>
                  </a:lnTo>
                  <a:lnTo>
                    <a:pt x="336" y="944"/>
                  </a:lnTo>
                  <a:lnTo>
                    <a:pt x="336" y="944"/>
                  </a:lnTo>
                  <a:lnTo>
                    <a:pt x="346" y="952"/>
                  </a:lnTo>
                  <a:lnTo>
                    <a:pt x="354" y="958"/>
                  </a:lnTo>
                  <a:lnTo>
                    <a:pt x="360" y="959"/>
                  </a:lnTo>
                  <a:lnTo>
                    <a:pt x="360" y="959"/>
                  </a:lnTo>
                  <a:lnTo>
                    <a:pt x="365" y="962"/>
                  </a:lnTo>
                  <a:lnTo>
                    <a:pt x="372" y="966"/>
                  </a:lnTo>
                  <a:lnTo>
                    <a:pt x="380" y="972"/>
                  </a:lnTo>
                  <a:lnTo>
                    <a:pt x="394" y="988"/>
                  </a:lnTo>
                  <a:lnTo>
                    <a:pt x="856" y="962"/>
                  </a:lnTo>
                  <a:lnTo>
                    <a:pt x="856" y="906"/>
                  </a:lnTo>
                  <a:lnTo>
                    <a:pt x="856" y="890"/>
                  </a:lnTo>
                  <a:lnTo>
                    <a:pt x="831" y="831"/>
                  </a:lnTo>
                  <a:lnTo>
                    <a:pt x="829" y="797"/>
                  </a:lnTo>
                  <a:lnTo>
                    <a:pt x="831" y="762"/>
                  </a:lnTo>
                  <a:lnTo>
                    <a:pt x="843" y="734"/>
                  </a:lnTo>
                  <a:lnTo>
                    <a:pt x="849" y="722"/>
                  </a:lnTo>
                  <a:lnTo>
                    <a:pt x="856" y="707"/>
                  </a:lnTo>
                  <a:lnTo>
                    <a:pt x="845" y="682"/>
                  </a:lnTo>
                  <a:lnTo>
                    <a:pt x="845" y="651"/>
                  </a:lnTo>
                  <a:lnTo>
                    <a:pt x="848" y="630"/>
                  </a:lnTo>
                  <a:lnTo>
                    <a:pt x="856" y="618"/>
                  </a:lnTo>
                  <a:lnTo>
                    <a:pt x="856" y="608"/>
                  </a:lnTo>
                  <a:lnTo>
                    <a:pt x="876" y="591"/>
                  </a:lnTo>
                  <a:lnTo>
                    <a:pt x="876" y="582"/>
                  </a:lnTo>
                  <a:lnTo>
                    <a:pt x="863" y="562"/>
                  </a:lnTo>
                  <a:lnTo>
                    <a:pt x="865" y="547"/>
                  </a:lnTo>
                  <a:lnTo>
                    <a:pt x="869" y="512"/>
                  </a:lnTo>
                  <a:lnTo>
                    <a:pt x="876" y="489"/>
                  </a:lnTo>
                  <a:lnTo>
                    <a:pt x="891" y="459"/>
                  </a:lnTo>
                  <a:lnTo>
                    <a:pt x="911" y="412"/>
                  </a:lnTo>
                  <a:lnTo>
                    <a:pt x="919" y="394"/>
                  </a:lnTo>
                  <a:lnTo>
                    <a:pt x="919" y="382"/>
                  </a:lnTo>
                  <a:lnTo>
                    <a:pt x="934" y="373"/>
                  </a:lnTo>
                  <a:lnTo>
                    <a:pt x="934" y="366"/>
                  </a:lnTo>
                  <a:lnTo>
                    <a:pt x="934" y="358"/>
                  </a:lnTo>
                  <a:lnTo>
                    <a:pt x="934" y="348"/>
                  </a:lnTo>
                  <a:lnTo>
                    <a:pt x="934" y="340"/>
                  </a:lnTo>
                  <a:lnTo>
                    <a:pt x="934" y="328"/>
                  </a:lnTo>
                  <a:lnTo>
                    <a:pt x="917" y="347"/>
                  </a:lnTo>
                  <a:lnTo>
                    <a:pt x="904" y="368"/>
                  </a:lnTo>
                  <a:lnTo>
                    <a:pt x="897" y="387"/>
                  </a:lnTo>
                  <a:lnTo>
                    <a:pt x="886" y="416"/>
                  </a:lnTo>
                  <a:lnTo>
                    <a:pt x="870" y="428"/>
                  </a:lnTo>
                  <a:lnTo>
                    <a:pt x="841" y="440"/>
                  </a:lnTo>
                  <a:lnTo>
                    <a:pt x="830" y="459"/>
                  </a:lnTo>
                  <a:lnTo>
                    <a:pt x="822" y="469"/>
                  </a:lnTo>
                  <a:lnTo>
                    <a:pt x="815" y="489"/>
                  </a:lnTo>
                  <a:lnTo>
                    <a:pt x="794" y="511"/>
                  </a:lnTo>
                  <a:lnTo>
                    <a:pt x="780" y="496"/>
                  </a:lnTo>
                  <a:lnTo>
                    <a:pt x="795" y="478"/>
                  </a:lnTo>
                  <a:lnTo>
                    <a:pt x="808" y="446"/>
                  </a:lnTo>
                  <a:lnTo>
                    <a:pt x="811" y="433"/>
                  </a:lnTo>
                  <a:lnTo>
                    <a:pt x="813" y="421"/>
                  </a:lnTo>
                  <a:lnTo>
                    <a:pt x="825" y="411"/>
                  </a:lnTo>
                  <a:lnTo>
                    <a:pt x="834" y="403"/>
                  </a:lnTo>
                  <a:lnTo>
                    <a:pt x="837" y="393"/>
                  </a:lnTo>
                  <a:lnTo>
                    <a:pt x="831" y="369"/>
                  </a:lnTo>
                  <a:lnTo>
                    <a:pt x="836" y="361"/>
                  </a:lnTo>
                  <a:lnTo>
                    <a:pt x="833" y="354"/>
                  </a:lnTo>
                  <a:lnTo>
                    <a:pt x="830" y="321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6003925" y="1695450"/>
              <a:ext cx="392112" cy="454025"/>
            </a:xfrm>
            <a:custGeom>
              <a:avLst/>
              <a:gdLst/>
              <a:ahLst/>
              <a:cxnLst>
                <a:cxn ang="0">
                  <a:pos x="623" y="43"/>
                </a:cxn>
                <a:cxn ang="0">
                  <a:pos x="554" y="93"/>
                </a:cxn>
                <a:cxn ang="0">
                  <a:pos x="512" y="125"/>
                </a:cxn>
                <a:cxn ang="0">
                  <a:pos x="482" y="144"/>
                </a:cxn>
                <a:cxn ang="0">
                  <a:pos x="451" y="144"/>
                </a:cxn>
                <a:cxn ang="0">
                  <a:pos x="402" y="178"/>
                </a:cxn>
                <a:cxn ang="0">
                  <a:pos x="376" y="178"/>
                </a:cxn>
                <a:cxn ang="0">
                  <a:pos x="353" y="168"/>
                </a:cxn>
                <a:cxn ang="0">
                  <a:pos x="326" y="158"/>
                </a:cxn>
                <a:cxn ang="0">
                  <a:pos x="297" y="147"/>
                </a:cxn>
                <a:cxn ang="0">
                  <a:pos x="253" y="129"/>
                </a:cxn>
                <a:cxn ang="0">
                  <a:pos x="0" y="157"/>
                </a:cxn>
                <a:cxn ang="0">
                  <a:pos x="87" y="745"/>
                </a:cxn>
                <a:cxn ang="0">
                  <a:pos x="118" y="729"/>
                </a:cxn>
                <a:cxn ang="0">
                  <a:pos x="165" y="772"/>
                </a:cxn>
                <a:cxn ang="0">
                  <a:pos x="185" y="804"/>
                </a:cxn>
                <a:cxn ang="0">
                  <a:pos x="229" y="810"/>
                </a:cxn>
                <a:cxn ang="0">
                  <a:pos x="250" y="833"/>
                </a:cxn>
                <a:cxn ang="0">
                  <a:pos x="269" y="819"/>
                </a:cxn>
                <a:cxn ang="0">
                  <a:pos x="283" y="805"/>
                </a:cxn>
                <a:cxn ang="0">
                  <a:pos x="326" y="824"/>
                </a:cxn>
                <a:cxn ang="0">
                  <a:pos x="366" y="809"/>
                </a:cxn>
                <a:cxn ang="0">
                  <a:pos x="387" y="787"/>
                </a:cxn>
                <a:cxn ang="0">
                  <a:pos x="407" y="804"/>
                </a:cxn>
                <a:cxn ang="0">
                  <a:pos x="455" y="848"/>
                </a:cxn>
                <a:cxn ang="0">
                  <a:pos x="466" y="859"/>
                </a:cxn>
                <a:cxn ang="0">
                  <a:pos x="504" y="816"/>
                </a:cxn>
                <a:cxn ang="0">
                  <a:pos x="518" y="779"/>
                </a:cxn>
                <a:cxn ang="0">
                  <a:pos x="548" y="708"/>
                </a:cxn>
                <a:cxn ang="0">
                  <a:pos x="573" y="712"/>
                </a:cxn>
                <a:cxn ang="0">
                  <a:pos x="593" y="638"/>
                </a:cxn>
                <a:cxn ang="0">
                  <a:pos x="647" y="605"/>
                </a:cxn>
                <a:cxn ang="0">
                  <a:pos x="706" y="543"/>
                </a:cxn>
                <a:cxn ang="0">
                  <a:pos x="716" y="498"/>
                </a:cxn>
                <a:cxn ang="0">
                  <a:pos x="720" y="427"/>
                </a:cxn>
                <a:cxn ang="0">
                  <a:pos x="731" y="384"/>
                </a:cxn>
                <a:cxn ang="0">
                  <a:pos x="731" y="334"/>
                </a:cxn>
                <a:cxn ang="0">
                  <a:pos x="731" y="305"/>
                </a:cxn>
                <a:cxn ang="0">
                  <a:pos x="694" y="0"/>
                </a:cxn>
              </a:cxnLst>
              <a:rect l="0" t="0" r="r" b="b"/>
              <a:pathLst>
                <a:path w="742" h="859">
                  <a:moveTo>
                    <a:pt x="662" y="25"/>
                  </a:moveTo>
                  <a:lnTo>
                    <a:pt x="623" y="43"/>
                  </a:lnTo>
                  <a:lnTo>
                    <a:pt x="591" y="72"/>
                  </a:lnTo>
                  <a:lnTo>
                    <a:pt x="554" y="93"/>
                  </a:lnTo>
                  <a:lnTo>
                    <a:pt x="526" y="115"/>
                  </a:lnTo>
                  <a:lnTo>
                    <a:pt x="512" y="125"/>
                  </a:lnTo>
                  <a:lnTo>
                    <a:pt x="495" y="133"/>
                  </a:lnTo>
                  <a:lnTo>
                    <a:pt x="482" y="144"/>
                  </a:lnTo>
                  <a:lnTo>
                    <a:pt x="466" y="144"/>
                  </a:lnTo>
                  <a:lnTo>
                    <a:pt x="451" y="144"/>
                  </a:lnTo>
                  <a:lnTo>
                    <a:pt x="425" y="161"/>
                  </a:lnTo>
                  <a:lnTo>
                    <a:pt x="402" y="178"/>
                  </a:lnTo>
                  <a:lnTo>
                    <a:pt x="387" y="178"/>
                  </a:lnTo>
                  <a:lnTo>
                    <a:pt x="376" y="178"/>
                  </a:lnTo>
                  <a:lnTo>
                    <a:pt x="371" y="178"/>
                  </a:lnTo>
                  <a:lnTo>
                    <a:pt x="353" y="168"/>
                  </a:lnTo>
                  <a:lnTo>
                    <a:pt x="337" y="157"/>
                  </a:lnTo>
                  <a:lnTo>
                    <a:pt x="326" y="158"/>
                  </a:lnTo>
                  <a:lnTo>
                    <a:pt x="308" y="154"/>
                  </a:lnTo>
                  <a:lnTo>
                    <a:pt x="297" y="147"/>
                  </a:lnTo>
                  <a:lnTo>
                    <a:pt x="276" y="133"/>
                  </a:lnTo>
                  <a:lnTo>
                    <a:pt x="253" y="129"/>
                  </a:lnTo>
                  <a:lnTo>
                    <a:pt x="214" y="121"/>
                  </a:lnTo>
                  <a:lnTo>
                    <a:pt x="0" y="157"/>
                  </a:lnTo>
                  <a:lnTo>
                    <a:pt x="58" y="736"/>
                  </a:lnTo>
                  <a:lnTo>
                    <a:pt x="87" y="745"/>
                  </a:lnTo>
                  <a:lnTo>
                    <a:pt x="111" y="736"/>
                  </a:lnTo>
                  <a:lnTo>
                    <a:pt x="118" y="729"/>
                  </a:lnTo>
                  <a:lnTo>
                    <a:pt x="142" y="751"/>
                  </a:lnTo>
                  <a:lnTo>
                    <a:pt x="165" y="772"/>
                  </a:lnTo>
                  <a:lnTo>
                    <a:pt x="174" y="791"/>
                  </a:lnTo>
                  <a:lnTo>
                    <a:pt x="185" y="804"/>
                  </a:lnTo>
                  <a:lnTo>
                    <a:pt x="212" y="806"/>
                  </a:lnTo>
                  <a:lnTo>
                    <a:pt x="229" y="810"/>
                  </a:lnTo>
                  <a:lnTo>
                    <a:pt x="243" y="817"/>
                  </a:lnTo>
                  <a:lnTo>
                    <a:pt x="250" y="833"/>
                  </a:lnTo>
                  <a:lnTo>
                    <a:pt x="262" y="826"/>
                  </a:lnTo>
                  <a:lnTo>
                    <a:pt x="269" y="819"/>
                  </a:lnTo>
                  <a:lnTo>
                    <a:pt x="278" y="806"/>
                  </a:lnTo>
                  <a:lnTo>
                    <a:pt x="283" y="805"/>
                  </a:lnTo>
                  <a:lnTo>
                    <a:pt x="300" y="812"/>
                  </a:lnTo>
                  <a:lnTo>
                    <a:pt x="326" y="824"/>
                  </a:lnTo>
                  <a:lnTo>
                    <a:pt x="357" y="816"/>
                  </a:lnTo>
                  <a:lnTo>
                    <a:pt x="366" y="809"/>
                  </a:lnTo>
                  <a:lnTo>
                    <a:pt x="375" y="797"/>
                  </a:lnTo>
                  <a:lnTo>
                    <a:pt x="387" y="787"/>
                  </a:lnTo>
                  <a:lnTo>
                    <a:pt x="394" y="784"/>
                  </a:lnTo>
                  <a:lnTo>
                    <a:pt x="407" y="804"/>
                  </a:lnTo>
                  <a:lnTo>
                    <a:pt x="429" y="830"/>
                  </a:lnTo>
                  <a:lnTo>
                    <a:pt x="455" y="848"/>
                  </a:lnTo>
                  <a:lnTo>
                    <a:pt x="469" y="856"/>
                  </a:lnTo>
                  <a:lnTo>
                    <a:pt x="466" y="859"/>
                  </a:lnTo>
                  <a:lnTo>
                    <a:pt x="482" y="842"/>
                  </a:lnTo>
                  <a:lnTo>
                    <a:pt x="504" y="816"/>
                  </a:lnTo>
                  <a:lnTo>
                    <a:pt x="518" y="801"/>
                  </a:lnTo>
                  <a:lnTo>
                    <a:pt x="518" y="779"/>
                  </a:lnTo>
                  <a:lnTo>
                    <a:pt x="527" y="719"/>
                  </a:lnTo>
                  <a:lnTo>
                    <a:pt x="548" y="708"/>
                  </a:lnTo>
                  <a:lnTo>
                    <a:pt x="565" y="719"/>
                  </a:lnTo>
                  <a:lnTo>
                    <a:pt x="573" y="712"/>
                  </a:lnTo>
                  <a:lnTo>
                    <a:pt x="580" y="661"/>
                  </a:lnTo>
                  <a:lnTo>
                    <a:pt x="593" y="638"/>
                  </a:lnTo>
                  <a:lnTo>
                    <a:pt x="618" y="605"/>
                  </a:lnTo>
                  <a:lnTo>
                    <a:pt x="647" y="605"/>
                  </a:lnTo>
                  <a:lnTo>
                    <a:pt x="666" y="584"/>
                  </a:lnTo>
                  <a:lnTo>
                    <a:pt x="706" y="543"/>
                  </a:lnTo>
                  <a:lnTo>
                    <a:pt x="716" y="519"/>
                  </a:lnTo>
                  <a:lnTo>
                    <a:pt x="716" y="498"/>
                  </a:lnTo>
                  <a:lnTo>
                    <a:pt x="720" y="458"/>
                  </a:lnTo>
                  <a:lnTo>
                    <a:pt x="720" y="427"/>
                  </a:lnTo>
                  <a:lnTo>
                    <a:pt x="731" y="409"/>
                  </a:lnTo>
                  <a:lnTo>
                    <a:pt x="731" y="384"/>
                  </a:lnTo>
                  <a:lnTo>
                    <a:pt x="731" y="344"/>
                  </a:lnTo>
                  <a:lnTo>
                    <a:pt x="731" y="334"/>
                  </a:lnTo>
                  <a:lnTo>
                    <a:pt x="720" y="318"/>
                  </a:lnTo>
                  <a:lnTo>
                    <a:pt x="731" y="305"/>
                  </a:lnTo>
                  <a:lnTo>
                    <a:pt x="742" y="298"/>
                  </a:lnTo>
                  <a:lnTo>
                    <a:pt x="694" y="0"/>
                  </a:lnTo>
                  <a:lnTo>
                    <a:pt x="662" y="25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5745163" y="1773238"/>
              <a:ext cx="290512" cy="500062"/>
            </a:xfrm>
            <a:custGeom>
              <a:avLst/>
              <a:gdLst/>
              <a:ahLst/>
              <a:cxnLst>
                <a:cxn ang="0">
                  <a:pos x="30" y="920"/>
                </a:cxn>
                <a:cxn ang="0">
                  <a:pos x="87" y="899"/>
                </a:cxn>
                <a:cxn ang="0">
                  <a:pos x="130" y="899"/>
                </a:cxn>
                <a:cxn ang="0">
                  <a:pos x="168" y="928"/>
                </a:cxn>
                <a:cxn ang="0">
                  <a:pos x="179" y="899"/>
                </a:cxn>
                <a:cxn ang="0">
                  <a:pos x="211" y="884"/>
                </a:cxn>
                <a:cxn ang="0">
                  <a:pos x="244" y="900"/>
                </a:cxn>
                <a:cxn ang="0">
                  <a:pos x="268" y="884"/>
                </a:cxn>
                <a:cxn ang="0">
                  <a:pos x="284" y="848"/>
                </a:cxn>
                <a:cxn ang="0">
                  <a:pos x="298" y="830"/>
                </a:cxn>
                <a:cxn ang="0">
                  <a:pos x="321" y="867"/>
                </a:cxn>
                <a:cxn ang="0">
                  <a:pos x="365" y="864"/>
                </a:cxn>
                <a:cxn ang="0">
                  <a:pos x="376" y="825"/>
                </a:cxn>
                <a:cxn ang="0">
                  <a:pos x="408" y="798"/>
                </a:cxn>
                <a:cxn ang="0">
                  <a:pos x="430" y="763"/>
                </a:cxn>
                <a:cxn ang="0">
                  <a:pos x="440" y="723"/>
                </a:cxn>
                <a:cxn ang="0">
                  <a:pos x="444" y="701"/>
                </a:cxn>
                <a:cxn ang="0">
                  <a:pos x="497" y="688"/>
                </a:cxn>
                <a:cxn ang="0">
                  <a:pos x="540" y="676"/>
                </a:cxn>
                <a:cxn ang="0">
                  <a:pos x="543" y="635"/>
                </a:cxn>
                <a:cxn ang="0">
                  <a:pos x="538" y="613"/>
                </a:cxn>
                <a:cxn ang="0">
                  <a:pos x="545" y="590"/>
                </a:cxn>
                <a:cxn ang="0">
                  <a:pos x="481" y="0"/>
                </a:cxn>
                <a:cxn ang="0">
                  <a:pos x="144" y="27"/>
                </a:cxn>
                <a:cxn ang="0">
                  <a:pos x="83" y="68"/>
                </a:cxn>
                <a:cxn ang="0">
                  <a:pos x="44" y="68"/>
                </a:cxn>
                <a:cxn ang="0">
                  <a:pos x="58" y="583"/>
                </a:cxn>
                <a:cxn ang="0">
                  <a:pos x="58" y="624"/>
                </a:cxn>
                <a:cxn ang="0">
                  <a:pos x="82" y="683"/>
                </a:cxn>
                <a:cxn ang="0">
                  <a:pos x="85" y="735"/>
                </a:cxn>
                <a:cxn ang="0">
                  <a:pos x="62" y="773"/>
                </a:cxn>
                <a:cxn ang="0">
                  <a:pos x="46" y="809"/>
                </a:cxn>
                <a:cxn ang="0">
                  <a:pos x="21" y="859"/>
                </a:cxn>
                <a:cxn ang="0">
                  <a:pos x="0" y="887"/>
                </a:cxn>
                <a:cxn ang="0">
                  <a:pos x="8" y="941"/>
                </a:cxn>
                <a:cxn ang="0">
                  <a:pos x="10" y="945"/>
                </a:cxn>
              </a:cxnLst>
              <a:rect l="0" t="0" r="r" b="b"/>
              <a:pathLst>
                <a:path w="549" h="945">
                  <a:moveTo>
                    <a:pt x="26" y="945"/>
                  </a:moveTo>
                  <a:lnTo>
                    <a:pt x="30" y="920"/>
                  </a:lnTo>
                  <a:lnTo>
                    <a:pt x="72" y="917"/>
                  </a:lnTo>
                  <a:lnTo>
                    <a:pt x="87" y="899"/>
                  </a:lnTo>
                  <a:lnTo>
                    <a:pt x="105" y="899"/>
                  </a:lnTo>
                  <a:lnTo>
                    <a:pt x="130" y="899"/>
                  </a:lnTo>
                  <a:lnTo>
                    <a:pt x="151" y="912"/>
                  </a:lnTo>
                  <a:lnTo>
                    <a:pt x="168" y="928"/>
                  </a:lnTo>
                  <a:lnTo>
                    <a:pt x="179" y="921"/>
                  </a:lnTo>
                  <a:lnTo>
                    <a:pt x="179" y="899"/>
                  </a:lnTo>
                  <a:lnTo>
                    <a:pt x="197" y="895"/>
                  </a:lnTo>
                  <a:lnTo>
                    <a:pt x="211" y="884"/>
                  </a:lnTo>
                  <a:lnTo>
                    <a:pt x="229" y="884"/>
                  </a:lnTo>
                  <a:lnTo>
                    <a:pt x="244" y="900"/>
                  </a:lnTo>
                  <a:lnTo>
                    <a:pt x="264" y="903"/>
                  </a:lnTo>
                  <a:lnTo>
                    <a:pt x="268" y="884"/>
                  </a:lnTo>
                  <a:lnTo>
                    <a:pt x="273" y="867"/>
                  </a:lnTo>
                  <a:lnTo>
                    <a:pt x="284" y="848"/>
                  </a:lnTo>
                  <a:lnTo>
                    <a:pt x="290" y="830"/>
                  </a:lnTo>
                  <a:lnTo>
                    <a:pt x="298" y="830"/>
                  </a:lnTo>
                  <a:lnTo>
                    <a:pt x="308" y="848"/>
                  </a:lnTo>
                  <a:lnTo>
                    <a:pt x="321" y="867"/>
                  </a:lnTo>
                  <a:lnTo>
                    <a:pt x="332" y="869"/>
                  </a:lnTo>
                  <a:lnTo>
                    <a:pt x="365" y="864"/>
                  </a:lnTo>
                  <a:lnTo>
                    <a:pt x="373" y="845"/>
                  </a:lnTo>
                  <a:lnTo>
                    <a:pt x="376" y="825"/>
                  </a:lnTo>
                  <a:lnTo>
                    <a:pt x="391" y="802"/>
                  </a:lnTo>
                  <a:lnTo>
                    <a:pt x="408" y="798"/>
                  </a:lnTo>
                  <a:lnTo>
                    <a:pt x="418" y="785"/>
                  </a:lnTo>
                  <a:lnTo>
                    <a:pt x="430" y="763"/>
                  </a:lnTo>
                  <a:lnTo>
                    <a:pt x="440" y="744"/>
                  </a:lnTo>
                  <a:lnTo>
                    <a:pt x="440" y="723"/>
                  </a:lnTo>
                  <a:lnTo>
                    <a:pt x="444" y="712"/>
                  </a:lnTo>
                  <a:lnTo>
                    <a:pt x="444" y="701"/>
                  </a:lnTo>
                  <a:lnTo>
                    <a:pt x="447" y="694"/>
                  </a:lnTo>
                  <a:lnTo>
                    <a:pt x="497" y="688"/>
                  </a:lnTo>
                  <a:lnTo>
                    <a:pt x="516" y="676"/>
                  </a:lnTo>
                  <a:lnTo>
                    <a:pt x="540" y="676"/>
                  </a:lnTo>
                  <a:lnTo>
                    <a:pt x="549" y="667"/>
                  </a:lnTo>
                  <a:lnTo>
                    <a:pt x="543" y="635"/>
                  </a:lnTo>
                  <a:lnTo>
                    <a:pt x="549" y="626"/>
                  </a:lnTo>
                  <a:lnTo>
                    <a:pt x="538" y="613"/>
                  </a:lnTo>
                  <a:lnTo>
                    <a:pt x="530" y="595"/>
                  </a:lnTo>
                  <a:lnTo>
                    <a:pt x="545" y="590"/>
                  </a:lnTo>
                  <a:lnTo>
                    <a:pt x="487" y="11"/>
                  </a:lnTo>
                  <a:lnTo>
                    <a:pt x="481" y="0"/>
                  </a:lnTo>
                  <a:lnTo>
                    <a:pt x="150" y="22"/>
                  </a:lnTo>
                  <a:lnTo>
                    <a:pt x="144" y="27"/>
                  </a:lnTo>
                  <a:lnTo>
                    <a:pt x="110" y="51"/>
                  </a:lnTo>
                  <a:lnTo>
                    <a:pt x="83" y="68"/>
                  </a:lnTo>
                  <a:lnTo>
                    <a:pt x="69" y="76"/>
                  </a:lnTo>
                  <a:lnTo>
                    <a:pt x="44" y="68"/>
                  </a:lnTo>
                  <a:lnTo>
                    <a:pt x="64" y="569"/>
                  </a:lnTo>
                  <a:lnTo>
                    <a:pt x="58" y="583"/>
                  </a:lnTo>
                  <a:lnTo>
                    <a:pt x="55" y="601"/>
                  </a:lnTo>
                  <a:lnTo>
                    <a:pt x="58" y="624"/>
                  </a:lnTo>
                  <a:lnTo>
                    <a:pt x="62" y="646"/>
                  </a:lnTo>
                  <a:lnTo>
                    <a:pt x="82" y="683"/>
                  </a:lnTo>
                  <a:lnTo>
                    <a:pt x="90" y="719"/>
                  </a:lnTo>
                  <a:lnTo>
                    <a:pt x="85" y="735"/>
                  </a:lnTo>
                  <a:lnTo>
                    <a:pt x="72" y="751"/>
                  </a:lnTo>
                  <a:lnTo>
                    <a:pt x="62" y="773"/>
                  </a:lnTo>
                  <a:lnTo>
                    <a:pt x="58" y="798"/>
                  </a:lnTo>
                  <a:lnTo>
                    <a:pt x="46" y="809"/>
                  </a:lnTo>
                  <a:lnTo>
                    <a:pt x="24" y="828"/>
                  </a:lnTo>
                  <a:lnTo>
                    <a:pt x="21" y="859"/>
                  </a:lnTo>
                  <a:lnTo>
                    <a:pt x="11" y="869"/>
                  </a:lnTo>
                  <a:lnTo>
                    <a:pt x="0" y="887"/>
                  </a:lnTo>
                  <a:lnTo>
                    <a:pt x="4" y="916"/>
                  </a:lnTo>
                  <a:lnTo>
                    <a:pt x="8" y="941"/>
                  </a:lnTo>
                  <a:lnTo>
                    <a:pt x="10" y="945"/>
                  </a:lnTo>
                  <a:lnTo>
                    <a:pt x="10" y="945"/>
                  </a:lnTo>
                  <a:lnTo>
                    <a:pt x="26" y="945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5418138" y="1708150"/>
              <a:ext cx="374650" cy="658812"/>
            </a:xfrm>
            <a:custGeom>
              <a:avLst/>
              <a:gdLst/>
              <a:ahLst/>
              <a:cxnLst>
                <a:cxn ang="0">
                  <a:pos x="481" y="1198"/>
                </a:cxn>
                <a:cxn ang="0">
                  <a:pos x="530" y="1221"/>
                </a:cxn>
                <a:cxn ang="0">
                  <a:pos x="562" y="1221"/>
                </a:cxn>
                <a:cxn ang="0">
                  <a:pos x="563" y="1189"/>
                </a:cxn>
                <a:cxn ang="0">
                  <a:pos x="574" y="1152"/>
                </a:cxn>
                <a:cxn ang="0">
                  <a:pos x="624" y="1131"/>
                </a:cxn>
                <a:cxn ang="0">
                  <a:pos x="613" y="1105"/>
                </a:cxn>
                <a:cxn ang="0">
                  <a:pos x="614" y="1076"/>
                </a:cxn>
                <a:cxn ang="0">
                  <a:pos x="630" y="1066"/>
                </a:cxn>
                <a:cxn ang="0">
                  <a:pos x="624" y="1037"/>
                </a:cxn>
                <a:cxn ang="0">
                  <a:pos x="631" y="990"/>
                </a:cxn>
                <a:cxn ang="0">
                  <a:pos x="644" y="949"/>
                </a:cxn>
                <a:cxn ang="0">
                  <a:pos x="678" y="919"/>
                </a:cxn>
                <a:cxn ang="0">
                  <a:pos x="692" y="872"/>
                </a:cxn>
                <a:cxn ang="0">
                  <a:pos x="710" y="840"/>
                </a:cxn>
                <a:cxn ang="0">
                  <a:pos x="682" y="767"/>
                </a:cxn>
                <a:cxn ang="0">
                  <a:pos x="675" y="722"/>
                </a:cxn>
                <a:cxn ang="0">
                  <a:pos x="684" y="690"/>
                </a:cxn>
                <a:cxn ang="0">
                  <a:pos x="667" y="189"/>
                </a:cxn>
                <a:cxn ang="0">
                  <a:pos x="637" y="143"/>
                </a:cxn>
                <a:cxn ang="0">
                  <a:pos x="620" y="94"/>
                </a:cxn>
                <a:cxn ang="0">
                  <a:pos x="589" y="18"/>
                </a:cxn>
                <a:cxn ang="0">
                  <a:pos x="127" y="26"/>
                </a:cxn>
                <a:cxn ang="0">
                  <a:pos x="120" y="18"/>
                </a:cxn>
                <a:cxn ang="0">
                  <a:pos x="113" y="46"/>
                </a:cxn>
                <a:cxn ang="0">
                  <a:pos x="154" y="80"/>
                </a:cxn>
                <a:cxn ang="0">
                  <a:pos x="206" y="130"/>
                </a:cxn>
                <a:cxn ang="0">
                  <a:pos x="201" y="176"/>
                </a:cxn>
                <a:cxn ang="0">
                  <a:pos x="172" y="237"/>
                </a:cxn>
                <a:cxn ang="0">
                  <a:pos x="145" y="259"/>
                </a:cxn>
                <a:cxn ang="0">
                  <a:pos x="84" y="273"/>
                </a:cxn>
                <a:cxn ang="0">
                  <a:pos x="62" y="302"/>
                </a:cxn>
                <a:cxn ang="0">
                  <a:pos x="84" y="357"/>
                </a:cxn>
                <a:cxn ang="0">
                  <a:pos x="73" y="387"/>
                </a:cxn>
                <a:cxn ang="0">
                  <a:pos x="59" y="422"/>
                </a:cxn>
                <a:cxn ang="0">
                  <a:pos x="12" y="473"/>
                </a:cxn>
                <a:cxn ang="0">
                  <a:pos x="0" y="523"/>
                </a:cxn>
                <a:cxn ang="0">
                  <a:pos x="0" y="626"/>
                </a:cxn>
                <a:cxn ang="0">
                  <a:pos x="113" y="749"/>
                </a:cxn>
                <a:cxn ang="0">
                  <a:pos x="140" y="823"/>
                </a:cxn>
                <a:cxn ang="0">
                  <a:pos x="172" y="834"/>
                </a:cxn>
                <a:cxn ang="0">
                  <a:pos x="213" y="823"/>
                </a:cxn>
                <a:cxn ang="0">
                  <a:pos x="244" y="859"/>
                </a:cxn>
                <a:cxn ang="0">
                  <a:pos x="226" y="917"/>
                </a:cxn>
                <a:cxn ang="0">
                  <a:pos x="213" y="966"/>
                </a:cxn>
                <a:cxn ang="0">
                  <a:pos x="242" y="1021"/>
                </a:cxn>
                <a:cxn ang="0">
                  <a:pos x="292" y="1039"/>
                </a:cxn>
                <a:cxn ang="0">
                  <a:pos x="369" y="1101"/>
                </a:cxn>
                <a:cxn ang="0">
                  <a:pos x="385" y="1177"/>
                </a:cxn>
                <a:cxn ang="0">
                  <a:pos x="405" y="1221"/>
                </a:cxn>
                <a:cxn ang="0">
                  <a:pos x="417" y="1221"/>
                </a:cxn>
                <a:cxn ang="0">
                  <a:pos x="455" y="1213"/>
                </a:cxn>
              </a:cxnLst>
              <a:rect l="0" t="0" r="r" b="b"/>
              <a:pathLst>
                <a:path w="710" h="1243">
                  <a:moveTo>
                    <a:pt x="471" y="1202"/>
                  </a:moveTo>
                  <a:lnTo>
                    <a:pt x="481" y="1198"/>
                  </a:lnTo>
                  <a:lnTo>
                    <a:pt x="506" y="1206"/>
                  </a:lnTo>
                  <a:lnTo>
                    <a:pt x="530" y="1221"/>
                  </a:lnTo>
                  <a:lnTo>
                    <a:pt x="544" y="1221"/>
                  </a:lnTo>
                  <a:lnTo>
                    <a:pt x="562" y="1221"/>
                  </a:lnTo>
                  <a:lnTo>
                    <a:pt x="570" y="1214"/>
                  </a:lnTo>
                  <a:lnTo>
                    <a:pt x="563" y="1189"/>
                  </a:lnTo>
                  <a:lnTo>
                    <a:pt x="560" y="1166"/>
                  </a:lnTo>
                  <a:lnTo>
                    <a:pt x="574" y="1152"/>
                  </a:lnTo>
                  <a:lnTo>
                    <a:pt x="607" y="1139"/>
                  </a:lnTo>
                  <a:lnTo>
                    <a:pt x="624" y="1131"/>
                  </a:lnTo>
                  <a:lnTo>
                    <a:pt x="619" y="1117"/>
                  </a:lnTo>
                  <a:lnTo>
                    <a:pt x="613" y="1105"/>
                  </a:lnTo>
                  <a:lnTo>
                    <a:pt x="610" y="1092"/>
                  </a:lnTo>
                  <a:lnTo>
                    <a:pt x="614" y="1076"/>
                  </a:lnTo>
                  <a:lnTo>
                    <a:pt x="630" y="1066"/>
                  </a:lnTo>
                  <a:lnTo>
                    <a:pt x="630" y="1066"/>
                  </a:lnTo>
                  <a:lnTo>
                    <a:pt x="628" y="1062"/>
                  </a:lnTo>
                  <a:lnTo>
                    <a:pt x="624" y="1037"/>
                  </a:lnTo>
                  <a:lnTo>
                    <a:pt x="620" y="1008"/>
                  </a:lnTo>
                  <a:lnTo>
                    <a:pt x="631" y="990"/>
                  </a:lnTo>
                  <a:lnTo>
                    <a:pt x="641" y="980"/>
                  </a:lnTo>
                  <a:lnTo>
                    <a:pt x="644" y="949"/>
                  </a:lnTo>
                  <a:lnTo>
                    <a:pt x="666" y="930"/>
                  </a:lnTo>
                  <a:lnTo>
                    <a:pt x="678" y="919"/>
                  </a:lnTo>
                  <a:lnTo>
                    <a:pt x="682" y="894"/>
                  </a:lnTo>
                  <a:lnTo>
                    <a:pt x="692" y="872"/>
                  </a:lnTo>
                  <a:lnTo>
                    <a:pt x="705" y="856"/>
                  </a:lnTo>
                  <a:lnTo>
                    <a:pt x="710" y="840"/>
                  </a:lnTo>
                  <a:lnTo>
                    <a:pt x="702" y="804"/>
                  </a:lnTo>
                  <a:lnTo>
                    <a:pt x="682" y="767"/>
                  </a:lnTo>
                  <a:lnTo>
                    <a:pt x="678" y="745"/>
                  </a:lnTo>
                  <a:lnTo>
                    <a:pt x="675" y="722"/>
                  </a:lnTo>
                  <a:lnTo>
                    <a:pt x="678" y="704"/>
                  </a:lnTo>
                  <a:lnTo>
                    <a:pt x="684" y="690"/>
                  </a:lnTo>
                  <a:lnTo>
                    <a:pt x="664" y="189"/>
                  </a:lnTo>
                  <a:lnTo>
                    <a:pt x="667" y="189"/>
                  </a:lnTo>
                  <a:lnTo>
                    <a:pt x="650" y="172"/>
                  </a:lnTo>
                  <a:lnTo>
                    <a:pt x="637" y="143"/>
                  </a:lnTo>
                  <a:lnTo>
                    <a:pt x="628" y="129"/>
                  </a:lnTo>
                  <a:lnTo>
                    <a:pt x="620" y="94"/>
                  </a:lnTo>
                  <a:lnTo>
                    <a:pt x="599" y="75"/>
                  </a:lnTo>
                  <a:lnTo>
                    <a:pt x="589" y="18"/>
                  </a:lnTo>
                  <a:lnTo>
                    <a:pt x="584" y="0"/>
                  </a:lnTo>
                  <a:lnTo>
                    <a:pt x="127" y="26"/>
                  </a:lnTo>
                  <a:lnTo>
                    <a:pt x="120" y="18"/>
                  </a:lnTo>
                  <a:lnTo>
                    <a:pt x="120" y="18"/>
                  </a:lnTo>
                  <a:lnTo>
                    <a:pt x="113" y="33"/>
                  </a:lnTo>
                  <a:lnTo>
                    <a:pt x="113" y="46"/>
                  </a:lnTo>
                  <a:lnTo>
                    <a:pt x="133" y="61"/>
                  </a:lnTo>
                  <a:lnTo>
                    <a:pt x="154" y="80"/>
                  </a:lnTo>
                  <a:lnTo>
                    <a:pt x="181" y="103"/>
                  </a:lnTo>
                  <a:lnTo>
                    <a:pt x="206" y="130"/>
                  </a:lnTo>
                  <a:lnTo>
                    <a:pt x="206" y="143"/>
                  </a:lnTo>
                  <a:lnTo>
                    <a:pt x="201" y="176"/>
                  </a:lnTo>
                  <a:lnTo>
                    <a:pt x="183" y="196"/>
                  </a:lnTo>
                  <a:lnTo>
                    <a:pt x="172" y="237"/>
                  </a:lnTo>
                  <a:lnTo>
                    <a:pt x="155" y="251"/>
                  </a:lnTo>
                  <a:lnTo>
                    <a:pt x="145" y="259"/>
                  </a:lnTo>
                  <a:lnTo>
                    <a:pt x="113" y="273"/>
                  </a:lnTo>
                  <a:lnTo>
                    <a:pt x="84" y="273"/>
                  </a:lnTo>
                  <a:lnTo>
                    <a:pt x="63" y="283"/>
                  </a:lnTo>
                  <a:lnTo>
                    <a:pt x="62" y="302"/>
                  </a:lnTo>
                  <a:lnTo>
                    <a:pt x="62" y="321"/>
                  </a:lnTo>
                  <a:lnTo>
                    <a:pt x="84" y="357"/>
                  </a:lnTo>
                  <a:lnTo>
                    <a:pt x="91" y="372"/>
                  </a:lnTo>
                  <a:lnTo>
                    <a:pt x="73" y="387"/>
                  </a:lnTo>
                  <a:lnTo>
                    <a:pt x="68" y="422"/>
                  </a:lnTo>
                  <a:lnTo>
                    <a:pt x="59" y="422"/>
                  </a:lnTo>
                  <a:lnTo>
                    <a:pt x="43" y="443"/>
                  </a:lnTo>
                  <a:lnTo>
                    <a:pt x="12" y="473"/>
                  </a:lnTo>
                  <a:lnTo>
                    <a:pt x="16" y="509"/>
                  </a:lnTo>
                  <a:lnTo>
                    <a:pt x="0" y="523"/>
                  </a:lnTo>
                  <a:lnTo>
                    <a:pt x="0" y="575"/>
                  </a:lnTo>
                  <a:lnTo>
                    <a:pt x="0" y="626"/>
                  </a:lnTo>
                  <a:lnTo>
                    <a:pt x="29" y="680"/>
                  </a:lnTo>
                  <a:lnTo>
                    <a:pt x="113" y="749"/>
                  </a:lnTo>
                  <a:lnTo>
                    <a:pt x="140" y="780"/>
                  </a:lnTo>
                  <a:lnTo>
                    <a:pt x="140" y="823"/>
                  </a:lnTo>
                  <a:lnTo>
                    <a:pt x="159" y="849"/>
                  </a:lnTo>
                  <a:lnTo>
                    <a:pt x="172" y="834"/>
                  </a:lnTo>
                  <a:lnTo>
                    <a:pt x="183" y="823"/>
                  </a:lnTo>
                  <a:lnTo>
                    <a:pt x="213" y="823"/>
                  </a:lnTo>
                  <a:lnTo>
                    <a:pt x="231" y="841"/>
                  </a:lnTo>
                  <a:lnTo>
                    <a:pt x="244" y="859"/>
                  </a:lnTo>
                  <a:lnTo>
                    <a:pt x="231" y="892"/>
                  </a:lnTo>
                  <a:lnTo>
                    <a:pt x="226" y="917"/>
                  </a:lnTo>
                  <a:lnTo>
                    <a:pt x="220" y="937"/>
                  </a:lnTo>
                  <a:lnTo>
                    <a:pt x="213" y="966"/>
                  </a:lnTo>
                  <a:lnTo>
                    <a:pt x="213" y="992"/>
                  </a:lnTo>
                  <a:lnTo>
                    <a:pt x="242" y="1021"/>
                  </a:lnTo>
                  <a:lnTo>
                    <a:pt x="277" y="1046"/>
                  </a:lnTo>
                  <a:lnTo>
                    <a:pt x="292" y="1039"/>
                  </a:lnTo>
                  <a:lnTo>
                    <a:pt x="351" y="1078"/>
                  </a:lnTo>
                  <a:lnTo>
                    <a:pt x="369" y="1101"/>
                  </a:lnTo>
                  <a:lnTo>
                    <a:pt x="387" y="1149"/>
                  </a:lnTo>
                  <a:lnTo>
                    <a:pt x="385" y="1177"/>
                  </a:lnTo>
                  <a:lnTo>
                    <a:pt x="377" y="1195"/>
                  </a:lnTo>
                  <a:lnTo>
                    <a:pt x="405" y="1221"/>
                  </a:lnTo>
                  <a:lnTo>
                    <a:pt x="405" y="1243"/>
                  </a:lnTo>
                  <a:lnTo>
                    <a:pt x="417" y="1221"/>
                  </a:lnTo>
                  <a:lnTo>
                    <a:pt x="442" y="1221"/>
                  </a:lnTo>
                  <a:lnTo>
                    <a:pt x="455" y="1213"/>
                  </a:lnTo>
                  <a:lnTo>
                    <a:pt x="471" y="1202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4957763" y="1563688"/>
              <a:ext cx="568325" cy="419100"/>
            </a:xfrm>
            <a:custGeom>
              <a:avLst/>
              <a:gdLst/>
              <a:ahLst/>
              <a:cxnLst>
                <a:cxn ang="0">
                  <a:pos x="911" y="717"/>
                </a:cxn>
                <a:cxn ang="0">
                  <a:pos x="936" y="696"/>
                </a:cxn>
                <a:cxn ang="0">
                  <a:pos x="959" y="646"/>
                </a:cxn>
                <a:cxn ang="0">
                  <a:pos x="930" y="595"/>
                </a:cxn>
                <a:cxn ang="0">
                  <a:pos x="931" y="557"/>
                </a:cxn>
                <a:cxn ang="0">
                  <a:pos x="981" y="547"/>
                </a:cxn>
                <a:cxn ang="0">
                  <a:pos x="1023" y="525"/>
                </a:cxn>
                <a:cxn ang="0">
                  <a:pos x="1051" y="470"/>
                </a:cxn>
                <a:cxn ang="0">
                  <a:pos x="1074" y="417"/>
                </a:cxn>
                <a:cxn ang="0">
                  <a:pos x="1049" y="377"/>
                </a:cxn>
                <a:cxn ang="0">
                  <a:pos x="1001" y="335"/>
                </a:cxn>
                <a:cxn ang="0">
                  <a:pos x="981" y="307"/>
                </a:cxn>
                <a:cxn ang="0">
                  <a:pos x="995" y="300"/>
                </a:cxn>
                <a:cxn ang="0">
                  <a:pos x="981" y="284"/>
                </a:cxn>
                <a:cxn ang="0">
                  <a:pos x="966" y="274"/>
                </a:cxn>
                <a:cxn ang="0">
                  <a:pos x="961" y="271"/>
                </a:cxn>
                <a:cxn ang="0">
                  <a:pos x="947" y="264"/>
                </a:cxn>
                <a:cxn ang="0">
                  <a:pos x="913" y="256"/>
                </a:cxn>
                <a:cxn ang="0">
                  <a:pos x="904" y="207"/>
                </a:cxn>
                <a:cxn ang="0">
                  <a:pos x="904" y="164"/>
                </a:cxn>
                <a:cxn ang="0">
                  <a:pos x="893" y="116"/>
                </a:cxn>
                <a:cxn ang="0">
                  <a:pos x="32" y="102"/>
                </a:cxn>
                <a:cxn ang="0">
                  <a:pos x="36" y="0"/>
                </a:cxn>
                <a:cxn ang="0">
                  <a:pos x="17" y="105"/>
                </a:cxn>
                <a:cxn ang="0">
                  <a:pos x="13" y="142"/>
                </a:cxn>
                <a:cxn ang="0">
                  <a:pos x="32" y="171"/>
                </a:cxn>
                <a:cxn ang="0">
                  <a:pos x="23" y="193"/>
                </a:cxn>
                <a:cxn ang="0">
                  <a:pos x="20" y="242"/>
                </a:cxn>
                <a:cxn ang="0">
                  <a:pos x="0" y="260"/>
                </a:cxn>
                <a:cxn ang="0">
                  <a:pos x="20" y="288"/>
                </a:cxn>
                <a:cxn ang="0">
                  <a:pos x="20" y="320"/>
                </a:cxn>
                <a:cxn ang="0">
                  <a:pos x="27" y="328"/>
                </a:cxn>
                <a:cxn ang="0">
                  <a:pos x="54" y="397"/>
                </a:cxn>
                <a:cxn ang="0">
                  <a:pos x="75" y="446"/>
                </a:cxn>
                <a:cxn ang="0">
                  <a:pos x="86" y="474"/>
                </a:cxn>
                <a:cxn ang="0">
                  <a:pos x="93" y="486"/>
                </a:cxn>
                <a:cxn ang="0">
                  <a:pos x="85" y="506"/>
                </a:cxn>
                <a:cxn ang="0">
                  <a:pos x="93" y="540"/>
                </a:cxn>
                <a:cxn ang="0">
                  <a:pos x="114" y="550"/>
                </a:cxn>
                <a:cxn ang="0">
                  <a:pos x="121" y="626"/>
                </a:cxn>
                <a:cxn ang="0">
                  <a:pos x="125" y="660"/>
                </a:cxn>
                <a:cxn ang="0">
                  <a:pos x="132" y="718"/>
                </a:cxn>
                <a:cxn ang="0">
                  <a:pos x="139" y="753"/>
                </a:cxn>
                <a:cxn ang="0">
                  <a:pos x="873" y="793"/>
                </a:cxn>
                <a:cxn ang="0">
                  <a:pos x="880" y="747"/>
                </a:cxn>
              </a:cxnLst>
              <a:rect l="0" t="0" r="r" b="b"/>
              <a:pathLst>
                <a:path w="1074" h="793">
                  <a:moveTo>
                    <a:pt x="880" y="747"/>
                  </a:moveTo>
                  <a:lnTo>
                    <a:pt x="911" y="717"/>
                  </a:lnTo>
                  <a:lnTo>
                    <a:pt x="927" y="696"/>
                  </a:lnTo>
                  <a:lnTo>
                    <a:pt x="936" y="696"/>
                  </a:lnTo>
                  <a:lnTo>
                    <a:pt x="941" y="661"/>
                  </a:lnTo>
                  <a:lnTo>
                    <a:pt x="959" y="646"/>
                  </a:lnTo>
                  <a:lnTo>
                    <a:pt x="952" y="631"/>
                  </a:lnTo>
                  <a:lnTo>
                    <a:pt x="930" y="595"/>
                  </a:lnTo>
                  <a:lnTo>
                    <a:pt x="930" y="576"/>
                  </a:lnTo>
                  <a:lnTo>
                    <a:pt x="931" y="557"/>
                  </a:lnTo>
                  <a:lnTo>
                    <a:pt x="952" y="547"/>
                  </a:lnTo>
                  <a:lnTo>
                    <a:pt x="981" y="547"/>
                  </a:lnTo>
                  <a:lnTo>
                    <a:pt x="1013" y="533"/>
                  </a:lnTo>
                  <a:lnTo>
                    <a:pt x="1023" y="525"/>
                  </a:lnTo>
                  <a:lnTo>
                    <a:pt x="1040" y="511"/>
                  </a:lnTo>
                  <a:lnTo>
                    <a:pt x="1051" y="470"/>
                  </a:lnTo>
                  <a:lnTo>
                    <a:pt x="1069" y="450"/>
                  </a:lnTo>
                  <a:lnTo>
                    <a:pt x="1074" y="417"/>
                  </a:lnTo>
                  <a:lnTo>
                    <a:pt x="1074" y="404"/>
                  </a:lnTo>
                  <a:lnTo>
                    <a:pt x="1049" y="377"/>
                  </a:lnTo>
                  <a:lnTo>
                    <a:pt x="1022" y="354"/>
                  </a:lnTo>
                  <a:lnTo>
                    <a:pt x="1001" y="335"/>
                  </a:lnTo>
                  <a:lnTo>
                    <a:pt x="981" y="320"/>
                  </a:lnTo>
                  <a:lnTo>
                    <a:pt x="981" y="307"/>
                  </a:lnTo>
                  <a:lnTo>
                    <a:pt x="988" y="292"/>
                  </a:lnTo>
                  <a:lnTo>
                    <a:pt x="995" y="300"/>
                  </a:lnTo>
                  <a:lnTo>
                    <a:pt x="981" y="284"/>
                  </a:lnTo>
                  <a:lnTo>
                    <a:pt x="981" y="284"/>
                  </a:lnTo>
                  <a:lnTo>
                    <a:pt x="973" y="278"/>
                  </a:lnTo>
                  <a:lnTo>
                    <a:pt x="966" y="274"/>
                  </a:lnTo>
                  <a:lnTo>
                    <a:pt x="961" y="271"/>
                  </a:lnTo>
                  <a:lnTo>
                    <a:pt x="961" y="271"/>
                  </a:lnTo>
                  <a:lnTo>
                    <a:pt x="955" y="270"/>
                  </a:lnTo>
                  <a:lnTo>
                    <a:pt x="947" y="264"/>
                  </a:lnTo>
                  <a:lnTo>
                    <a:pt x="937" y="256"/>
                  </a:lnTo>
                  <a:lnTo>
                    <a:pt x="913" y="256"/>
                  </a:lnTo>
                  <a:lnTo>
                    <a:pt x="913" y="235"/>
                  </a:lnTo>
                  <a:lnTo>
                    <a:pt x="904" y="207"/>
                  </a:lnTo>
                  <a:lnTo>
                    <a:pt x="904" y="181"/>
                  </a:lnTo>
                  <a:lnTo>
                    <a:pt x="904" y="164"/>
                  </a:lnTo>
                  <a:lnTo>
                    <a:pt x="904" y="132"/>
                  </a:lnTo>
                  <a:lnTo>
                    <a:pt x="893" y="116"/>
                  </a:lnTo>
                  <a:lnTo>
                    <a:pt x="882" y="85"/>
                  </a:lnTo>
                  <a:lnTo>
                    <a:pt x="32" y="102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2" y="105"/>
                  </a:lnTo>
                  <a:lnTo>
                    <a:pt x="17" y="105"/>
                  </a:lnTo>
                  <a:lnTo>
                    <a:pt x="17" y="118"/>
                  </a:lnTo>
                  <a:lnTo>
                    <a:pt x="13" y="142"/>
                  </a:lnTo>
                  <a:lnTo>
                    <a:pt x="21" y="148"/>
                  </a:lnTo>
                  <a:lnTo>
                    <a:pt x="32" y="171"/>
                  </a:lnTo>
                  <a:lnTo>
                    <a:pt x="32" y="189"/>
                  </a:lnTo>
                  <a:lnTo>
                    <a:pt x="23" y="193"/>
                  </a:lnTo>
                  <a:lnTo>
                    <a:pt x="20" y="210"/>
                  </a:lnTo>
                  <a:lnTo>
                    <a:pt x="20" y="242"/>
                  </a:lnTo>
                  <a:lnTo>
                    <a:pt x="7" y="246"/>
                  </a:lnTo>
                  <a:lnTo>
                    <a:pt x="0" y="260"/>
                  </a:lnTo>
                  <a:lnTo>
                    <a:pt x="0" y="275"/>
                  </a:lnTo>
                  <a:lnTo>
                    <a:pt x="20" y="288"/>
                  </a:lnTo>
                  <a:lnTo>
                    <a:pt x="20" y="309"/>
                  </a:lnTo>
                  <a:lnTo>
                    <a:pt x="20" y="320"/>
                  </a:lnTo>
                  <a:lnTo>
                    <a:pt x="13" y="311"/>
                  </a:lnTo>
                  <a:lnTo>
                    <a:pt x="27" y="328"/>
                  </a:lnTo>
                  <a:lnTo>
                    <a:pt x="42" y="370"/>
                  </a:lnTo>
                  <a:lnTo>
                    <a:pt x="54" y="397"/>
                  </a:lnTo>
                  <a:lnTo>
                    <a:pt x="66" y="425"/>
                  </a:lnTo>
                  <a:lnTo>
                    <a:pt x="75" y="446"/>
                  </a:lnTo>
                  <a:lnTo>
                    <a:pt x="82" y="460"/>
                  </a:lnTo>
                  <a:lnTo>
                    <a:pt x="86" y="474"/>
                  </a:lnTo>
                  <a:lnTo>
                    <a:pt x="93" y="479"/>
                  </a:lnTo>
                  <a:lnTo>
                    <a:pt x="93" y="486"/>
                  </a:lnTo>
                  <a:lnTo>
                    <a:pt x="81" y="489"/>
                  </a:lnTo>
                  <a:lnTo>
                    <a:pt x="85" y="506"/>
                  </a:lnTo>
                  <a:lnTo>
                    <a:pt x="89" y="528"/>
                  </a:lnTo>
                  <a:lnTo>
                    <a:pt x="93" y="540"/>
                  </a:lnTo>
                  <a:lnTo>
                    <a:pt x="102" y="540"/>
                  </a:lnTo>
                  <a:lnTo>
                    <a:pt x="114" y="550"/>
                  </a:lnTo>
                  <a:lnTo>
                    <a:pt x="121" y="581"/>
                  </a:lnTo>
                  <a:lnTo>
                    <a:pt x="121" y="626"/>
                  </a:lnTo>
                  <a:lnTo>
                    <a:pt x="118" y="644"/>
                  </a:lnTo>
                  <a:lnTo>
                    <a:pt x="125" y="660"/>
                  </a:lnTo>
                  <a:lnTo>
                    <a:pt x="132" y="669"/>
                  </a:lnTo>
                  <a:lnTo>
                    <a:pt x="132" y="718"/>
                  </a:lnTo>
                  <a:lnTo>
                    <a:pt x="138" y="750"/>
                  </a:lnTo>
                  <a:lnTo>
                    <a:pt x="139" y="753"/>
                  </a:lnTo>
                  <a:lnTo>
                    <a:pt x="819" y="743"/>
                  </a:lnTo>
                  <a:lnTo>
                    <a:pt x="873" y="793"/>
                  </a:lnTo>
                  <a:lnTo>
                    <a:pt x="884" y="783"/>
                  </a:lnTo>
                  <a:lnTo>
                    <a:pt x="880" y="747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2413000" y="2967038"/>
              <a:ext cx="1217612" cy="987425"/>
            </a:xfrm>
            <a:custGeom>
              <a:avLst/>
              <a:gdLst/>
              <a:ahLst/>
              <a:cxnLst>
                <a:cxn ang="0">
                  <a:pos x="1213" y="159"/>
                </a:cxn>
                <a:cxn ang="0">
                  <a:pos x="1074" y="134"/>
                </a:cxn>
                <a:cxn ang="0">
                  <a:pos x="913" y="80"/>
                </a:cxn>
                <a:cxn ang="0">
                  <a:pos x="799" y="58"/>
                </a:cxn>
                <a:cxn ang="0">
                  <a:pos x="644" y="39"/>
                </a:cxn>
                <a:cxn ang="0">
                  <a:pos x="484" y="169"/>
                </a:cxn>
                <a:cxn ang="0">
                  <a:pos x="335" y="208"/>
                </a:cxn>
                <a:cxn ang="0">
                  <a:pos x="396" y="437"/>
                </a:cxn>
                <a:cxn ang="0">
                  <a:pos x="500" y="518"/>
                </a:cxn>
                <a:cxn ang="0">
                  <a:pos x="376" y="551"/>
                </a:cxn>
                <a:cxn ang="0">
                  <a:pos x="280" y="515"/>
                </a:cxn>
                <a:cxn ang="0">
                  <a:pos x="182" y="583"/>
                </a:cxn>
                <a:cxn ang="0">
                  <a:pos x="285" y="722"/>
                </a:cxn>
                <a:cxn ang="0">
                  <a:pos x="447" y="716"/>
                </a:cxn>
                <a:cxn ang="0">
                  <a:pos x="440" y="860"/>
                </a:cxn>
                <a:cxn ang="0">
                  <a:pos x="354" y="883"/>
                </a:cxn>
                <a:cxn ang="0">
                  <a:pos x="232" y="902"/>
                </a:cxn>
                <a:cxn ang="0">
                  <a:pos x="142" y="1064"/>
                </a:cxn>
                <a:cxn ang="0">
                  <a:pos x="233" y="1159"/>
                </a:cxn>
                <a:cxn ang="0">
                  <a:pos x="190" y="1231"/>
                </a:cxn>
                <a:cxn ang="0">
                  <a:pos x="301" y="1227"/>
                </a:cxn>
                <a:cxn ang="0">
                  <a:pos x="339" y="1427"/>
                </a:cxn>
                <a:cxn ang="0">
                  <a:pos x="480" y="1436"/>
                </a:cxn>
                <a:cxn ang="0">
                  <a:pos x="577" y="1449"/>
                </a:cxn>
                <a:cxn ang="0">
                  <a:pos x="457" y="1650"/>
                </a:cxn>
                <a:cxn ang="0">
                  <a:pos x="262" y="1738"/>
                </a:cxn>
                <a:cxn ang="0">
                  <a:pos x="28" y="1812"/>
                </a:cxn>
                <a:cxn ang="0">
                  <a:pos x="168" y="1836"/>
                </a:cxn>
                <a:cxn ang="0">
                  <a:pos x="235" y="1832"/>
                </a:cxn>
                <a:cxn ang="0">
                  <a:pos x="339" y="1786"/>
                </a:cxn>
                <a:cxn ang="0">
                  <a:pos x="498" y="1699"/>
                </a:cxn>
                <a:cxn ang="0">
                  <a:pos x="786" y="1496"/>
                </a:cxn>
                <a:cxn ang="0">
                  <a:pos x="854" y="1343"/>
                </a:cxn>
                <a:cxn ang="0">
                  <a:pos x="945" y="1203"/>
                </a:cxn>
                <a:cxn ang="0">
                  <a:pos x="923" y="1325"/>
                </a:cxn>
                <a:cxn ang="0">
                  <a:pos x="924" y="1422"/>
                </a:cxn>
                <a:cxn ang="0">
                  <a:pos x="1116" y="1314"/>
                </a:cxn>
                <a:cxn ang="0">
                  <a:pos x="1212" y="1199"/>
                </a:cxn>
                <a:cxn ang="0">
                  <a:pos x="1178" y="1328"/>
                </a:cxn>
                <a:cxn ang="0">
                  <a:pos x="1324" y="1295"/>
                </a:cxn>
                <a:cxn ang="0">
                  <a:pos x="1610" y="1318"/>
                </a:cxn>
                <a:cxn ang="0">
                  <a:pos x="1817" y="1468"/>
                </a:cxn>
                <a:cxn ang="0">
                  <a:pos x="1958" y="1602"/>
                </a:cxn>
                <a:cxn ang="0">
                  <a:pos x="2025" y="1510"/>
                </a:cxn>
                <a:cxn ang="0">
                  <a:pos x="2022" y="1567"/>
                </a:cxn>
                <a:cxn ang="0">
                  <a:pos x="2015" y="1607"/>
                </a:cxn>
                <a:cxn ang="0">
                  <a:pos x="2025" y="1651"/>
                </a:cxn>
                <a:cxn ang="0">
                  <a:pos x="2048" y="1628"/>
                </a:cxn>
                <a:cxn ang="0">
                  <a:pos x="2073" y="1711"/>
                </a:cxn>
                <a:cxn ang="0">
                  <a:pos x="2158" y="1803"/>
                </a:cxn>
                <a:cxn ang="0">
                  <a:pos x="2186" y="1726"/>
                </a:cxn>
                <a:cxn ang="0">
                  <a:pos x="2172" y="1664"/>
                </a:cxn>
                <a:cxn ang="0">
                  <a:pos x="2241" y="1722"/>
                </a:cxn>
                <a:cxn ang="0">
                  <a:pos x="2294" y="1618"/>
                </a:cxn>
                <a:cxn ang="0">
                  <a:pos x="1996" y="1377"/>
                </a:cxn>
                <a:cxn ang="0">
                  <a:pos x="1707" y="1323"/>
                </a:cxn>
                <a:cxn ang="0">
                  <a:pos x="1461" y="755"/>
                </a:cxn>
              </a:cxnLst>
              <a:rect l="0" t="0" r="r" b="b"/>
              <a:pathLst>
                <a:path w="2302" h="1865">
                  <a:moveTo>
                    <a:pt x="1384" y="183"/>
                  </a:moveTo>
                  <a:lnTo>
                    <a:pt x="1343" y="177"/>
                  </a:lnTo>
                  <a:lnTo>
                    <a:pt x="1321" y="158"/>
                  </a:lnTo>
                  <a:lnTo>
                    <a:pt x="1296" y="134"/>
                  </a:lnTo>
                  <a:lnTo>
                    <a:pt x="1288" y="134"/>
                  </a:lnTo>
                  <a:lnTo>
                    <a:pt x="1268" y="134"/>
                  </a:lnTo>
                  <a:lnTo>
                    <a:pt x="1248" y="151"/>
                  </a:lnTo>
                  <a:lnTo>
                    <a:pt x="1213" y="159"/>
                  </a:lnTo>
                  <a:lnTo>
                    <a:pt x="1178" y="148"/>
                  </a:lnTo>
                  <a:lnTo>
                    <a:pt x="1144" y="134"/>
                  </a:lnTo>
                  <a:lnTo>
                    <a:pt x="1123" y="134"/>
                  </a:lnTo>
                  <a:lnTo>
                    <a:pt x="1095" y="143"/>
                  </a:lnTo>
                  <a:lnTo>
                    <a:pt x="1074" y="159"/>
                  </a:lnTo>
                  <a:lnTo>
                    <a:pt x="1074" y="169"/>
                  </a:lnTo>
                  <a:lnTo>
                    <a:pt x="1074" y="147"/>
                  </a:lnTo>
                  <a:lnTo>
                    <a:pt x="1074" y="134"/>
                  </a:lnTo>
                  <a:lnTo>
                    <a:pt x="1067" y="121"/>
                  </a:lnTo>
                  <a:lnTo>
                    <a:pt x="1044" y="108"/>
                  </a:lnTo>
                  <a:lnTo>
                    <a:pt x="1027" y="108"/>
                  </a:lnTo>
                  <a:lnTo>
                    <a:pt x="1010" y="116"/>
                  </a:lnTo>
                  <a:lnTo>
                    <a:pt x="999" y="116"/>
                  </a:lnTo>
                  <a:lnTo>
                    <a:pt x="948" y="116"/>
                  </a:lnTo>
                  <a:lnTo>
                    <a:pt x="924" y="97"/>
                  </a:lnTo>
                  <a:lnTo>
                    <a:pt x="913" y="80"/>
                  </a:lnTo>
                  <a:lnTo>
                    <a:pt x="913" y="64"/>
                  </a:lnTo>
                  <a:lnTo>
                    <a:pt x="876" y="54"/>
                  </a:lnTo>
                  <a:lnTo>
                    <a:pt x="852" y="62"/>
                  </a:lnTo>
                  <a:lnTo>
                    <a:pt x="834" y="41"/>
                  </a:lnTo>
                  <a:lnTo>
                    <a:pt x="826" y="33"/>
                  </a:lnTo>
                  <a:lnTo>
                    <a:pt x="816" y="43"/>
                  </a:lnTo>
                  <a:lnTo>
                    <a:pt x="816" y="55"/>
                  </a:lnTo>
                  <a:lnTo>
                    <a:pt x="799" y="58"/>
                  </a:lnTo>
                  <a:lnTo>
                    <a:pt x="786" y="44"/>
                  </a:lnTo>
                  <a:lnTo>
                    <a:pt x="786" y="33"/>
                  </a:lnTo>
                  <a:lnTo>
                    <a:pt x="794" y="33"/>
                  </a:lnTo>
                  <a:lnTo>
                    <a:pt x="786" y="18"/>
                  </a:lnTo>
                  <a:lnTo>
                    <a:pt x="765" y="0"/>
                  </a:lnTo>
                  <a:lnTo>
                    <a:pt x="730" y="18"/>
                  </a:lnTo>
                  <a:lnTo>
                    <a:pt x="720" y="43"/>
                  </a:lnTo>
                  <a:lnTo>
                    <a:pt x="644" y="39"/>
                  </a:lnTo>
                  <a:lnTo>
                    <a:pt x="630" y="51"/>
                  </a:lnTo>
                  <a:lnTo>
                    <a:pt x="613" y="62"/>
                  </a:lnTo>
                  <a:lnTo>
                    <a:pt x="593" y="84"/>
                  </a:lnTo>
                  <a:lnTo>
                    <a:pt x="544" y="93"/>
                  </a:lnTo>
                  <a:lnTo>
                    <a:pt x="515" y="118"/>
                  </a:lnTo>
                  <a:lnTo>
                    <a:pt x="500" y="129"/>
                  </a:lnTo>
                  <a:lnTo>
                    <a:pt x="484" y="133"/>
                  </a:lnTo>
                  <a:lnTo>
                    <a:pt x="484" y="169"/>
                  </a:lnTo>
                  <a:lnTo>
                    <a:pt x="473" y="193"/>
                  </a:lnTo>
                  <a:lnTo>
                    <a:pt x="459" y="205"/>
                  </a:lnTo>
                  <a:lnTo>
                    <a:pt x="418" y="219"/>
                  </a:lnTo>
                  <a:lnTo>
                    <a:pt x="396" y="219"/>
                  </a:lnTo>
                  <a:lnTo>
                    <a:pt x="382" y="219"/>
                  </a:lnTo>
                  <a:lnTo>
                    <a:pt x="364" y="219"/>
                  </a:lnTo>
                  <a:lnTo>
                    <a:pt x="346" y="209"/>
                  </a:lnTo>
                  <a:lnTo>
                    <a:pt x="335" y="208"/>
                  </a:lnTo>
                  <a:lnTo>
                    <a:pt x="326" y="232"/>
                  </a:lnTo>
                  <a:lnTo>
                    <a:pt x="326" y="252"/>
                  </a:lnTo>
                  <a:lnTo>
                    <a:pt x="305" y="252"/>
                  </a:lnTo>
                  <a:lnTo>
                    <a:pt x="305" y="264"/>
                  </a:lnTo>
                  <a:lnTo>
                    <a:pt x="294" y="264"/>
                  </a:lnTo>
                  <a:lnTo>
                    <a:pt x="359" y="334"/>
                  </a:lnTo>
                  <a:lnTo>
                    <a:pt x="394" y="369"/>
                  </a:lnTo>
                  <a:lnTo>
                    <a:pt x="396" y="437"/>
                  </a:lnTo>
                  <a:lnTo>
                    <a:pt x="462" y="458"/>
                  </a:lnTo>
                  <a:lnTo>
                    <a:pt x="468" y="479"/>
                  </a:lnTo>
                  <a:lnTo>
                    <a:pt x="468" y="497"/>
                  </a:lnTo>
                  <a:lnTo>
                    <a:pt x="480" y="509"/>
                  </a:lnTo>
                  <a:lnTo>
                    <a:pt x="480" y="509"/>
                  </a:lnTo>
                  <a:lnTo>
                    <a:pt x="487" y="513"/>
                  </a:lnTo>
                  <a:lnTo>
                    <a:pt x="500" y="518"/>
                  </a:lnTo>
                  <a:lnTo>
                    <a:pt x="500" y="518"/>
                  </a:lnTo>
                  <a:lnTo>
                    <a:pt x="514" y="523"/>
                  </a:lnTo>
                  <a:lnTo>
                    <a:pt x="522" y="527"/>
                  </a:lnTo>
                  <a:lnTo>
                    <a:pt x="500" y="541"/>
                  </a:lnTo>
                  <a:lnTo>
                    <a:pt x="480" y="559"/>
                  </a:lnTo>
                  <a:lnTo>
                    <a:pt x="452" y="572"/>
                  </a:lnTo>
                  <a:lnTo>
                    <a:pt x="418" y="562"/>
                  </a:lnTo>
                  <a:lnTo>
                    <a:pt x="389" y="563"/>
                  </a:lnTo>
                  <a:lnTo>
                    <a:pt x="376" y="551"/>
                  </a:lnTo>
                  <a:lnTo>
                    <a:pt x="361" y="538"/>
                  </a:lnTo>
                  <a:lnTo>
                    <a:pt x="364" y="530"/>
                  </a:lnTo>
                  <a:lnTo>
                    <a:pt x="369" y="509"/>
                  </a:lnTo>
                  <a:lnTo>
                    <a:pt x="355" y="498"/>
                  </a:lnTo>
                  <a:lnTo>
                    <a:pt x="323" y="499"/>
                  </a:lnTo>
                  <a:lnTo>
                    <a:pt x="294" y="501"/>
                  </a:lnTo>
                  <a:lnTo>
                    <a:pt x="280" y="506"/>
                  </a:lnTo>
                  <a:lnTo>
                    <a:pt x="280" y="515"/>
                  </a:lnTo>
                  <a:lnTo>
                    <a:pt x="261" y="520"/>
                  </a:lnTo>
                  <a:lnTo>
                    <a:pt x="253" y="515"/>
                  </a:lnTo>
                  <a:lnTo>
                    <a:pt x="215" y="537"/>
                  </a:lnTo>
                  <a:lnTo>
                    <a:pt x="190" y="541"/>
                  </a:lnTo>
                  <a:lnTo>
                    <a:pt x="172" y="541"/>
                  </a:lnTo>
                  <a:lnTo>
                    <a:pt x="156" y="554"/>
                  </a:lnTo>
                  <a:lnTo>
                    <a:pt x="162" y="563"/>
                  </a:lnTo>
                  <a:lnTo>
                    <a:pt x="182" y="583"/>
                  </a:lnTo>
                  <a:lnTo>
                    <a:pt x="204" y="597"/>
                  </a:lnTo>
                  <a:lnTo>
                    <a:pt x="235" y="611"/>
                  </a:lnTo>
                  <a:lnTo>
                    <a:pt x="222" y="619"/>
                  </a:lnTo>
                  <a:lnTo>
                    <a:pt x="197" y="630"/>
                  </a:lnTo>
                  <a:lnTo>
                    <a:pt x="204" y="676"/>
                  </a:lnTo>
                  <a:lnTo>
                    <a:pt x="221" y="698"/>
                  </a:lnTo>
                  <a:lnTo>
                    <a:pt x="253" y="713"/>
                  </a:lnTo>
                  <a:lnTo>
                    <a:pt x="285" y="722"/>
                  </a:lnTo>
                  <a:lnTo>
                    <a:pt x="326" y="722"/>
                  </a:lnTo>
                  <a:lnTo>
                    <a:pt x="366" y="722"/>
                  </a:lnTo>
                  <a:lnTo>
                    <a:pt x="380" y="748"/>
                  </a:lnTo>
                  <a:lnTo>
                    <a:pt x="394" y="748"/>
                  </a:lnTo>
                  <a:lnTo>
                    <a:pt x="405" y="731"/>
                  </a:lnTo>
                  <a:lnTo>
                    <a:pt x="416" y="722"/>
                  </a:lnTo>
                  <a:lnTo>
                    <a:pt x="432" y="716"/>
                  </a:lnTo>
                  <a:lnTo>
                    <a:pt x="447" y="716"/>
                  </a:lnTo>
                  <a:lnTo>
                    <a:pt x="473" y="723"/>
                  </a:lnTo>
                  <a:lnTo>
                    <a:pt x="479" y="748"/>
                  </a:lnTo>
                  <a:lnTo>
                    <a:pt x="459" y="769"/>
                  </a:lnTo>
                  <a:lnTo>
                    <a:pt x="440" y="769"/>
                  </a:lnTo>
                  <a:lnTo>
                    <a:pt x="451" y="805"/>
                  </a:lnTo>
                  <a:lnTo>
                    <a:pt x="461" y="830"/>
                  </a:lnTo>
                  <a:lnTo>
                    <a:pt x="452" y="860"/>
                  </a:lnTo>
                  <a:lnTo>
                    <a:pt x="440" y="860"/>
                  </a:lnTo>
                  <a:lnTo>
                    <a:pt x="426" y="873"/>
                  </a:lnTo>
                  <a:lnTo>
                    <a:pt x="408" y="873"/>
                  </a:lnTo>
                  <a:lnTo>
                    <a:pt x="400" y="873"/>
                  </a:lnTo>
                  <a:lnTo>
                    <a:pt x="384" y="873"/>
                  </a:lnTo>
                  <a:lnTo>
                    <a:pt x="379" y="862"/>
                  </a:lnTo>
                  <a:lnTo>
                    <a:pt x="369" y="873"/>
                  </a:lnTo>
                  <a:lnTo>
                    <a:pt x="365" y="883"/>
                  </a:lnTo>
                  <a:lnTo>
                    <a:pt x="354" y="883"/>
                  </a:lnTo>
                  <a:lnTo>
                    <a:pt x="337" y="902"/>
                  </a:lnTo>
                  <a:lnTo>
                    <a:pt x="328" y="902"/>
                  </a:lnTo>
                  <a:lnTo>
                    <a:pt x="312" y="902"/>
                  </a:lnTo>
                  <a:lnTo>
                    <a:pt x="301" y="902"/>
                  </a:lnTo>
                  <a:lnTo>
                    <a:pt x="287" y="883"/>
                  </a:lnTo>
                  <a:lnTo>
                    <a:pt x="271" y="877"/>
                  </a:lnTo>
                  <a:lnTo>
                    <a:pt x="255" y="880"/>
                  </a:lnTo>
                  <a:lnTo>
                    <a:pt x="232" y="902"/>
                  </a:lnTo>
                  <a:lnTo>
                    <a:pt x="225" y="926"/>
                  </a:lnTo>
                  <a:lnTo>
                    <a:pt x="208" y="952"/>
                  </a:lnTo>
                  <a:lnTo>
                    <a:pt x="180" y="967"/>
                  </a:lnTo>
                  <a:lnTo>
                    <a:pt x="156" y="995"/>
                  </a:lnTo>
                  <a:lnTo>
                    <a:pt x="143" y="1019"/>
                  </a:lnTo>
                  <a:lnTo>
                    <a:pt x="131" y="1028"/>
                  </a:lnTo>
                  <a:lnTo>
                    <a:pt x="131" y="1037"/>
                  </a:lnTo>
                  <a:lnTo>
                    <a:pt x="142" y="1064"/>
                  </a:lnTo>
                  <a:lnTo>
                    <a:pt x="150" y="1087"/>
                  </a:lnTo>
                  <a:lnTo>
                    <a:pt x="161" y="1105"/>
                  </a:lnTo>
                  <a:lnTo>
                    <a:pt x="187" y="1121"/>
                  </a:lnTo>
                  <a:lnTo>
                    <a:pt x="203" y="1121"/>
                  </a:lnTo>
                  <a:lnTo>
                    <a:pt x="224" y="1121"/>
                  </a:lnTo>
                  <a:lnTo>
                    <a:pt x="232" y="1121"/>
                  </a:lnTo>
                  <a:lnTo>
                    <a:pt x="244" y="1138"/>
                  </a:lnTo>
                  <a:lnTo>
                    <a:pt x="233" y="1159"/>
                  </a:lnTo>
                  <a:lnTo>
                    <a:pt x="211" y="1143"/>
                  </a:lnTo>
                  <a:lnTo>
                    <a:pt x="190" y="1143"/>
                  </a:lnTo>
                  <a:lnTo>
                    <a:pt x="171" y="1143"/>
                  </a:lnTo>
                  <a:lnTo>
                    <a:pt x="153" y="1159"/>
                  </a:lnTo>
                  <a:lnTo>
                    <a:pt x="157" y="1191"/>
                  </a:lnTo>
                  <a:lnTo>
                    <a:pt x="161" y="1205"/>
                  </a:lnTo>
                  <a:lnTo>
                    <a:pt x="172" y="1218"/>
                  </a:lnTo>
                  <a:lnTo>
                    <a:pt x="190" y="1231"/>
                  </a:lnTo>
                  <a:lnTo>
                    <a:pt x="203" y="1243"/>
                  </a:lnTo>
                  <a:lnTo>
                    <a:pt x="222" y="1255"/>
                  </a:lnTo>
                  <a:lnTo>
                    <a:pt x="229" y="1255"/>
                  </a:lnTo>
                  <a:lnTo>
                    <a:pt x="243" y="1266"/>
                  </a:lnTo>
                  <a:lnTo>
                    <a:pt x="260" y="1266"/>
                  </a:lnTo>
                  <a:lnTo>
                    <a:pt x="271" y="1257"/>
                  </a:lnTo>
                  <a:lnTo>
                    <a:pt x="290" y="1236"/>
                  </a:lnTo>
                  <a:lnTo>
                    <a:pt x="301" y="1227"/>
                  </a:lnTo>
                  <a:lnTo>
                    <a:pt x="308" y="1266"/>
                  </a:lnTo>
                  <a:lnTo>
                    <a:pt x="315" y="1304"/>
                  </a:lnTo>
                  <a:lnTo>
                    <a:pt x="316" y="1327"/>
                  </a:lnTo>
                  <a:lnTo>
                    <a:pt x="301" y="1348"/>
                  </a:lnTo>
                  <a:lnTo>
                    <a:pt x="297" y="1366"/>
                  </a:lnTo>
                  <a:lnTo>
                    <a:pt x="292" y="1427"/>
                  </a:lnTo>
                  <a:lnTo>
                    <a:pt x="319" y="1427"/>
                  </a:lnTo>
                  <a:lnTo>
                    <a:pt x="339" y="1427"/>
                  </a:lnTo>
                  <a:lnTo>
                    <a:pt x="371" y="1400"/>
                  </a:lnTo>
                  <a:lnTo>
                    <a:pt x="380" y="1400"/>
                  </a:lnTo>
                  <a:lnTo>
                    <a:pt x="418" y="1427"/>
                  </a:lnTo>
                  <a:lnTo>
                    <a:pt x="441" y="1447"/>
                  </a:lnTo>
                  <a:lnTo>
                    <a:pt x="457" y="1467"/>
                  </a:lnTo>
                  <a:lnTo>
                    <a:pt x="461" y="1479"/>
                  </a:lnTo>
                  <a:lnTo>
                    <a:pt x="473" y="1464"/>
                  </a:lnTo>
                  <a:lnTo>
                    <a:pt x="480" y="1436"/>
                  </a:lnTo>
                  <a:lnTo>
                    <a:pt x="498" y="1420"/>
                  </a:lnTo>
                  <a:lnTo>
                    <a:pt x="519" y="1417"/>
                  </a:lnTo>
                  <a:lnTo>
                    <a:pt x="498" y="1441"/>
                  </a:lnTo>
                  <a:lnTo>
                    <a:pt x="505" y="1450"/>
                  </a:lnTo>
                  <a:lnTo>
                    <a:pt x="530" y="1452"/>
                  </a:lnTo>
                  <a:lnTo>
                    <a:pt x="544" y="1452"/>
                  </a:lnTo>
                  <a:lnTo>
                    <a:pt x="566" y="1449"/>
                  </a:lnTo>
                  <a:lnTo>
                    <a:pt x="577" y="1449"/>
                  </a:lnTo>
                  <a:lnTo>
                    <a:pt x="555" y="1479"/>
                  </a:lnTo>
                  <a:lnTo>
                    <a:pt x="552" y="1492"/>
                  </a:lnTo>
                  <a:lnTo>
                    <a:pt x="543" y="1520"/>
                  </a:lnTo>
                  <a:lnTo>
                    <a:pt x="536" y="1557"/>
                  </a:lnTo>
                  <a:lnTo>
                    <a:pt x="530" y="1589"/>
                  </a:lnTo>
                  <a:lnTo>
                    <a:pt x="508" y="1602"/>
                  </a:lnTo>
                  <a:lnTo>
                    <a:pt x="475" y="1625"/>
                  </a:lnTo>
                  <a:lnTo>
                    <a:pt x="457" y="1650"/>
                  </a:lnTo>
                  <a:lnTo>
                    <a:pt x="437" y="1667"/>
                  </a:lnTo>
                  <a:lnTo>
                    <a:pt x="389" y="1676"/>
                  </a:lnTo>
                  <a:lnTo>
                    <a:pt x="366" y="1689"/>
                  </a:lnTo>
                  <a:lnTo>
                    <a:pt x="343" y="1711"/>
                  </a:lnTo>
                  <a:lnTo>
                    <a:pt x="322" y="1740"/>
                  </a:lnTo>
                  <a:lnTo>
                    <a:pt x="305" y="1754"/>
                  </a:lnTo>
                  <a:lnTo>
                    <a:pt x="286" y="1738"/>
                  </a:lnTo>
                  <a:lnTo>
                    <a:pt x="262" y="1738"/>
                  </a:lnTo>
                  <a:lnTo>
                    <a:pt x="221" y="1740"/>
                  </a:lnTo>
                  <a:lnTo>
                    <a:pt x="193" y="1754"/>
                  </a:lnTo>
                  <a:lnTo>
                    <a:pt x="180" y="1778"/>
                  </a:lnTo>
                  <a:lnTo>
                    <a:pt x="164" y="1790"/>
                  </a:lnTo>
                  <a:lnTo>
                    <a:pt x="131" y="1800"/>
                  </a:lnTo>
                  <a:lnTo>
                    <a:pt x="111" y="1812"/>
                  </a:lnTo>
                  <a:lnTo>
                    <a:pt x="86" y="1812"/>
                  </a:lnTo>
                  <a:lnTo>
                    <a:pt x="28" y="1812"/>
                  </a:lnTo>
                  <a:lnTo>
                    <a:pt x="0" y="1847"/>
                  </a:lnTo>
                  <a:lnTo>
                    <a:pt x="0" y="1865"/>
                  </a:lnTo>
                  <a:lnTo>
                    <a:pt x="46" y="1865"/>
                  </a:lnTo>
                  <a:lnTo>
                    <a:pt x="97" y="1865"/>
                  </a:lnTo>
                  <a:lnTo>
                    <a:pt x="125" y="1840"/>
                  </a:lnTo>
                  <a:lnTo>
                    <a:pt x="149" y="1833"/>
                  </a:lnTo>
                  <a:lnTo>
                    <a:pt x="168" y="1836"/>
                  </a:lnTo>
                  <a:lnTo>
                    <a:pt x="168" y="1836"/>
                  </a:lnTo>
                  <a:lnTo>
                    <a:pt x="172" y="1836"/>
                  </a:lnTo>
                  <a:lnTo>
                    <a:pt x="176" y="1837"/>
                  </a:lnTo>
                  <a:lnTo>
                    <a:pt x="179" y="1840"/>
                  </a:lnTo>
                  <a:lnTo>
                    <a:pt x="179" y="1840"/>
                  </a:lnTo>
                  <a:lnTo>
                    <a:pt x="180" y="1844"/>
                  </a:lnTo>
                  <a:lnTo>
                    <a:pt x="205" y="1846"/>
                  </a:lnTo>
                  <a:lnTo>
                    <a:pt x="208" y="1832"/>
                  </a:lnTo>
                  <a:lnTo>
                    <a:pt x="235" y="1832"/>
                  </a:lnTo>
                  <a:lnTo>
                    <a:pt x="233" y="1793"/>
                  </a:lnTo>
                  <a:lnTo>
                    <a:pt x="240" y="1782"/>
                  </a:lnTo>
                  <a:lnTo>
                    <a:pt x="257" y="1812"/>
                  </a:lnTo>
                  <a:lnTo>
                    <a:pt x="280" y="1821"/>
                  </a:lnTo>
                  <a:lnTo>
                    <a:pt x="305" y="1835"/>
                  </a:lnTo>
                  <a:lnTo>
                    <a:pt x="314" y="1832"/>
                  </a:lnTo>
                  <a:lnTo>
                    <a:pt x="307" y="1804"/>
                  </a:lnTo>
                  <a:lnTo>
                    <a:pt x="339" y="1786"/>
                  </a:lnTo>
                  <a:lnTo>
                    <a:pt x="364" y="1779"/>
                  </a:lnTo>
                  <a:lnTo>
                    <a:pt x="386" y="1779"/>
                  </a:lnTo>
                  <a:lnTo>
                    <a:pt x="416" y="1771"/>
                  </a:lnTo>
                  <a:lnTo>
                    <a:pt x="439" y="1763"/>
                  </a:lnTo>
                  <a:lnTo>
                    <a:pt x="448" y="1738"/>
                  </a:lnTo>
                  <a:lnTo>
                    <a:pt x="462" y="1724"/>
                  </a:lnTo>
                  <a:lnTo>
                    <a:pt x="482" y="1708"/>
                  </a:lnTo>
                  <a:lnTo>
                    <a:pt x="498" y="1699"/>
                  </a:lnTo>
                  <a:lnTo>
                    <a:pt x="540" y="1688"/>
                  </a:lnTo>
                  <a:lnTo>
                    <a:pt x="570" y="1665"/>
                  </a:lnTo>
                  <a:lnTo>
                    <a:pt x="604" y="1654"/>
                  </a:lnTo>
                  <a:lnTo>
                    <a:pt x="609" y="1615"/>
                  </a:lnTo>
                  <a:lnTo>
                    <a:pt x="694" y="1574"/>
                  </a:lnTo>
                  <a:lnTo>
                    <a:pt x="736" y="1545"/>
                  </a:lnTo>
                  <a:lnTo>
                    <a:pt x="761" y="1510"/>
                  </a:lnTo>
                  <a:lnTo>
                    <a:pt x="786" y="1496"/>
                  </a:lnTo>
                  <a:lnTo>
                    <a:pt x="801" y="1474"/>
                  </a:lnTo>
                  <a:lnTo>
                    <a:pt x="795" y="1446"/>
                  </a:lnTo>
                  <a:lnTo>
                    <a:pt x="762" y="1436"/>
                  </a:lnTo>
                  <a:lnTo>
                    <a:pt x="767" y="1411"/>
                  </a:lnTo>
                  <a:lnTo>
                    <a:pt x="788" y="1388"/>
                  </a:lnTo>
                  <a:lnTo>
                    <a:pt x="809" y="1371"/>
                  </a:lnTo>
                  <a:lnTo>
                    <a:pt x="840" y="1356"/>
                  </a:lnTo>
                  <a:lnTo>
                    <a:pt x="854" y="1343"/>
                  </a:lnTo>
                  <a:lnTo>
                    <a:pt x="856" y="1328"/>
                  </a:lnTo>
                  <a:lnTo>
                    <a:pt x="849" y="1307"/>
                  </a:lnTo>
                  <a:lnTo>
                    <a:pt x="852" y="1299"/>
                  </a:lnTo>
                  <a:lnTo>
                    <a:pt x="867" y="1299"/>
                  </a:lnTo>
                  <a:lnTo>
                    <a:pt x="874" y="1274"/>
                  </a:lnTo>
                  <a:lnTo>
                    <a:pt x="885" y="1250"/>
                  </a:lnTo>
                  <a:lnTo>
                    <a:pt x="915" y="1224"/>
                  </a:lnTo>
                  <a:lnTo>
                    <a:pt x="945" y="1203"/>
                  </a:lnTo>
                  <a:lnTo>
                    <a:pt x="977" y="1189"/>
                  </a:lnTo>
                  <a:lnTo>
                    <a:pt x="1019" y="1205"/>
                  </a:lnTo>
                  <a:lnTo>
                    <a:pt x="1041" y="1210"/>
                  </a:lnTo>
                  <a:lnTo>
                    <a:pt x="1053" y="1230"/>
                  </a:lnTo>
                  <a:lnTo>
                    <a:pt x="971" y="1218"/>
                  </a:lnTo>
                  <a:lnTo>
                    <a:pt x="947" y="1248"/>
                  </a:lnTo>
                  <a:lnTo>
                    <a:pt x="934" y="1296"/>
                  </a:lnTo>
                  <a:lnTo>
                    <a:pt x="923" y="1325"/>
                  </a:lnTo>
                  <a:lnTo>
                    <a:pt x="903" y="1360"/>
                  </a:lnTo>
                  <a:lnTo>
                    <a:pt x="908" y="1374"/>
                  </a:lnTo>
                  <a:lnTo>
                    <a:pt x="934" y="1374"/>
                  </a:lnTo>
                  <a:lnTo>
                    <a:pt x="915" y="1396"/>
                  </a:lnTo>
                  <a:lnTo>
                    <a:pt x="892" y="1406"/>
                  </a:lnTo>
                  <a:lnTo>
                    <a:pt x="895" y="1417"/>
                  </a:lnTo>
                  <a:lnTo>
                    <a:pt x="905" y="1429"/>
                  </a:lnTo>
                  <a:lnTo>
                    <a:pt x="924" y="1422"/>
                  </a:lnTo>
                  <a:lnTo>
                    <a:pt x="956" y="1416"/>
                  </a:lnTo>
                  <a:lnTo>
                    <a:pt x="990" y="1391"/>
                  </a:lnTo>
                  <a:lnTo>
                    <a:pt x="995" y="1381"/>
                  </a:lnTo>
                  <a:lnTo>
                    <a:pt x="1031" y="1367"/>
                  </a:lnTo>
                  <a:lnTo>
                    <a:pt x="1039" y="1335"/>
                  </a:lnTo>
                  <a:lnTo>
                    <a:pt x="1070" y="1336"/>
                  </a:lnTo>
                  <a:lnTo>
                    <a:pt x="1091" y="1335"/>
                  </a:lnTo>
                  <a:lnTo>
                    <a:pt x="1116" y="1314"/>
                  </a:lnTo>
                  <a:lnTo>
                    <a:pt x="1123" y="1274"/>
                  </a:lnTo>
                  <a:lnTo>
                    <a:pt x="1105" y="1255"/>
                  </a:lnTo>
                  <a:lnTo>
                    <a:pt x="1114" y="1223"/>
                  </a:lnTo>
                  <a:lnTo>
                    <a:pt x="1127" y="1210"/>
                  </a:lnTo>
                  <a:lnTo>
                    <a:pt x="1155" y="1214"/>
                  </a:lnTo>
                  <a:lnTo>
                    <a:pt x="1188" y="1214"/>
                  </a:lnTo>
                  <a:lnTo>
                    <a:pt x="1195" y="1210"/>
                  </a:lnTo>
                  <a:lnTo>
                    <a:pt x="1212" y="1199"/>
                  </a:lnTo>
                  <a:lnTo>
                    <a:pt x="1213" y="1231"/>
                  </a:lnTo>
                  <a:lnTo>
                    <a:pt x="1230" y="1241"/>
                  </a:lnTo>
                  <a:lnTo>
                    <a:pt x="1241" y="1241"/>
                  </a:lnTo>
                  <a:lnTo>
                    <a:pt x="1225" y="1256"/>
                  </a:lnTo>
                  <a:lnTo>
                    <a:pt x="1207" y="1277"/>
                  </a:lnTo>
                  <a:lnTo>
                    <a:pt x="1178" y="1306"/>
                  </a:lnTo>
                  <a:lnTo>
                    <a:pt x="1155" y="1320"/>
                  </a:lnTo>
                  <a:lnTo>
                    <a:pt x="1178" y="1328"/>
                  </a:lnTo>
                  <a:lnTo>
                    <a:pt x="1188" y="1317"/>
                  </a:lnTo>
                  <a:lnTo>
                    <a:pt x="1207" y="1296"/>
                  </a:lnTo>
                  <a:lnTo>
                    <a:pt x="1225" y="1286"/>
                  </a:lnTo>
                  <a:lnTo>
                    <a:pt x="1248" y="1270"/>
                  </a:lnTo>
                  <a:lnTo>
                    <a:pt x="1262" y="1270"/>
                  </a:lnTo>
                  <a:lnTo>
                    <a:pt x="1282" y="1270"/>
                  </a:lnTo>
                  <a:lnTo>
                    <a:pt x="1302" y="1278"/>
                  </a:lnTo>
                  <a:lnTo>
                    <a:pt x="1324" y="1295"/>
                  </a:lnTo>
                  <a:lnTo>
                    <a:pt x="1339" y="1286"/>
                  </a:lnTo>
                  <a:lnTo>
                    <a:pt x="1331" y="1324"/>
                  </a:lnTo>
                  <a:lnTo>
                    <a:pt x="1370" y="1313"/>
                  </a:lnTo>
                  <a:lnTo>
                    <a:pt x="1434" y="1299"/>
                  </a:lnTo>
                  <a:lnTo>
                    <a:pt x="1492" y="1304"/>
                  </a:lnTo>
                  <a:lnTo>
                    <a:pt x="1525" y="1314"/>
                  </a:lnTo>
                  <a:lnTo>
                    <a:pt x="1554" y="1317"/>
                  </a:lnTo>
                  <a:lnTo>
                    <a:pt x="1610" y="1318"/>
                  </a:lnTo>
                  <a:lnTo>
                    <a:pt x="1622" y="1307"/>
                  </a:lnTo>
                  <a:lnTo>
                    <a:pt x="1622" y="1341"/>
                  </a:lnTo>
                  <a:lnTo>
                    <a:pt x="1649" y="1370"/>
                  </a:lnTo>
                  <a:lnTo>
                    <a:pt x="1693" y="1377"/>
                  </a:lnTo>
                  <a:lnTo>
                    <a:pt x="1710" y="1371"/>
                  </a:lnTo>
                  <a:lnTo>
                    <a:pt x="1742" y="1411"/>
                  </a:lnTo>
                  <a:lnTo>
                    <a:pt x="1793" y="1459"/>
                  </a:lnTo>
                  <a:lnTo>
                    <a:pt x="1817" y="1468"/>
                  </a:lnTo>
                  <a:lnTo>
                    <a:pt x="1829" y="1447"/>
                  </a:lnTo>
                  <a:lnTo>
                    <a:pt x="1829" y="1479"/>
                  </a:lnTo>
                  <a:lnTo>
                    <a:pt x="1872" y="1532"/>
                  </a:lnTo>
                  <a:lnTo>
                    <a:pt x="1892" y="1547"/>
                  </a:lnTo>
                  <a:lnTo>
                    <a:pt x="1904" y="1581"/>
                  </a:lnTo>
                  <a:lnTo>
                    <a:pt x="1914" y="1585"/>
                  </a:lnTo>
                  <a:lnTo>
                    <a:pt x="1923" y="1554"/>
                  </a:lnTo>
                  <a:lnTo>
                    <a:pt x="1958" y="1602"/>
                  </a:lnTo>
                  <a:lnTo>
                    <a:pt x="1985" y="1658"/>
                  </a:lnTo>
                  <a:lnTo>
                    <a:pt x="2004" y="1660"/>
                  </a:lnTo>
                  <a:lnTo>
                    <a:pt x="1985" y="1613"/>
                  </a:lnTo>
                  <a:lnTo>
                    <a:pt x="1979" y="1575"/>
                  </a:lnTo>
                  <a:lnTo>
                    <a:pt x="1982" y="1564"/>
                  </a:lnTo>
                  <a:lnTo>
                    <a:pt x="1994" y="1554"/>
                  </a:lnTo>
                  <a:lnTo>
                    <a:pt x="2014" y="1532"/>
                  </a:lnTo>
                  <a:lnTo>
                    <a:pt x="2025" y="1510"/>
                  </a:lnTo>
                  <a:lnTo>
                    <a:pt x="2033" y="1503"/>
                  </a:lnTo>
                  <a:lnTo>
                    <a:pt x="2048" y="1535"/>
                  </a:lnTo>
                  <a:lnTo>
                    <a:pt x="2033" y="1554"/>
                  </a:lnTo>
                  <a:lnTo>
                    <a:pt x="2033" y="1554"/>
                  </a:lnTo>
                  <a:lnTo>
                    <a:pt x="2030" y="1560"/>
                  </a:lnTo>
                  <a:lnTo>
                    <a:pt x="2026" y="1564"/>
                  </a:lnTo>
                  <a:lnTo>
                    <a:pt x="2022" y="1567"/>
                  </a:lnTo>
                  <a:lnTo>
                    <a:pt x="2022" y="1567"/>
                  </a:lnTo>
                  <a:lnTo>
                    <a:pt x="2012" y="1574"/>
                  </a:lnTo>
                  <a:lnTo>
                    <a:pt x="2007" y="1577"/>
                  </a:lnTo>
                  <a:lnTo>
                    <a:pt x="2007" y="1577"/>
                  </a:lnTo>
                  <a:lnTo>
                    <a:pt x="2008" y="1581"/>
                  </a:lnTo>
                  <a:lnTo>
                    <a:pt x="2010" y="1592"/>
                  </a:lnTo>
                  <a:lnTo>
                    <a:pt x="2010" y="1592"/>
                  </a:lnTo>
                  <a:lnTo>
                    <a:pt x="2012" y="1603"/>
                  </a:lnTo>
                  <a:lnTo>
                    <a:pt x="2015" y="1607"/>
                  </a:lnTo>
                  <a:lnTo>
                    <a:pt x="2015" y="1607"/>
                  </a:lnTo>
                  <a:lnTo>
                    <a:pt x="2018" y="1611"/>
                  </a:lnTo>
                  <a:lnTo>
                    <a:pt x="2019" y="1615"/>
                  </a:lnTo>
                  <a:lnTo>
                    <a:pt x="2021" y="1622"/>
                  </a:lnTo>
                  <a:lnTo>
                    <a:pt x="2021" y="1622"/>
                  </a:lnTo>
                  <a:lnTo>
                    <a:pt x="2022" y="1646"/>
                  </a:lnTo>
                  <a:lnTo>
                    <a:pt x="2022" y="1646"/>
                  </a:lnTo>
                  <a:lnTo>
                    <a:pt x="2025" y="1651"/>
                  </a:lnTo>
                  <a:lnTo>
                    <a:pt x="2026" y="1657"/>
                  </a:lnTo>
                  <a:lnTo>
                    <a:pt x="2026" y="1661"/>
                  </a:lnTo>
                  <a:lnTo>
                    <a:pt x="2026" y="1661"/>
                  </a:lnTo>
                  <a:lnTo>
                    <a:pt x="2028" y="1671"/>
                  </a:lnTo>
                  <a:lnTo>
                    <a:pt x="2028" y="1676"/>
                  </a:lnTo>
                  <a:lnTo>
                    <a:pt x="2036" y="1667"/>
                  </a:lnTo>
                  <a:lnTo>
                    <a:pt x="2048" y="1656"/>
                  </a:lnTo>
                  <a:lnTo>
                    <a:pt x="2048" y="1628"/>
                  </a:lnTo>
                  <a:lnTo>
                    <a:pt x="2048" y="1618"/>
                  </a:lnTo>
                  <a:lnTo>
                    <a:pt x="2058" y="1608"/>
                  </a:lnTo>
                  <a:lnTo>
                    <a:pt x="2084" y="1613"/>
                  </a:lnTo>
                  <a:lnTo>
                    <a:pt x="2066" y="1640"/>
                  </a:lnTo>
                  <a:lnTo>
                    <a:pt x="2064" y="1654"/>
                  </a:lnTo>
                  <a:lnTo>
                    <a:pt x="2068" y="1665"/>
                  </a:lnTo>
                  <a:lnTo>
                    <a:pt x="2084" y="1685"/>
                  </a:lnTo>
                  <a:lnTo>
                    <a:pt x="2073" y="1711"/>
                  </a:lnTo>
                  <a:lnTo>
                    <a:pt x="2104" y="1701"/>
                  </a:lnTo>
                  <a:lnTo>
                    <a:pt x="2114" y="1726"/>
                  </a:lnTo>
                  <a:lnTo>
                    <a:pt x="2087" y="1733"/>
                  </a:lnTo>
                  <a:lnTo>
                    <a:pt x="2079" y="1758"/>
                  </a:lnTo>
                  <a:lnTo>
                    <a:pt x="2094" y="1758"/>
                  </a:lnTo>
                  <a:lnTo>
                    <a:pt x="2114" y="1751"/>
                  </a:lnTo>
                  <a:lnTo>
                    <a:pt x="2132" y="1778"/>
                  </a:lnTo>
                  <a:lnTo>
                    <a:pt x="2158" y="1803"/>
                  </a:lnTo>
                  <a:lnTo>
                    <a:pt x="2172" y="1804"/>
                  </a:lnTo>
                  <a:lnTo>
                    <a:pt x="2180" y="1789"/>
                  </a:lnTo>
                  <a:lnTo>
                    <a:pt x="2180" y="1764"/>
                  </a:lnTo>
                  <a:lnTo>
                    <a:pt x="2189" y="1789"/>
                  </a:lnTo>
                  <a:lnTo>
                    <a:pt x="2204" y="1785"/>
                  </a:lnTo>
                  <a:lnTo>
                    <a:pt x="2204" y="1772"/>
                  </a:lnTo>
                  <a:lnTo>
                    <a:pt x="2195" y="1740"/>
                  </a:lnTo>
                  <a:lnTo>
                    <a:pt x="2186" y="1726"/>
                  </a:lnTo>
                  <a:lnTo>
                    <a:pt x="2173" y="1713"/>
                  </a:lnTo>
                  <a:lnTo>
                    <a:pt x="2170" y="1701"/>
                  </a:lnTo>
                  <a:lnTo>
                    <a:pt x="2152" y="1682"/>
                  </a:lnTo>
                  <a:lnTo>
                    <a:pt x="2121" y="1660"/>
                  </a:lnTo>
                  <a:lnTo>
                    <a:pt x="2114" y="1654"/>
                  </a:lnTo>
                  <a:lnTo>
                    <a:pt x="2100" y="1638"/>
                  </a:lnTo>
                  <a:lnTo>
                    <a:pt x="2134" y="1636"/>
                  </a:lnTo>
                  <a:lnTo>
                    <a:pt x="2172" y="1664"/>
                  </a:lnTo>
                  <a:lnTo>
                    <a:pt x="2182" y="1679"/>
                  </a:lnTo>
                  <a:lnTo>
                    <a:pt x="2193" y="1692"/>
                  </a:lnTo>
                  <a:lnTo>
                    <a:pt x="2204" y="1715"/>
                  </a:lnTo>
                  <a:lnTo>
                    <a:pt x="2204" y="1733"/>
                  </a:lnTo>
                  <a:lnTo>
                    <a:pt x="2233" y="1740"/>
                  </a:lnTo>
                  <a:lnTo>
                    <a:pt x="2245" y="1750"/>
                  </a:lnTo>
                  <a:lnTo>
                    <a:pt x="2255" y="1749"/>
                  </a:lnTo>
                  <a:lnTo>
                    <a:pt x="2241" y="1722"/>
                  </a:lnTo>
                  <a:lnTo>
                    <a:pt x="2255" y="1715"/>
                  </a:lnTo>
                  <a:lnTo>
                    <a:pt x="2270" y="1739"/>
                  </a:lnTo>
                  <a:lnTo>
                    <a:pt x="2281" y="1753"/>
                  </a:lnTo>
                  <a:lnTo>
                    <a:pt x="2302" y="1740"/>
                  </a:lnTo>
                  <a:lnTo>
                    <a:pt x="2302" y="1701"/>
                  </a:lnTo>
                  <a:lnTo>
                    <a:pt x="2302" y="1679"/>
                  </a:lnTo>
                  <a:lnTo>
                    <a:pt x="2302" y="1661"/>
                  </a:lnTo>
                  <a:lnTo>
                    <a:pt x="2294" y="1618"/>
                  </a:lnTo>
                  <a:lnTo>
                    <a:pt x="2294" y="1604"/>
                  </a:lnTo>
                  <a:lnTo>
                    <a:pt x="2269" y="1588"/>
                  </a:lnTo>
                  <a:lnTo>
                    <a:pt x="2212" y="1567"/>
                  </a:lnTo>
                  <a:lnTo>
                    <a:pt x="2182" y="1564"/>
                  </a:lnTo>
                  <a:lnTo>
                    <a:pt x="2152" y="1561"/>
                  </a:lnTo>
                  <a:lnTo>
                    <a:pt x="2107" y="1495"/>
                  </a:lnTo>
                  <a:lnTo>
                    <a:pt x="2033" y="1420"/>
                  </a:lnTo>
                  <a:lnTo>
                    <a:pt x="1996" y="1377"/>
                  </a:lnTo>
                  <a:lnTo>
                    <a:pt x="1944" y="1327"/>
                  </a:lnTo>
                  <a:lnTo>
                    <a:pt x="1893" y="1288"/>
                  </a:lnTo>
                  <a:lnTo>
                    <a:pt x="1851" y="1271"/>
                  </a:lnTo>
                  <a:lnTo>
                    <a:pt x="1826" y="1285"/>
                  </a:lnTo>
                  <a:lnTo>
                    <a:pt x="1806" y="1307"/>
                  </a:lnTo>
                  <a:lnTo>
                    <a:pt x="1786" y="1354"/>
                  </a:lnTo>
                  <a:lnTo>
                    <a:pt x="1758" y="1379"/>
                  </a:lnTo>
                  <a:lnTo>
                    <a:pt x="1707" y="1323"/>
                  </a:lnTo>
                  <a:lnTo>
                    <a:pt x="1645" y="1282"/>
                  </a:lnTo>
                  <a:lnTo>
                    <a:pt x="1631" y="1263"/>
                  </a:lnTo>
                  <a:lnTo>
                    <a:pt x="1631" y="1246"/>
                  </a:lnTo>
                  <a:lnTo>
                    <a:pt x="1593" y="1248"/>
                  </a:lnTo>
                  <a:lnTo>
                    <a:pt x="1585" y="1274"/>
                  </a:lnTo>
                  <a:lnTo>
                    <a:pt x="1540" y="1274"/>
                  </a:lnTo>
                  <a:lnTo>
                    <a:pt x="1524" y="1248"/>
                  </a:lnTo>
                  <a:lnTo>
                    <a:pt x="1461" y="755"/>
                  </a:lnTo>
                  <a:lnTo>
                    <a:pt x="1404" y="343"/>
                  </a:lnTo>
                  <a:lnTo>
                    <a:pt x="1384" y="183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2782888" y="3762375"/>
              <a:ext cx="101600" cy="125412"/>
            </a:xfrm>
            <a:custGeom>
              <a:avLst/>
              <a:gdLst/>
              <a:ahLst/>
              <a:cxnLst>
                <a:cxn ang="0">
                  <a:pos x="0" y="236"/>
                </a:cxn>
                <a:cxn ang="0">
                  <a:pos x="44" y="236"/>
                </a:cxn>
                <a:cxn ang="0">
                  <a:pos x="51" y="215"/>
                </a:cxn>
                <a:cxn ang="0">
                  <a:pos x="51" y="207"/>
                </a:cxn>
                <a:cxn ang="0">
                  <a:pos x="61" y="189"/>
                </a:cxn>
                <a:cxn ang="0">
                  <a:pos x="76" y="169"/>
                </a:cxn>
                <a:cxn ang="0">
                  <a:pos x="82" y="160"/>
                </a:cxn>
                <a:cxn ang="0">
                  <a:pos x="85" y="155"/>
                </a:cxn>
                <a:cxn ang="0">
                  <a:pos x="98" y="176"/>
                </a:cxn>
                <a:cxn ang="0">
                  <a:pos x="112" y="165"/>
                </a:cxn>
                <a:cxn ang="0">
                  <a:pos x="112" y="160"/>
                </a:cxn>
                <a:cxn ang="0">
                  <a:pos x="112" y="143"/>
                </a:cxn>
                <a:cxn ang="0">
                  <a:pos x="125" y="132"/>
                </a:cxn>
                <a:cxn ang="0">
                  <a:pos x="129" y="132"/>
                </a:cxn>
                <a:cxn ang="0">
                  <a:pos x="146" y="125"/>
                </a:cxn>
                <a:cxn ang="0">
                  <a:pos x="154" y="125"/>
                </a:cxn>
                <a:cxn ang="0">
                  <a:pos x="165" y="117"/>
                </a:cxn>
                <a:cxn ang="0">
                  <a:pos x="165" y="108"/>
                </a:cxn>
                <a:cxn ang="0">
                  <a:pos x="147" y="79"/>
                </a:cxn>
                <a:cxn ang="0">
                  <a:pos x="140" y="79"/>
                </a:cxn>
                <a:cxn ang="0">
                  <a:pos x="136" y="79"/>
                </a:cxn>
                <a:cxn ang="0">
                  <a:pos x="136" y="64"/>
                </a:cxn>
                <a:cxn ang="0">
                  <a:pos x="137" y="58"/>
                </a:cxn>
                <a:cxn ang="0">
                  <a:pos x="157" y="44"/>
                </a:cxn>
                <a:cxn ang="0">
                  <a:pos x="165" y="44"/>
                </a:cxn>
                <a:cxn ang="0">
                  <a:pos x="191" y="39"/>
                </a:cxn>
                <a:cxn ang="0">
                  <a:pos x="161" y="14"/>
                </a:cxn>
                <a:cxn ang="0">
                  <a:pos x="143" y="0"/>
                </a:cxn>
                <a:cxn ang="0">
                  <a:pos x="123" y="14"/>
                </a:cxn>
                <a:cxn ang="0">
                  <a:pos x="104" y="35"/>
                </a:cxn>
                <a:cxn ang="0">
                  <a:pos x="105" y="44"/>
                </a:cxn>
                <a:cxn ang="0">
                  <a:pos x="111" y="60"/>
                </a:cxn>
                <a:cxn ang="0">
                  <a:pos x="112" y="69"/>
                </a:cxn>
                <a:cxn ang="0">
                  <a:pos x="112" y="76"/>
                </a:cxn>
                <a:cxn ang="0">
                  <a:pos x="105" y="83"/>
                </a:cxn>
                <a:cxn ang="0">
                  <a:pos x="96" y="87"/>
                </a:cxn>
                <a:cxn ang="0">
                  <a:pos x="78" y="76"/>
                </a:cxn>
                <a:cxn ang="0">
                  <a:pos x="61" y="79"/>
                </a:cxn>
                <a:cxn ang="0">
                  <a:pos x="72" y="99"/>
                </a:cxn>
                <a:cxn ang="0">
                  <a:pos x="76" y="118"/>
                </a:cxn>
                <a:cxn ang="0">
                  <a:pos x="75" y="139"/>
                </a:cxn>
                <a:cxn ang="0">
                  <a:pos x="65" y="118"/>
                </a:cxn>
                <a:cxn ang="0">
                  <a:pos x="51" y="103"/>
                </a:cxn>
                <a:cxn ang="0">
                  <a:pos x="43" y="99"/>
                </a:cxn>
                <a:cxn ang="0">
                  <a:pos x="28" y="110"/>
                </a:cxn>
                <a:cxn ang="0">
                  <a:pos x="25" y="118"/>
                </a:cxn>
                <a:cxn ang="0">
                  <a:pos x="11" y="129"/>
                </a:cxn>
                <a:cxn ang="0">
                  <a:pos x="14" y="164"/>
                </a:cxn>
                <a:cxn ang="0">
                  <a:pos x="19" y="169"/>
                </a:cxn>
                <a:cxn ang="0">
                  <a:pos x="26" y="176"/>
                </a:cxn>
                <a:cxn ang="0">
                  <a:pos x="33" y="182"/>
                </a:cxn>
                <a:cxn ang="0">
                  <a:pos x="43" y="186"/>
                </a:cxn>
                <a:cxn ang="0">
                  <a:pos x="44" y="200"/>
                </a:cxn>
                <a:cxn ang="0">
                  <a:pos x="42" y="214"/>
                </a:cxn>
                <a:cxn ang="0">
                  <a:pos x="35" y="223"/>
                </a:cxn>
                <a:cxn ang="0">
                  <a:pos x="0" y="236"/>
                </a:cxn>
              </a:cxnLst>
              <a:rect l="0" t="0" r="r" b="b"/>
              <a:pathLst>
                <a:path w="191" h="236">
                  <a:moveTo>
                    <a:pt x="0" y="236"/>
                  </a:moveTo>
                  <a:lnTo>
                    <a:pt x="44" y="236"/>
                  </a:lnTo>
                  <a:lnTo>
                    <a:pt x="51" y="215"/>
                  </a:lnTo>
                  <a:lnTo>
                    <a:pt x="51" y="207"/>
                  </a:lnTo>
                  <a:lnTo>
                    <a:pt x="61" y="189"/>
                  </a:lnTo>
                  <a:lnTo>
                    <a:pt x="76" y="169"/>
                  </a:lnTo>
                  <a:lnTo>
                    <a:pt x="82" y="160"/>
                  </a:lnTo>
                  <a:lnTo>
                    <a:pt x="85" y="155"/>
                  </a:lnTo>
                  <a:lnTo>
                    <a:pt x="98" y="176"/>
                  </a:lnTo>
                  <a:lnTo>
                    <a:pt x="112" y="165"/>
                  </a:lnTo>
                  <a:lnTo>
                    <a:pt x="112" y="160"/>
                  </a:lnTo>
                  <a:lnTo>
                    <a:pt x="112" y="143"/>
                  </a:lnTo>
                  <a:lnTo>
                    <a:pt x="125" y="132"/>
                  </a:lnTo>
                  <a:lnTo>
                    <a:pt x="129" y="132"/>
                  </a:lnTo>
                  <a:lnTo>
                    <a:pt x="146" y="125"/>
                  </a:lnTo>
                  <a:lnTo>
                    <a:pt x="154" y="125"/>
                  </a:lnTo>
                  <a:lnTo>
                    <a:pt x="165" y="117"/>
                  </a:lnTo>
                  <a:lnTo>
                    <a:pt x="165" y="108"/>
                  </a:lnTo>
                  <a:lnTo>
                    <a:pt x="147" y="79"/>
                  </a:lnTo>
                  <a:lnTo>
                    <a:pt x="140" y="79"/>
                  </a:lnTo>
                  <a:lnTo>
                    <a:pt x="136" y="79"/>
                  </a:lnTo>
                  <a:lnTo>
                    <a:pt x="136" y="64"/>
                  </a:lnTo>
                  <a:lnTo>
                    <a:pt x="137" y="58"/>
                  </a:lnTo>
                  <a:lnTo>
                    <a:pt x="157" y="44"/>
                  </a:lnTo>
                  <a:lnTo>
                    <a:pt x="165" y="44"/>
                  </a:lnTo>
                  <a:lnTo>
                    <a:pt x="191" y="39"/>
                  </a:lnTo>
                  <a:lnTo>
                    <a:pt x="161" y="14"/>
                  </a:lnTo>
                  <a:lnTo>
                    <a:pt x="143" y="0"/>
                  </a:lnTo>
                  <a:lnTo>
                    <a:pt x="123" y="14"/>
                  </a:lnTo>
                  <a:lnTo>
                    <a:pt x="104" y="35"/>
                  </a:lnTo>
                  <a:lnTo>
                    <a:pt x="105" y="44"/>
                  </a:lnTo>
                  <a:lnTo>
                    <a:pt x="111" y="60"/>
                  </a:lnTo>
                  <a:lnTo>
                    <a:pt x="112" y="69"/>
                  </a:lnTo>
                  <a:lnTo>
                    <a:pt x="112" y="76"/>
                  </a:lnTo>
                  <a:lnTo>
                    <a:pt x="105" y="83"/>
                  </a:lnTo>
                  <a:lnTo>
                    <a:pt x="96" y="87"/>
                  </a:lnTo>
                  <a:lnTo>
                    <a:pt x="78" y="76"/>
                  </a:lnTo>
                  <a:lnTo>
                    <a:pt x="61" y="79"/>
                  </a:lnTo>
                  <a:lnTo>
                    <a:pt x="72" y="99"/>
                  </a:lnTo>
                  <a:lnTo>
                    <a:pt x="76" y="118"/>
                  </a:lnTo>
                  <a:lnTo>
                    <a:pt x="75" y="139"/>
                  </a:lnTo>
                  <a:lnTo>
                    <a:pt x="65" y="118"/>
                  </a:lnTo>
                  <a:lnTo>
                    <a:pt x="51" y="103"/>
                  </a:lnTo>
                  <a:lnTo>
                    <a:pt x="43" y="99"/>
                  </a:lnTo>
                  <a:lnTo>
                    <a:pt x="28" y="110"/>
                  </a:lnTo>
                  <a:lnTo>
                    <a:pt x="25" y="118"/>
                  </a:lnTo>
                  <a:lnTo>
                    <a:pt x="11" y="129"/>
                  </a:lnTo>
                  <a:lnTo>
                    <a:pt x="14" y="164"/>
                  </a:lnTo>
                  <a:lnTo>
                    <a:pt x="19" y="169"/>
                  </a:lnTo>
                  <a:lnTo>
                    <a:pt x="26" y="176"/>
                  </a:lnTo>
                  <a:lnTo>
                    <a:pt x="33" y="182"/>
                  </a:lnTo>
                  <a:lnTo>
                    <a:pt x="43" y="186"/>
                  </a:lnTo>
                  <a:lnTo>
                    <a:pt x="44" y="200"/>
                  </a:lnTo>
                  <a:lnTo>
                    <a:pt x="42" y="214"/>
                  </a:lnTo>
                  <a:lnTo>
                    <a:pt x="35" y="223"/>
                  </a:lnTo>
                  <a:lnTo>
                    <a:pt x="0" y="23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2419350" y="3582988"/>
              <a:ext cx="46037" cy="38100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24" y="52"/>
                </a:cxn>
                <a:cxn ang="0">
                  <a:pos x="49" y="70"/>
                </a:cxn>
                <a:cxn ang="0">
                  <a:pos x="64" y="70"/>
                </a:cxn>
                <a:cxn ang="0">
                  <a:pos x="78" y="70"/>
                </a:cxn>
                <a:cxn ang="0">
                  <a:pos x="86" y="50"/>
                </a:cxn>
                <a:cxn ang="0">
                  <a:pos x="86" y="39"/>
                </a:cxn>
                <a:cxn ang="0">
                  <a:pos x="67" y="0"/>
                </a:cxn>
                <a:cxn ang="0">
                  <a:pos x="57" y="0"/>
                </a:cxn>
                <a:cxn ang="0">
                  <a:pos x="43" y="11"/>
                </a:cxn>
                <a:cxn ang="0">
                  <a:pos x="24" y="11"/>
                </a:cxn>
                <a:cxn ang="0">
                  <a:pos x="0" y="29"/>
                </a:cxn>
              </a:cxnLst>
              <a:rect l="0" t="0" r="r" b="b"/>
              <a:pathLst>
                <a:path w="86" h="70">
                  <a:moveTo>
                    <a:pt x="0" y="29"/>
                  </a:moveTo>
                  <a:lnTo>
                    <a:pt x="24" y="52"/>
                  </a:lnTo>
                  <a:lnTo>
                    <a:pt x="49" y="70"/>
                  </a:lnTo>
                  <a:lnTo>
                    <a:pt x="64" y="70"/>
                  </a:lnTo>
                  <a:lnTo>
                    <a:pt x="78" y="70"/>
                  </a:lnTo>
                  <a:lnTo>
                    <a:pt x="86" y="50"/>
                  </a:lnTo>
                  <a:lnTo>
                    <a:pt x="86" y="39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3" y="11"/>
                  </a:lnTo>
                  <a:lnTo>
                    <a:pt x="24" y="11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2359025" y="3336925"/>
              <a:ext cx="73025" cy="68262"/>
            </a:xfrm>
            <a:custGeom>
              <a:avLst/>
              <a:gdLst/>
              <a:ahLst/>
              <a:cxnLst>
                <a:cxn ang="0">
                  <a:pos x="101" y="118"/>
                </a:cxn>
                <a:cxn ang="0">
                  <a:pos x="126" y="118"/>
                </a:cxn>
                <a:cxn ang="0">
                  <a:pos x="139" y="118"/>
                </a:cxn>
                <a:cxn ang="0">
                  <a:pos x="119" y="85"/>
                </a:cxn>
                <a:cxn ang="0">
                  <a:pos x="101" y="67"/>
                </a:cxn>
                <a:cxn ang="0">
                  <a:pos x="87" y="55"/>
                </a:cxn>
                <a:cxn ang="0">
                  <a:pos x="87" y="43"/>
                </a:cxn>
                <a:cxn ang="0">
                  <a:pos x="77" y="35"/>
                </a:cxn>
                <a:cxn ang="0">
                  <a:pos x="51" y="35"/>
                </a:cxn>
                <a:cxn ang="0">
                  <a:pos x="26" y="26"/>
                </a:cxn>
                <a:cxn ang="0">
                  <a:pos x="19" y="17"/>
                </a:cxn>
                <a:cxn ang="0">
                  <a:pos x="14" y="0"/>
                </a:cxn>
                <a:cxn ang="0">
                  <a:pos x="1" y="18"/>
                </a:cxn>
                <a:cxn ang="0">
                  <a:pos x="1" y="18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1" y="35"/>
                </a:cxn>
                <a:cxn ang="0">
                  <a:pos x="1" y="35"/>
                </a:cxn>
                <a:cxn ang="0">
                  <a:pos x="4" y="40"/>
                </a:cxn>
                <a:cxn ang="0">
                  <a:pos x="5" y="47"/>
                </a:cxn>
                <a:cxn ang="0">
                  <a:pos x="5" y="47"/>
                </a:cxn>
                <a:cxn ang="0">
                  <a:pos x="8" y="54"/>
                </a:cxn>
                <a:cxn ang="0">
                  <a:pos x="8" y="54"/>
                </a:cxn>
                <a:cxn ang="0">
                  <a:pos x="9" y="57"/>
                </a:cxn>
                <a:cxn ang="0">
                  <a:pos x="9" y="57"/>
                </a:cxn>
                <a:cxn ang="0">
                  <a:pos x="5" y="58"/>
                </a:cxn>
                <a:cxn ang="0">
                  <a:pos x="5" y="58"/>
                </a:cxn>
                <a:cxn ang="0">
                  <a:pos x="7" y="58"/>
                </a:cxn>
                <a:cxn ang="0">
                  <a:pos x="14" y="60"/>
                </a:cxn>
                <a:cxn ang="0">
                  <a:pos x="14" y="60"/>
                </a:cxn>
                <a:cxn ang="0">
                  <a:pos x="29" y="61"/>
                </a:cxn>
                <a:cxn ang="0">
                  <a:pos x="29" y="61"/>
                </a:cxn>
                <a:cxn ang="0">
                  <a:pos x="30" y="60"/>
                </a:cxn>
                <a:cxn ang="0">
                  <a:pos x="30" y="60"/>
                </a:cxn>
                <a:cxn ang="0">
                  <a:pos x="33" y="60"/>
                </a:cxn>
                <a:cxn ang="0">
                  <a:pos x="33" y="60"/>
                </a:cxn>
                <a:cxn ang="0">
                  <a:pos x="44" y="62"/>
                </a:cxn>
                <a:cxn ang="0">
                  <a:pos x="50" y="62"/>
                </a:cxn>
                <a:cxn ang="0">
                  <a:pos x="53" y="62"/>
                </a:cxn>
                <a:cxn ang="0">
                  <a:pos x="61" y="69"/>
                </a:cxn>
                <a:cxn ang="0">
                  <a:pos x="66" y="79"/>
                </a:cxn>
                <a:cxn ang="0">
                  <a:pos x="75" y="108"/>
                </a:cxn>
                <a:cxn ang="0">
                  <a:pos x="93" y="128"/>
                </a:cxn>
                <a:cxn ang="0">
                  <a:pos x="101" y="118"/>
                </a:cxn>
              </a:cxnLst>
              <a:rect l="0" t="0" r="r" b="b"/>
              <a:pathLst>
                <a:path w="139" h="128">
                  <a:moveTo>
                    <a:pt x="101" y="118"/>
                  </a:moveTo>
                  <a:lnTo>
                    <a:pt x="126" y="118"/>
                  </a:lnTo>
                  <a:lnTo>
                    <a:pt x="139" y="118"/>
                  </a:lnTo>
                  <a:lnTo>
                    <a:pt x="119" y="85"/>
                  </a:lnTo>
                  <a:lnTo>
                    <a:pt x="101" y="67"/>
                  </a:lnTo>
                  <a:lnTo>
                    <a:pt x="87" y="55"/>
                  </a:lnTo>
                  <a:lnTo>
                    <a:pt x="87" y="43"/>
                  </a:lnTo>
                  <a:lnTo>
                    <a:pt x="77" y="35"/>
                  </a:lnTo>
                  <a:lnTo>
                    <a:pt x="51" y="35"/>
                  </a:lnTo>
                  <a:lnTo>
                    <a:pt x="26" y="26"/>
                  </a:lnTo>
                  <a:lnTo>
                    <a:pt x="19" y="17"/>
                  </a:lnTo>
                  <a:lnTo>
                    <a:pt x="14" y="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4" y="40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9" y="57"/>
                  </a:lnTo>
                  <a:lnTo>
                    <a:pt x="9" y="57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7" y="58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33" y="60"/>
                  </a:lnTo>
                  <a:lnTo>
                    <a:pt x="33" y="60"/>
                  </a:lnTo>
                  <a:lnTo>
                    <a:pt x="44" y="62"/>
                  </a:lnTo>
                  <a:lnTo>
                    <a:pt x="50" y="62"/>
                  </a:lnTo>
                  <a:lnTo>
                    <a:pt x="53" y="62"/>
                  </a:lnTo>
                  <a:lnTo>
                    <a:pt x="61" y="69"/>
                  </a:lnTo>
                  <a:lnTo>
                    <a:pt x="66" y="79"/>
                  </a:lnTo>
                  <a:lnTo>
                    <a:pt x="75" y="108"/>
                  </a:lnTo>
                  <a:lnTo>
                    <a:pt x="93" y="128"/>
                  </a:lnTo>
                  <a:lnTo>
                    <a:pt x="101" y="11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822700" y="3432175"/>
              <a:ext cx="63500" cy="49212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26" y="73"/>
                </a:cxn>
                <a:cxn ang="0">
                  <a:pos x="34" y="73"/>
                </a:cxn>
                <a:cxn ang="0">
                  <a:pos x="59" y="92"/>
                </a:cxn>
                <a:cxn ang="0">
                  <a:pos x="70" y="92"/>
                </a:cxn>
                <a:cxn ang="0">
                  <a:pos x="83" y="92"/>
                </a:cxn>
                <a:cxn ang="0">
                  <a:pos x="98" y="92"/>
                </a:cxn>
                <a:cxn ang="0">
                  <a:pos x="109" y="74"/>
                </a:cxn>
                <a:cxn ang="0">
                  <a:pos x="109" y="66"/>
                </a:cxn>
                <a:cxn ang="0">
                  <a:pos x="120" y="56"/>
                </a:cxn>
                <a:cxn ang="0">
                  <a:pos x="120" y="36"/>
                </a:cxn>
                <a:cxn ang="0">
                  <a:pos x="120" y="30"/>
                </a:cxn>
                <a:cxn ang="0">
                  <a:pos x="102" y="0"/>
                </a:cxn>
                <a:cxn ang="0">
                  <a:pos x="83" y="0"/>
                </a:cxn>
                <a:cxn ang="0">
                  <a:pos x="44" y="0"/>
                </a:cxn>
                <a:cxn ang="0">
                  <a:pos x="29" y="0"/>
                </a:cxn>
                <a:cxn ang="0">
                  <a:pos x="0" y="14"/>
                </a:cxn>
                <a:cxn ang="0">
                  <a:pos x="0" y="25"/>
                </a:cxn>
                <a:cxn ang="0">
                  <a:pos x="0" y="56"/>
                </a:cxn>
              </a:cxnLst>
              <a:rect l="0" t="0" r="r" b="b"/>
              <a:pathLst>
                <a:path w="120" h="92">
                  <a:moveTo>
                    <a:pt x="0" y="56"/>
                  </a:moveTo>
                  <a:lnTo>
                    <a:pt x="26" y="73"/>
                  </a:lnTo>
                  <a:lnTo>
                    <a:pt x="34" y="73"/>
                  </a:lnTo>
                  <a:lnTo>
                    <a:pt x="59" y="92"/>
                  </a:lnTo>
                  <a:lnTo>
                    <a:pt x="70" y="92"/>
                  </a:lnTo>
                  <a:lnTo>
                    <a:pt x="83" y="92"/>
                  </a:lnTo>
                  <a:lnTo>
                    <a:pt x="98" y="92"/>
                  </a:lnTo>
                  <a:lnTo>
                    <a:pt x="109" y="74"/>
                  </a:lnTo>
                  <a:lnTo>
                    <a:pt x="109" y="66"/>
                  </a:lnTo>
                  <a:lnTo>
                    <a:pt x="120" y="56"/>
                  </a:lnTo>
                  <a:lnTo>
                    <a:pt x="120" y="36"/>
                  </a:lnTo>
                  <a:lnTo>
                    <a:pt x="120" y="30"/>
                  </a:lnTo>
                  <a:lnTo>
                    <a:pt x="102" y="0"/>
                  </a:lnTo>
                  <a:lnTo>
                    <a:pt x="83" y="0"/>
                  </a:lnTo>
                  <a:lnTo>
                    <a:pt x="44" y="0"/>
                  </a:lnTo>
                  <a:lnTo>
                    <a:pt x="29" y="0"/>
                  </a:lnTo>
                  <a:lnTo>
                    <a:pt x="0" y="14"/>
                  </a:lnTo>
                  <a:lnTo>
                    <a:pt x="0" y="25"/>
                  </a:lnTo>
                  <a:lnTo>
                    <a:pt x="0" y="56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3738563" y="3460750"/>
              <a:ext cx="22225" cy="34925"/>
            </a:xfrm>
            <a:custGeom>
              <a:avLst/>
              <a:gdLst/>
              <a:ahLst/>
              <a:cxnLst>
                <a:cxn ang="0">
                  <a:pos x="25" y="68"/>
                </a:cxn>
                <a:cxn ang="0">
                  <a:pos x="25" y="51"/>
                </a:cxn>
                <a:cxn ang="0">
                  <a:pos x="33" y="39"/>
                </a:cxn>
                <a:cxn ang="0">
                  <a:pos x="44" y="27"/>
                </a:cxn>
                <a:cxn ang="0">
                  <a:pos x="44" y="13"/>
                </a:cxn>
                <a:cxn ang="0">
                  <a:pos x="44" y="0"/>
                </a:cxn>
                <a:cxn ang="0">
                  <a:pos x="25" y="14"/>
                </a:cxn>
                <a:cxn ang="0">
                  <a:pos x="0" y="39"/>
                </a:cxn>
                <a:cxn ang="0">
                  <a:pos x="0" y="51"/>
                </a:cxn>
                <a:cxn ang="0">
                  <a:pos x="0" y="63"/>
                </a:cxn>
                <a:cxn ang="0">
                  <a:pos x="25" y="68"/>
                </a:cxn>
              </a:cxnLst>
              <a:rect l="0" t="0" r="r" b="b"/>
              <a:pathLst>
                <a:path w="44" h="68">
                  <a:moveTo>
                    <a:pt x="25" y="68"/>
                  </a:moveTo>
                  <a:lnTo>
                    <a:pt x="25" y="51"/>
                  </a:lnTo>
                  <a:lnTo>
                    <a:pt x="33" y="39"/>
                  </a:lnTo>
                  <a:lnTo>
                    <a:pt x="44" y="27"/>
                  </a:lnTo>
                  <a:lnTo>
                    <a:pt x="44" y="13"/>
                  </a:lnTo>
                  <a:lnTo>
                    <a:pt x="44" y="0"/>
                  </a:lnTo>
                  <a:lnTo>
                    <a:pt x="25" y="14"/>
                  </a:lnTo>
                  <a:lnTo>
                    <a:pt x="0" y="39"/>
                  </a:lnTo>
                  <a:lnTo>
                    <a:pt x="0" y="51"/>
                  </a:lnTo>
                  <a:lnTo>
                    <a:pt x="0" y="63"/>
                  </a:lnTo>
                  <a:lnTo>
                    <a:pt x="25" y="68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4021138" y="3516313"/>
              <a:ext cx="77787" cy="5873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7" y="21"/>
                </a:cxn>
                <a:cxn ang="0">
                  <a:pos x="32" y="21"/>
                </a:cxn>
                <a:cxn ang="0">
                  <a:pos x="32" y="8"/>
                </a:cxn>
                <a:cxn ang="0">
                  <a:pos x="54" y="0"/>
                </a:cxn>
                <a:cxn ang="0">
                  <a:pos x="74" y="0"/>
                </a:cxn>
                <a:cxn ang="0">
                  <a:pos x="85" y="0"/>
                </a:cxn>
                <a:cxn ang="0">
                  <a:pos x="96" y="10"/>
                </a:cxn>
                <a:cxn ang="0">
                  <a:pos x="106" y="21"/>
                </a:cxn>
                <a:cxn ang="0">
                  <a:pos x="118" y="44"/>
                </a:cxn>
                <a:cxn ang="0">
                  <a:pos x="136" y="44"/>
                </a:cxn>
                <a:cxn ang="0">
                  <a:pos x="149" y="74"/>
                </a:cxn>
                <a:cxn ang="0">
                  <a:pos x="149" y="96"/>
                </a:cxn>
                <a:cxn ang="0">
                  <a:pos x="149" y="111"/>
                </a:cxn>
                <a:cxn ang="0">
                  <a:pos x="131" y="111"/>
                </a:cxn>
                <a:cxn ang="0">
                  <a:pos x="115" y="94"/>
                </a:cxn>
                <a:cxn ang="0">
                  <a:pos x="101" y="82"/>
                </a:cxn>
                <a:cxn ang="0">
                  <a:pos x="74" y="94"/>
                </a:cxn>
                <a:cxn ang="0">
                  <a:pos x="57" y="103"/>
                </a:cxn>
                <a:cxn ang="0">
                  <a:pos x="38" y="89"/>
                </a:cxn>
                <a:cxn ang="0">
                  <a:pos x="27" y="76"/>
                </a:cxn>
                <a:cxn ang="0">
                  <a:pos x="0" y="56"/>
                </a:cxn>
                <a:cxn ang="0">
                  <a:pos x="0" y="43"/>
                </a:cxn>
                <a:cxn ang="0">
                  <a:pos x="0" y="21"/>
                </a:cxn>
              </a:cxnLst>
              <a:rect l="0" t="0" r="r" b="b"/>
              <a:pathLst>
                <a:path w="149" h="111">
                  <a:moveTo>
                    <a:pt x="0" y="21"/>
                  </a:moveTo>
                  <a:lnTo>
                    <a:pt x="17" y="21"/>
                  </a:lnTo>
                  <a:lnTo>
                    <a:pt x="32" y="21"/>
                  </a:lnTo>
                  <a:lnTo>
                    <a:pt x="32" y="8"/>
                  </a:lnTo>
                  <a:lnTo>
                    <a:pt x="54" y="0"/>
                  </a:lnTo>
                  <a:lnTo>
                    <a:pt x="74" y="0"/>
                  </a:lnTo>
                  <a:lnTo>
                    <a:pt x="85" y="0"/>
                  </a:lnTo>
                  <a:lnTo>
                    <a:pt x="96" y="10"/>
                  </a:lnTo>
                  <a:lnTo>
                    <a:pt x="106" y="21"/>
                  </a:lnTo>
                  <a:lnTo>
                    <a:pt x="118" y="44"/>
                  </a:lnTo>
                  <a:lnTo>
                    <a:pt x="136" y="44"/>
                  </a:lnTo>
                  <a:lnTo>
                    <a:pt x="149" y="74"/>
                  </a:lnTo>
                  <a:lnTo>
                    <a:pt x="149" y="96"/>
                  </a:lnTo>
                  <a:lnTo>
                    <a:pt x="149" y="111"/>
                  </a:lnTo>
                  <a:lnTo>
                    <a:pt x="131" y="111"/>
                  </a:lnTo>
                  <a:lnTo>
                    <a:pt x="115" y="94"/>
                  </a:lnTo>
                  <a:lnTo>
                    <a:pt x="101" y="82"/>
                  </a:lnTo>
                  <a:lnTo>
                    <a:pt x="74" y="94"/>
                  </a:lnTo>
                  <a:lnTo>
                    <a:pt x="57" y="103"/>
                  </a:lnTo>
                  <a:lnTo>
                    <a:pt x="38" y="89"/>
                  </a:lnTo>
                  <a:lnTo>
                    <a:pt x="27" y="76"/>
                  </a:lnTo>
                  <a:lnTo>
                    <a:pt x="0" y="56"/>
                  </a:lnTo>
                  <a:lnTo>
                    <a:pt x="0" y="43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4165600" y="3589338"/>
              <a:ext cx="74612" cy="22225"/>
            </a:xfrm>
            <a:custGeom>
              <a:avLst/>
              <a:gdLst/>
              <a:ahLst/>
              <a:cxnLst>
                <a:cxn ang="0">
                  <a:pos x="22" y="33"/>
                </a:cxn>
                <a:cxn ang="0">
                  <a:pos x="36" y="33"/>
                </a:cxn>
                <a:cxn ang="0">
                  <a:pos x="52" y="33"/>
                </a:cxn>
                <a:cxn ang="0">
                  <a:pos x="62" y="33"/>
                </a:cxn>
                <a:cxn ang="0">
                  <a:pos x="77" y="33"/>
                </a:cxn>
                <a:cxn ang="0">
                  <a:pos x="88" y="33"/>
                </a:cxn>
                <a:cxn ang="0">
                  <a:pos x="99" y="33"/>
                </a:cxn>
                <a:cxn ang="0">
                  <a:pos x="99" y="43"/>
                </a:cxn>
                <a:cxn ang="0">
                  <a:pos x="111" y="38"/>
                </a:cxn>
                <a:cxn ang="0">
                  <a:pos x="140" y="19"/>
                </a:cxn>
                <a:cxn ang="0">
                  <a:pos x="80" y="19"/>
                </a:cxn>
                <a:cxn ang="0">
                  <a:pos x="68" y="0"/>
                </a:cxn>
                <a:cxn ang="0">
                  <a:pos x="47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0" y="21"/>
                </a:cxn>
                <a:cxn ang="0">
                  <a:pos x="0" y="29"/>
                </a:cxn>
                <a:cxn ang="0">
                  <a:pos x="22" y="33"/>
                </a:cxn>
              </a:cxnLst>
              <a:rect l="0" t="0" r="r" b="b"/>
              <a:pathLst>
                <a:path w="140" h="43">
                  <a:moveTo>
                    <a:pt x="22" y="33"/>
                  </a:moveTo>
                  <a:lnTo>
                    <a:pt x="36" y="33"/>
                  </a:lnTo>
                  <a:lnTo>
                    <a:pt x="52" y="33"/>
                  </a:lnTo>
                  <a:lnTo>
                    <a:pt x="62" y="33"/>
                  </a:lnTo>
                  <a:lnTo>
                    <a:pt x="77" y="33"/>
                  </a:lnTo>
                  <a:lnTo>
                    <a:pt x="88" y="33"/>
                  </a:lnTo>
                  <a:lnTo>
                    <a:pt x="99" y="33"/>
                  </a:lnTo>
                  <a:lnTo>
                    <a:pt x="99" y="43"/>
                  </a:lnTo>
                  <a:lnTo>
                    <a:pt x="111" y="38"/>
                  </a:lnTo>
                  <a:lnTo>
                    <a:pt x="140" y="19"/>
                  </a:lnTo>
                  <a:lnTo>
                    <a:pt x="80" y="19"/>
                  </a:lnTo>
                  <a:lnTo>
                    <a:pt x="68" y="0"/>
                  </a:lnTo>
                  <a:lnTo>
                    <a:pt x="47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1"/>
                  </a:lnTo>
                  <a:lnTo>
                    <a:pt x="0" y="29"/>
                  </a:lnTo>
                  <a:lnTo>
                    <a:pt x="22" y="33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4195763" y="3625850"/>
              <a:ext cx="25400" cy="30162"/>
            </a:xfrm>
            <a:custGeom>
              <a:avLst/>
              <a:gdLst/>
              <a:ahLst/>
              <a:cxnLst>
                <a:cxn ang="0">
                  <a:pos x="28" y="57"/>
                </a:cxn>
                <a:cxn ang="0">
                  <a:pos x="48" y="43"/>
                </a:cxn>
                <a:cxn ang="0">
                  <a:pos x="48" y="31"/>
                </a:cxn>
                <a:cxn ang="0">
                  <a:pos x="38" y="16"/>
                </a:cxn>
                <a:cxn ang="0">
                  <a:pos x="28" y="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17"/>
                </a:cxn>
                <a:cxn ang="0">
                  <a:pos x="13" y="28"/>
                </a:cxn>
                <a:cxn ang="0">
                  <a:pos x="13" y="48"/>
                </a:cxn>
                <a:cxn ang="0">
                  <a:pos x="28" y="57"/>
                </a:cxn>
              </a:cxnLst>
              <a:rect l="0" t="0" r="r" b="b"/>
              <a:pathLst>
                <a:path w="48" h="57">
                  <a:moveTo>
                    <a:pt x="28" y="57"/>
                  </a:moveTo>
                  <a:lnTo>
                    <a:pt x="48" y="43"/>
                  </a:lnTo>
                  <a:lnTo>
                    <a:pt x="48" y="31"/>
                  </a:lnTo>
                  <a:lnTo>
                    <a:pt x="38" y="16"/>
                  </a:lnTo>
                  <a:lnTo>
                    <a:pt x="28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7"/>
                  </a:lnTo>
                  <a:lnTo>
                    <a:pt x="13" y="28"/>
                  </a:lnTo>
                  <a:lnTo>
                    <a:pt x="13" y="48"/>
                  </a:lnTo>
                  <a:lnTo>
                    <a:pt x="28" y="57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4248150" y="3611563"/>
              <a:ext cx="92075" cy="63500"/>
            </a:xfrm>
            <a:custGeom>
              <a:avLst/>
              <a:gdLst/>
              <a:ahLst/>
              <a:cxnLst>
                <a:cxn ang="0">
                  <a:pos x="68" y="121"/>
                </a:cxn>
                <a:cxn ang="0">
                  <a:pos x="84" y="121"/>
                </a:cxn>
                <a:cxn ang="0">
                  <a:pos x="123" y="121"/>
                </a:cxn>
                <a:cxn ang="0">
                  <a:pos x="123" y="112"/>
                </a:cxn>
                <a:cxn ang="0">
                  <a:pos x="142" y="112"/>
                </a:cxn>
                <a:cxn ang="0">
                  <a:pos x="157" y="112"/>
                </a:cxn>
                <a:cxn ang="0">
                  <a:pos x="175" y="94"/>
                </a:cxn>
                <a:cxn ang="0">
                  <a:pos x="175" y="65"/>
                </a:cxn>
                <a:cxn ang="0">
                  <a:pos x="136" y="43"/>
                </a:cxn>
                <a:cxn ang="0">
                  <a:pos x="111" y="26"/>
                </a:cxn>
                <a:cxn ang="0">
                  <a:pos x="95" y="26"/>
                </a:cxn>
                <a:cxn ang="0">
                  <a:pos x="68" y="26"/>
                </a:cxn>
                <a:cxn ang="0">
                  <a:pos x="68" y="33"/>
                </a:cxn>
                <a:cxn ang="0">
                  <a:pos x="49" y="26"/>
                </a:cxn>
                <a:cxn ang="0">
                  <a:pos x="36" y="17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0" y="26"/>
                </a:cxn>
                <a:cxn ang="0">
                  <a:pos x="0" y="39"/>
                </a:cxn>
                <a:cxn ang="0">
                  <a:pos x="0" y="54"/>
                </a:cxn>
                <a:cxn ang="0">
                  <a:pos x="23" y="60"/>
                </a:cxn>
                <a:cxn ang="0">
                  <a:pos x="53" y="60"/>
                </a:cxn>
                <a:cxn ang="0">
                  <a:pos x="49" y="83"/>
                </a:cxn>
                <a:cxn ang="0">
                  <a:pos x="52" y="107"/>
                </a:cxn>
                <a:cxn ang="0">
                  <a:pos x="60" y="121"/>
                </a:cxn>
                <a:cxn ang="0">
                  <a:pos x="68" y="121"/>
                </a:cxn>
              </a:cxnLst>
              <a:rect l="0" t="0" r="r" b="b"/>
              <a:pathLst>
                <a:path w="175" h="121">
                  <a:moveTo>
                    <a:pt x="68" y="121"/>
                  </a:moveTo>
                  <a:lnTo>
                    <a:pt x="84" y="121"/>
                  </a:lnTo>
                  <a:lnTo>
                    <a:pt x="123" y="121"/>
                  </a:lnTo>
                  <a:lnTo>
                    <a:pt x="123" y="112"/>
                  </a:lnTo>
                  <a:lnTo>
                    <a:pt x="142" y="112"/>
                  </a:lnTo>
                  <a:lnTo>
                    <a:pt x="157" y="112"/>
                  </a:lnTo>
                  <a:lnTo>
                    <a:pt x="175" y="94"/>
                  </a:lnTo>
                  <a:lnTo>
                    <a:pt x="175" y="65"/>
                  </a:lnTo>
                  <a:lnTo>
                    <a:pt x="136" y="43"/>
                  </a:lnTo>
                  <a:lnTo>
                    <a:pt x="111" y="26"/>
                  </a:lnTo>
                  <a:lnTo>
                    <a:pt x="95" y="26"/>
                  </a:lnTo>
                  <a:lnTo>
                    <a:pt x="68" y="26"/>
                  </a:lnTo>
                  <a:lnTo>
                    <a:pt x="68" y="33"/>
                  </a:lnTo>
                  <a:lnTo>
                    <a:pt x="49" y="26"/>
                  </a:lnTo>
                  <a:lnTo>
                    <a:pt x="36" y="17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0" y="39"/>
                  </a:lnTo>
                  <a:lnTo>
                    <a:pt x="0" y="54"/>
                  </a:lnTo>
                  <a:lnTo>
                    <a:pt x="23" y="60"/>
                  </a:lnTo>
                  <a:lnTo>
                    <a:pt x="53" y="60"/>
                  </a:lnTo>
                  <a:lnTo>
                    <a:pt x="49" y="83"/>
                  </a:lnTo>
                  <a:lnTo>
                    <a:pt x="52" y="107"/>
                  </a:lnTo>
                  <a:lnTo>
                    <a:pt x="60" y="121"/>
                  </a:lnTo>
                  <a:lnTo>
                    <a:pt x="68" y="121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4332288" y="3727450"/>
              <a:ext cx="184150" cy="198437"/>
            </a:xfrm>
            <a:custGeom>
              <a:avLst/>
              <a:gdLst/>
              <a:ahLst/>
              <a:cxnLst>
                <a:cxn ang="0">
                  <a:pos x="57" y="61"/>
                </a:cxn>
                <a:cxn ang="0">
                  <a:pos x="47" y="23"/>
                </a:cxn>
                <a:cxn ang="0">
                  <a:pos x="47" y="11"/>
                </a:cxn>
                <a:cxn ang="0">
                  <a:pos x="47" y="0"/>
                </a:cxn>
                <a:cxn ang="0">
                  <a:pos x="57" y="0"/>
                </a:cxn>
                <a:cxn ang="0">
                  <a:pos x="76" y="0"/>
                </a:cxn>
                <a:cxn ang="0">
                  <a:pos x="104" y="18"/>
                </a:cxn>
                <a:cxn ang="0">
                  <a:pos x="128" y="41"/>
                </a:cxn>
                <a:cxn ang="0">
                  <a:pos x="128" y="41"/>
                </a:cxn>
                <a:cxn ang="0">
                  <a:pos x="133" y="42"/>
                </a:cxn>
                <a:cxn ang="0">
                  <a:pos x="144" y="43"/>
                </a:cxn>
                <a:cxn ang="0">
                  <a:pos x="144" y="43"/>
                </a:cxn>
                <a:cxn ang="0">
                  <a:pos x="160" y="43"/>
                </a:cxn>
                <a:cxn ang="0">
                  <a:pos x="160" y="43"/>
                </a:cxn>
                <a:cxn ang="0">
                  <a:pos x="183" y="43"/>
                </a:cxn>
                <a:cxn ang="0">
                  <a:pos x="229" y="61"/>
                </a:cxn>
                <a:cxn ang="0">
                  <a:pos x="255" y="88"/>
                </a:cxn>
                <a:cxn ang="0">
                  <a:pos x="255" y="107"/>
                </a:cxn>
                <a:cxn ang="0">
                  <a:pos x="265" y="149"/>
                </a:cxn>
                <a:cxn ang="0">
                  <a:pos x="278" y="149"/>
                </a:cxn>
                <a:cxn ang="0">
                  <a:pos x="287" y="149"/>
                </a:cxn>
                <a:cxn ang="0">
                  <a:pos x="287" y="174"/>
                </a:cxn>
                <a:cxn ang="0">
                  <a:pos x="301" y="174"/>
                </a:cxn>
                <a:cxn ang="0">
                  <a:pos x="319" y="192"/>
                </a:cxn>
                <a:cxn ang="0">
                  <a:pos x="346" y="192"/>
                </a:cxn>
                <a:cxn ang="0">
                  <a:pos x="319" y="227"/>
                </a:cxn>
                <a:cxn ang="0">
                  <a:pos x="302" y="238"/>
                </a:cxn>
                <a:cxn ang="0">
                  <a:pos x="278" y="275"/>
                </a:cxn>
                <a:cxn ang="0">
                  <a:pos x="250" y="286"/>
                </a:cxn>
                <a:cxn ang="0">
                  <a:pos x="197" y="286"/>
                </a:cxn>
                <a:cxn ang="0">
                  <a:pos x="186" y="302"/>
                </a:cxn>
                <a:cxn ang="0">
                  <a:pos x="150" y="302"/>
                </a:cxn>
                <a:cxn ang="0">
                  <a:pos x="139" y="333"/>
                </a:cxn>
                <a:cxn ang="0">
                  <a:pos x="133" y="354"/>
                </a:cxn>
                <a:cxn ang="0">
                  <a:pos x="123" y="365"/>
                </a:cxn>
                <a:cxn ang="0">
                  <a:pos x="115" y="375"/>
                </a:cxn>
                <a:cxn ang="0">
                  <a:pos x="100" y="375"/>
                </a:cxn>
                <a:cxn ang="0">
                  <a:pos x="87" y="353"/>
                </a:cxn>
                <a:cxn ang="0">
                  <a:pos x="55" y="336"/>
                </a:cxn>
                <a:cxn ang="0">
                  <a:pos x="36" y="321"/>
                </a:cxn>
                <a:cxn ang="0">
                  <a:pos x="36" y="310"/>
                </a:cxn>
                <a:cxn ang="0">
                  <a:pos x="36" y="296"/>
                </a:cxn>
                <a:cxn ang="0">
                  <a:pos x="36" y="279"/>
                </a:cxn>
                <a:cxn ang="0">
                  <a:pos x="36" y="265"/>
                </a:cxn>
                <a:cxn ang="0">
                  <a:pos x="36" y="231"/>
                </a:cxn>
                <a:cxn ang="0">
                  <a:pos x="36" y="221"/>
                </a:cxn>
                <a:cxn ang="0">
                  <a:pos x="36" y="200"/>
                </a:cxn>
                <a:cxn ang="0">
                  <a:pos x="15" y="164"/>
                </a:cxn>
                <a:cxn ang="0">
                  <a:pos x="0" y="153"/>
                </a:cxn>
                <a:cxn ang="0">
                  <a:pos x="0" y="135"/>
                </a:cxn>
                <a:cxn ang="0">
                  <a:pos x="0" y="127"/>
                </a:cxn>
                <a:cxn ang="0">
                  <a:pos x="15" y="111"/>
                </a:cxn>
                <a:cxn ang="0">
                  <a:pos x="36" y="103"/>
                </a:cxn>
                <a:cxn ang="0">
                  <a:pos x="57" y="88"/>
                </a:cxn>
                <a:cxn ang="0">
                  <a:pos x="57" y="61"/>
                </a:cxn>
              </a:cxnLst>
              <a:rect l="0" t="0" r="r" b="b"/>
              <a:pathLst>
                <a:path w="346" h="375">
                  <a:moveTo>
                    <a:pt x="57" y="61"/>
                  </a:moveTo>
                  <a:lnTo>
                    <a:pt x="47" y="23"/>
                  </a:lnTo>
                  <a:lnTo>
                    <a:pt x="47" y="11"/>
                  </a:lnTo>
                  <a:lnTo>
                    <a:pt x="47" y="0"/>
                  </a:lnTo>
                  <a:lnTo>
                    <a:pt x="57" y="0"/>
                  </a:lnTo>
                  <a:lnTo>
                    <a:pt x="76" y="0"/>
                  </a:lnTo>
                  <a:lnTo>
                    <a:pt x="104" y="18"/>
                  </a:lnTo>
                  <a:lnTo>
                    <a:pt x="128" y="41"/>
                  </a:lnTo>
                  <a:lnTo>
                    <a:pt x="128" y="41"/>
                  </a:lnTo>
                  <a:lnTo>
                    <a:pt x="133" y="42"/>
                  </a:lnTo>
                  <a:lnTo>
                    <a:pt x="144" y="43"/>
                  </a:lnTo>
                  <a:lnTo>
                    <a:pt x="144" y="43"/>
                  </a:lnTo>
                  <a:lnTo>
                    <a:pt x="160" y="43"/>
                  </a:lnTo>
                  <a:lnTo>
                    <a:pt x="160" y="43"/>
                  </a:lnTo>
                  <a:lnTo>
                    <a:pt x="183" y="43"/>
                  </a:lnTo>
                  <a:lnTo>
                    <a:pt x="229" y="61"/>
                  </a:lnTo>
                  <a:lnTo>
                    <a:pt x="255" y="88"/>
                  </a:lnTo>
                  <a:lnTo>
                    <a:pt x="255" y="107"/>
                  </a:lnTo>
                  <a:lnTo>
                    <a:pt x="265" y="149"/>
                  </a:lnTo>
                  <a:lnTo>
                    <a:pt x="278" y="149"/>
                  </a:lnTo>
                  <a:lnTo>
                    <a:pt x="287" y="149"/>
                  </a:lnTo>
                  <a:lnTo>
                    <a:pt x="287" y="174"/>
                  </a:lnTo>
                  <a:lnTo>
                    <a:pt x="301" y="174"/>
                  </a:lnTo>
                  <a:lnTo>
                    <a:pt x="319" y="192"/>
                  </a:lnTo>
                  <a:lnTo>
                    <a:pt x="346" y="192"/>
                  </a:lnTo>
                  <a:lnTo>
                    <a:pt x="319" y="227"/>
                  </a:lnTo>
                  <a:lnTo>
                    <a:pt x="302" y="238"/>
                  </a:lnTo>
                  <a:lnTo>
                    <a:pt x="278" y="275"/>
                  </a:lnTo>
                  <a:lnTo>
                    <a:pt x="250" y="286"/>
                  </a:lnTo>
                  <a:lnTo>
                    <a:pt x="197" y="286"/>
                  </a:lnTo>
                  <a:lnTo>
                    <a:pt x="186" y="302"/>
                  </a:lnTo>
                  <a:lnTo>
                    <a:pt x="150" y="302"/>
                  </a:lnTo>
                  <a:lnTo>
                    <a:pt x="139" y="333"/>
                  </a:lnTo>
                  <a:lnTo>
                    <a:pt x="133" y="354"/>
                  </a:lnTo>
                  <a:lnTo>
                    <a:pt x="123" y="365"/>
                  </a:lnTo>
                  <a:lnTo>
                    <a:pt x="115" y="375"/>
                  </a:lnTo>
                  <a:lnTo>
                    <a:pt x="100" y="375"/>
                  </a:lnTo>
                  <a:lnTo>
                    <a:pt x="87" y="353"/>
                  </a:lnTo>
                  <a:lnTo>
                    <a:pt x="55" y="336"/>
                  </a:lnTo>
                  <a:lnTo>
                    <a:pt x="36" y="321"/>
                  </a:lnTo>
                  <a:lnTo>
                    <a:pt x="36" y="310"/>
                  </a:lnTo>
                  <a:lnTo>
                    <a:pt x="36" y="296"/>
                  </a:lnTo>
                  <a:lnTo>
                    <a:pt x="36" y="279"/>
                  </a:lnTo>
                  <a:lnTo>
                    <a:pt x="36" y="265"/>
                  </a:lnTo>
                  <a:lnTo>
                    <a:pt x="36" y="231"/>
                  </a:lnTo>
                  <a:lnTo>
                    <a:pt x="36" y="221"/>
                  </a:lnTo>
                  <a:lnTo>
                    <a:pt x="36" y="200"/>
                  </a:lnTo>
                  <a:lnTo>
                    <a:pt x="15" y="164"/>
                  </a:lnTo>
                  <a:lnTo>
                    <a:pt x="0" y="153"/>
                  </a:lnTo>
                  <a:lnTo>
                    <a:pt x="0" y="135"/>
                  </a:lnTo>
                  <a:lnTo>
                    <a:pt x="0" y="127"/>
                  </a:lnTo>
                  <a:lnTo>
                    <a:pt x="15" y="111"/>
                  </a:lnTo>
                  <a:lnTo>
                    <a:pt x="36" y="103"/>
                  </a:lnTo>
                  <a:lnTo>
                    <a:pt x="57" y="88"/>
                  </a:lnTo>
                  <a:lnTo>
                    <a:pt x="57" y="61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ar-SA" sz="3200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6F71F784-E1FB-351B-531A-F2B3B6A666D2}"/>
              </a:ext>
            </a:extLst>
          </p:cNvPr>
          <p:cNvSpPr txBox="1"/>
          <p:nvPr/>
        </p:nvSpPr>
        <p:spPr>
          <a:xfrm>
            <a:off x="6412702" y="1720009"/>
            <a:ext cx="2277685" cy="206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7538982-F6C6-664D-E213-D3C2CC6ABE1E}"/>
              </a:ext>
            </a:extLst>
          </p:cNvPr>
          <p:cNvSpPr txBox="1"/>
          <p:nvPr/>
        </p:nvSpPr>
        <p:spPr>
          <a:xfrm>
            <a:off x="9205315" y="1720009"/>
            <a:ext cx="2277685" cy="206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9F8AB63-FD1D-EC5D-197C-828D1B71E4A5}"/>
              </a:ext>
            </a:extLst>
          </p:cNvPr>
          <p:cNvSpPr txBox="1"/>
          <p:nvPr/>
        </p:nvSpPr>
        <p:spPr>
          <a:xfrm>
            <a:off x="6412702" y="3904239"/>
            <a:ext cx="2277685" cy="206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CE7C4C2-7572-CDB6-EBB3-EA3B66B8B42D}"/>
              </a:ext>
            </a:extLst>
          </p:cNvPr>
          <p:cNvSpPr txBox="1"/>
          <p:nvPr/>
        </p:nvSpPr>
        <p:spPr>
          <a:xfrm>
            <a:off x="9205315" y="3904239"/>
            <a:ext cx="2277685" cy="206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DA8D0CF-5918-5D27-668A-520A15D1A7BE}"/>
              </a:ext>
            </a:extLst>
          </p:cNvPr>
          <p:cNvSpPr txBox="1"/>
          <p:nvPr/>
        </p:nvSpPr>
        <p:spPr>
          <a:xfrm>
            <a:off x="4203536" y="567577"/>
            <a:ext cx="3953020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4246784573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3" grpId="0"/>
      <p:bldP spid="74" grpId="0"/>
      <p:bldP spid="75" grpId="0"/>
      <p:bldP spid="7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626778" y="1839284"/>
            <a:ext cx="604695" cy="60469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376742" y="2027539"/>
            <a:ext cx="1768620" cy="25680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AU" sz="1400" dirty="0">
                <a:solidFill>
                  <a:srgbClr val="656D78"/>
                </a:solidFill>
              </a:rPr>
              <a:t>Analysis 01</a:t>
            </a:r>
          </a:p>
        </p:txBody>
      </p:sp>
      <p:sp>
        <p:nvSpPr>
          <p:cNvPr id="32" name="Shape 2540"/>
          <p:cNvSpPr/>
          <p:nvPr/>
        </p:nvSpPr>
        <p:spPr>
          <a:xfrm>
            <a:off x="789460" y="2027539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ea typeface="Source Sans Pro Light" charset="0"/>
              <a:cs typeface="Source Sans Pro Light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698371" y="1819574"/>
            <a:ext cx="604695" cy="6046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448336" y="2007829"/>
            <a:ext cx="1768620" cy="25680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AU" sz="1400" dirty="0">
                <a:solidFill>
                  <a:srgbClr val="656D78"/>
                </a:solidFill>
              </a:rPr>
              <a:t>Analysis 02</a:t>
            </a:r>
          </a:p>
        </p:txBody>
      </p:sp>
      <p:sp>
        <p:nvSpPr>
          <p:cNvPr id="33" name="Shape 2540"/>
          <p:cNvSpPr/>
          <p:nvPr/>
        </p:nvSpPr>
        <p:spPr>
          <a:xfrm>
            <a:off x="4861054" y="199603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ea typeface="Source Sans Pro Light" charset="0"/>
              <a:cs typeface="Source Sans Pro Light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779917" y="1819574"/>
            <a:ext cx="604695" cy="60469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endParaRPr lang="en-US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9529882" y="2007829"/>
            <a:ext cx="1768620" cy="25680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AU" sz="1400" dirty="0">
                <a:solidFill>
                  <a:srgbClr val="656D78"/>
                </a:solidFill>
              </a:rPr>
              <a:t>Analysis 03</a:t>
            </a:r>
          </a:p>
        </p:txBody>
      </p:sp>
      <p:sp>
        <p:nvSpPr>
          <p:cNvPr id="34" name="Shape 2540"/>
          <p:cNvSpPr/>
          <p:nvPr/>
        </p:nvSpPr>
        <p:spPr>
          <a:xfrm>
            <a:off x="8942600" y="2005013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ea typeface="Source Sans Pro Light" charset="0"/>
              <a:cs typeface="Source Sans Pro Light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26777" y="3940087"/>
            <a:ext cx="604695" cy="60469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76744" y="4128343"/>
            <a:ext cx="1768620" cy="25680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AU" sz="1400" dirty="0">
                <a:solidFill>
                  <a:srgbClr val="656D78"/>
                </a:solidFill>
              </a:rPr>
              <a:t>Analysis 04</a:t>
            </a:r>
          </a:p>
        </p:txBody>
      </p:sp>
      <p:sp>
        <p:nvSpPr>
          <p:cNvPr id="35" name="Shape 2540"/>
          <p:cNvSpPr/>
          <p:nvPr/>
        </p:nvSpPr>
        <p:spPr>
          <a:xfrm>
            <a:off x="784485" y="4116550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ea typeface="Source Sans Pro Light" charset="0"/>
              <a:cs typeface="Source Sans Pro Light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698371" y="3950877"/>
            <a:ext cx="604695" cy="6046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448336" y="4139132"/>
            <a:ext cx="1768620" cy="25680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AU" sz="1400" dirty="0">
                <a:solidFill>
                  <a:srgbClr val="656D78"/>
                </a:solidFill>
              </a:rPr>
              <a:t>Analysis 05</a:t>
            </a:r>
          </a:p>
        </p:txBody>
      </p:sp>
      <p:sp>
        <p:nvSpPr>
          <p:cNvPr id="36" name="Shape 2540"/>
          <p:cNvSpPr/>
          <p:nvPr/>
        </p:nvSpPr>
        <p:spPr>
          <a:xfrm>
            <a:off x="4858178" y="4116550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ea typeface="Source Sans Pro Light" charset="0"/>
              <a:cs typeface="Source Sans Pro Light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779917" y="3924974"/>
            <a:ext cx="604695" cy="60469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529882" y="4114493"/>
            <a:ext cx="1768620" cy="25680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AU" sz="1400" dirty="0">
                <a:solidFill>
                  <a:srgbClr val="656D78"/>
                </a:solidFill>
              </a:rPr>
              <a:t>Analysis 06</a:t>
            </a:r>
          </a:p>
        </p:txBody>
      </p:sp>
      <p:sp>
        <p:nvSpPr>
          <p:cNvPr id="37" name="Shape 2540"/>
          <p:cNvSpPr/>
          <p:nvPr/>
        </p:nvSpPr>
        <p:spPr>
          <a:xfrm>
            <a:off x="8940746" y="4116550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ea typeface="Source Sans Pro Light" charset="0"/>
              <a:cs typeface="Source Sans Pro Light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04B89AC-5A53-BE57-AE69-7ABDC33C259C}"/>
              </a:ext>
            </a:extLst>
          </p:cNvPr>
          <p:cNvSpPr txBox="1"/>
          <p:nvPr/>
        </p:nvSpPr>
        <p:spPr>
          <a:xfrm>
            <a:off x="1234508" y="2420752"/>
            <a:ext cx="2488109" cy="81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eros ex,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25FFC43-A41D-55F0-533C-55E115C921AA}"/>
              </a:ext>
            </a:extLst>
          </p:cNvPr>
          <p:cNvSpPr txBox="1"/>
          <p:nvPr/>
        </p:nvSpPr>
        <p:spPr>
          <a:xfrm>
            <a:off x="5448334" y="2420752"/>
            <a:ext cx="2488109" cy="81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eros ex,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C492968-AAE6-7C5E-7C67-F331676023F3}"/>
              </a:ext>
            </a:extLst>
          </p:cNvPr>
          <p:cNvSpPr txBox="1"/>
          <p:nvPr/>
        </p:nvSpPr>
        <p:spPr>
          <a:xfrm>
            <a:off x="9529882" y="2420752"/>
            <a:ext cx="2488109" cy="81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eros ex,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103C399-B1B8-5FE8-405E-52EC2A58F2D4}"/>
              </a:ext>
            </a:extLst>
          </p:cNvPr>
          <p:cNvSpPr txBox="1"/>
          <p:nvPr/>
        </p:nvSpPr>
        <p:spPr>
          <a:xfrm>
            <a:off x="9529882" y="4555572"/>
            <a:ext cx="2488109" cy="81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eros ex,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0D9442C-19C6-1C0B-4798-0568DEFB048D}"/>
              </a:ext>
            </a:extLst>
          </p:cNvPr>
          <p:cNvSpPr txBox="1"/>
          <p:nvPr/>
        </p:nvSpPr>
        <p:spPr>
          <a:xfrm>
            <a:off x="5448334" y="4555572"/>
            <a:ext cx="2488109" cy="81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eros ex,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0F36D4B-781D-8844-86CB-EAD6243F077D}"/>
              </a:ext>
            </a:extLst>
          </p:cNvPr>
          <p:cNvSpPr txBox="1"/>
          <p:nvPr/>
        </p:nvSpPr>
        <p:spPr>
          <a:xfrm>
            <a:off x="1231472" y="4555572"/>
            <a:ext cx="2488109" cy="81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eros ex,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F9FDA2-C529-D16B-D9F0-3749AD780AE8}"/>
              </a:ext>
            </a:extLst>
          </p:cNvPr>
          <p:cNvSpPr txBox="1"/>
          <p:nvPr/>
        </p:nvSpPr>
        <p:spPr>
          <a:xfrm>
            <a:off x="4201378" y="445455"/>
            <a:ext cx="3953020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281678503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66" grpId="0"/>
      <p:bldP spid="67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FCA6C83-81FD-59F9-1FBF-64DCAE22B5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1F0978-DE22-6153-C1BD-F2BA5F059A78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8B21099-F7E3-62A2-7E77-B90144287675}"/>
              </a:ext>
            </a:extLst>
          </p:cNvPr>
          <p:cNvSpPr/>
          <p:nvPr/>
        </p:nvSpPr>
        <p:spPr>
          <a:xfrm>
            <a:off x="3538360" y="731411"/>
            <a:ext cx="5188305" cy="518830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4F3B44-486C-CD3C-BA7A-F6628FE08BE4}"/>
              </a:ext>
            </a:extLst>
          </p:cNvPr>
          <p:cNvSpPr txBox="1"/>
          <p:nvPr/>
        </p:nvSpPr>
        <p:spPr>
          <a:xfrm>
            <a:off x="4663556" y="3590899"/>
            <a:ext cx="2864887" cy="5539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Montserrat" panose="00000500000000000000" pitchFamily="2" charset="0"/>
              </a:rPr>
              <a:t>Law Template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207F95-F7DE-134C-DABA-D69F877040E0}"/>
              </a:ext>
            </a:extLst>
          </p:cNvPr>
          <p:cNvSpPr txBox="1"/>
          <p:nvPr/>
        </p:nvSpPr>
        <p:spPr>
          <a:xfrm>
            <a:off x="4536117" y="2517179"/>
            <a:ext cx="3119765" cy="120032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190500" dist="101600" dir="2700000" algn="tl" rotWithShape="0">
                    <a:prstClr val="black">
                      <a:alpha val="10000"/>
                    </a:prstClr>
                  </a:outerShdw>
                </a:effectLst>
                <a:latin typeface="Montserrat" panose="00000500000000000000" pitchFamily="2" charset="0"/>
              </a:rPr>
              <a:t>LEGAL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9CF315-A320-407F-7EC9-42DCA4567CFB}"/>
              </a:ext>
            </a:extLst>
          </p:cNvPr>
          <p:cNvSpPr/>
          <p:nvPr/>
        </p:nvSpPr>
        <p:spPr>
          <a:xfrm>
            <a:off x="7655882" y="1210760"/>
            <a:ext cx="736270" cy="7362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60779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C2026F7-0610-4FB9-546F-DF2C737B23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" b="59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8F3E969B-5A68-5F31-4C9C-01CB7BD021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" b="22635"/>
          <a:stretch/>
        </p:blipFill>
        <p:spPr>
          <a:xfrm>
            <a:off x="3755725" y="1633136"/>
            <a:ext cx="1344168" cy="1344168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8417CFB8-A260-B296-E710-BF067B3302E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1" r="21851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662877C9-6E99-DD9B-BB16-2025D510B11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201ED6A2-54EB-80BC-5A4F-8517FEDEC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5" t="767" r="845" b="32624"/>
          <a:stretch/>
        </p:blipFill>
        <p:spPr>
          <a:xfrm>
            <a:off x="595468" y="4033675"/>
            <a:ext cx="1344168" cy="1344168"/>
          </a:xfrm>
        </p:spPr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13782963-BBF6-4C49-C3B3-8A31504F31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4" t="138" r="3064" b="38932"/>
          <a:stretch/>
        </p:blipFill>
        <p:spPr>
          <a:xfrm>
            <a:off x="3755725" y="4033675"/>
            <a:ext cx="1344168" cy="1344168"/>
          </a:xfrm>
        </p:spPr>
      </p:pic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26CF2E3B-E19D-2414-8E17-BC29E4BBD3D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43B24363-4537-0D71-D52B-56A341381DB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5" t="10898" r="845" b="22492"/>
          <a:stretch/>
        </p:blipFill>
        <p:spPr>
          <a:xfrm>
            <a:off x="10241000" y="4030627"/>
            <a:ext cx="1344168" cy="1344168"/>
          </a:xfrm>
        </p:spPr>
      </p:pic>
      <p:sp>
        <p:nvSpPr>
          <p:cNvPr id="33" name="Rectangle 32"/>
          <p:cNvSpPr/>
          <p:nvPr/>
        </p:nvSpPr>
        <p:spPr>
          <a:xfrm>
            <a:off x="392138" y="3113786"/>
            <a:ext cx="17508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 b="1" dirty="0">
                <a:solidFill>
                  <a:srgbClr val="656D78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Mia Cruz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552395" y="3117593"/>
            <a:ext cx="17508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1200" b="1" dirty="0">
                <a:solidFill>
                  <a:srgbClr val="656D78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Michael Vermilions</a:t>
            </a:r>
            <a:r>
              <a:rPr lang="en-US" sz="1200" b="1" dirty="0">
                <a:solidFill>
                  <a:srgbClr val="656D78"/>
                </a:solidFill>
              </a:rPr>
              <a:t>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800714" y="3113786"/>
            <a:ext cx="17508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 b="1" dirty="0">
                <a:solidFill>
                  <a:srgbClr val="656D78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Emma Miler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049033" y="3116161"/>
            <a:ext cx="17508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 b="1" dirty="0">
                <a:solidFill>
                  <a:srgbClr val="656D78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Ben  Fernandez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71439" y="5462347"/>
            <a:ext cx="17508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 b="1" dirty="0">
                <a:solidFill>
                  <a:srgbClr val="656D78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Ethan Miler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552395" y="5462347"/>
            <a:ext cx="17508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 b="1" dirty="0">
                <a:solidFill>
                  <a:srgbClr val="656D78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Alison Suarez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795032" y="5462347"/>
            <a:ext cx="17508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 b="1" dirty="0">
                <a:solidFill>
                  <a:srgbClr val="656D78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Peter Douglas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037670" y="5462347"/>
            <a:ext cx="17508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 b="1" dirty="0">
                <a:solidFill>
                  <a:srgbClr val="656D78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Julia Santos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3609DC-45BE-DDB5-1325-13F7E1DAB50D}"/>
              </a:ext>
            </a:extLst>
          </p:cNvPr>
          <p:cNvSpPr txBox="1"/>
          <p:nvPr/>
        </p:nvSpPr>
        <p:spPr>
          <a:xfrm>
            <a:off x="4201378" y="418159"/>
            <a:ext cx="3953020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1995391394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4"/>
          <p:cNvGrpSpPr>
            <a:grpSpLocks noChangeAspect="1"/>
          </p:cNvGrpSpPr>
          <p:nvPr/>
        </p:nvGrpSpPr>
        <p:grpSpPr bwMode="auto">
          <a:xfrm>
            <a:off x="637013" y="1740990"/>
            <a:ext cx="5792440" cy="5213725"/>
            <a:chOff x="1647" y="188"/>
            <a:chExt cx="4384" cy="3946"/>
          </a:xfrm>
          <a:solidFill>
            <a:schemeClr val="accent3"/>
          </a:solidFill>
        </p:grpSpPr>
        <p:sp>
          <p:nvSpPr>
            <p:cNvPr id="7" name="Freeform 45"/>
            <p:cNvSpPr>
              <a:spLocks/>
            </p:cNvSpPr>
            <p:nvPr/>
          </p:nvSpPr>
          <p:spPr bwMode="auto">
            <a:xfrm>
              <a:off x="4062" y="2319"/>
              <a:ext cx="909" cy="1006"/>
            </a:xfrm>
            <a:custGeom>
              <a:avLst/>
              <a:gdLst>
                <a:gd name="T0" fmla="*/ 371 w 384"/>
                <a:gd name="T1" fmla="*/ 408 h 425"/>
                <a:gd name="T2" fmla="*/ 98 w 384"/>
                <a:gd name="T3" fmla="*/ 153 h 425"/>
                <a:gd name="T4" fmla="*/ 245 w 384"/>
                <a:gd name="T5" fmla="*/ 271 h 425"/>
                <a:gd name="T6" fmla="*/ 118 w 384"/>
                <a:gd name="T7" fmla="*/ 135 h 425"/>
                <a:gd name="T8" fmla="*/ 371 w 384"/>
                <a:gd name="T9" fmla="*/ 40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425">
                  <a:moveTo>
                    <a:pt x="371" y="408"/>
                  </a:moveTo>
                  <a:cubicBezTo>
                    <a:pt x="371" y="408"/>
                    <a:pt x="0" y="425"/>
                    <a:pt x="98" y="153"/>
                  </a:cubicBezTo>
                  <a:cubicBezTo>
                    <a:pt x="98" y="153"/>
                    <a:pt x="140" y="266"/>
                    <a:pt x="245" y="271"/>
                  </a:cubicBezTo>
                  <a:cubicBezTo>
                    <a:pt x="245" y="271"/>
                    <a:pt x="220" y="153"/>
                    <a:pt x="118" y="135"/>
                  </a:cubicBezTo>
                  <a:cubicBezTo>
                    <a:pt x="118" y="135"/>
                    <a:pt x="384" y="0"/>
                    <a:pt x="371" y="4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46"/>
            <p:cNvSpPr>
              <a:spLocks/>
            </p:cNvSpPr>
            <p:nvPr/>
          </p:nvSpPr>
          <p:spPr bwMode="auto">
            <a:xfrm>
              <a:off x="4675" y="1445"/>
              <a:ext cx="880" cy="1345"/>
            </a:xfrm>
            <a:custGeom>
              <a:avLst/>
              <a:gdLst>
                <a:gd name="T0" fmla="*/ 372 w 372"/>
                <a:gd name="T1" fmla="*/ 271 h 568"/>
                <a:gd name="T2" fmla="*/ 1 w 372"/>
                <a:gd name="T3" fmla="*/ 317 h 568"/>
                <a:gd name="T4" fmla="*/ 186 w 372"/>
                <a:gd name="T5" fmla="*/ 281 h 568"/>
                <a:gd name="T6" fmla="*/ 0 w 372"/>
                <a:gd name="T7" fmla="*/ 290 h 568"/>
                <a:gd name="T8" fmla="*/ 372 w 372"/>
                <a:gd name="T9" fmla="*/ 271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2" h="568">
                  <a:moveTo>
                    <a:pt x="372" y="271"/>
                  </a:moveTo>
                  <a:cubicBezTo>
                    <a:pt x="372" y="271"/>
                    <a:pt x="148" y="568"/>
                    <a:pt x="1" y="317"/>
                  </a:cubicBezTo>
                  <a:cubicBezTo>
                    <a:pt x="1" y="317"/>
                    <a:pt x="115" y="358"/>
                    <a:pt x="186" y="281"/>
                  </a:cubicBezTo>
                  <a:cubicBezTo>
                    <a:pt x="186" y="281"/>
                    <a:pt x="79" y="224"/>
                    <a:pt x="0" y="290"/>
                  </a:cubicBezTo>
                  <a:cubicBezTo>
                    <a:pt x="0" y="290"/>
                    <a:pt x="67" y="0"/>
                    <a:pt x="372" y="2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47"/>
            <p:cNvSpPr>
              <a:spLocks/>
            </p:cNvSpPr>
            <p:nvPr/>
          </p:nvSpPr>
          <p:spPr bwMode="auto">
            <a:xfrm>
              <a:off x="4010" y="1024"/>
              <a:ext cx="956" cy="1008"/>
            </a:xfrm>
            <a:custGeom>
              <a:avLst/>
              <a:gdLst>
                <a:gd name="T0" fmla="*/ 404 w 404"/>
                <a:gd name="T1" fmla="*/ 55 h 426"/>
                <a:gd name="T2" fmla="*/ 122 w 404"/>
                <a:gd name="T3" fmla="*/ 300 h 426"/>
                <a:gd name="T4" fmla="*/ 255 w 404"/>
                <a:gd name="T5" fmla="*/ 166 h 426"/>
                <a:gd name="T6" fmla="*/ 106 w 404"/>
                <a:gd name="T7" fmla="*/ 278 h 426"/>
                <a:gd name="T8" fmla="*/ 404 w 404"/>
                <a:gd name="T9" fmla="*/ 55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426">
                  <a:moveTo>
                    <a:pt x="404" y="55"/>
                  </a:moveTo>
                  <a:cubicBezTo>
                    <a:pt x="404" y="55"/>
                    <a:pt x="383" y="426"/>
                    <a:pt x="122" y="300"/>
                  </a:cubicBezTo>
                  <a:cubicBezTo>
                    <a:pt x="122" y="300"/>
                    <a:pt x="239" y="270"/>
                    <a:pt x="255" y="166"/>
                  </a:cubicBezTo>
                  <a:cubicBezTo>
                    <a:pt x="255" y="166"/>
                    <a:pt x="135" y="179"/>
                    <a:pt x="106" y="278"/>
                  </a:cubicBezTo>
                  <a:cubicBezTo>
                    <a:pt x="106" y="278"/>
                    <a:pt x="0" y="0"/>
                    <a:pt x="404" y="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48"/>
            <p:cNvSpPr>
              <a:spLocks/>
            </p:cNvSpPr>
            <p:nvPr/>
          </p:nvSpPr>
          <p:spPr bwMode="auto">
            <a:xfrm>
              <a:off x="2534" y="1097"/>
              <a:ext cx="1008" cy="959"/>
            </a:xfrm>
            <a:custGeom>
              <a:avLst/>
              <a:gdLst>
                <a:gd name="T0" fmla="*/ 55 w 426"/>
                <a:gd name="T1" fmla="*/ 0 h 405"/>
                <a:gd name="T2" fmla="*/ 299 w 426"/>
                <a:gd name="T3" fmla="*/ 283 h 405"/>
                <a:gd name="T4" fmla="*/ 166 w 426"/>
                <a:gd name="T5" fmla="*/ 150 h 405"/>
                <a:gd name="T6" fmla="*/ 278 w 426"/>
                <a:gd name="T7" fmla="*/ 299 h 405"/>
                <a:gd name="T8" fmla="*/ 55 w 426"/>
                <a:gd name="T9" fmla="*/ 0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405">
                  <a:moveTo>
                    <a:pt x="55" y="0"/>
                  </a:moveTo>
                  <a:cubicBezTo>
                    <a:pt x="55" y="0"/>
                    <a:pt x="426" y="22"/>
                    <a:pt x="299" y="283"/>
                  </a:cubicBezTo>
                  <a:cubicBezTo>
                    <a:pt x="299" y="283"/>
                    <a:pt x="270" y="166"/>
                    <a:pt x="166" y="150"/>
                  </a:cubicBezTo>
                  <a:cubicBezTo>
                    <a:pt x="166" y="150"/>
                    <a:pt x="179" y="270"/>
                    <a:pt x="278" y="299"/>
                  </a:cubicBezTo>
                  <a:cubicBezTo>
                    <a:pt x="278" y="299"/>
                    <a:pt x="0" y="405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49"/>
            <p:cNvSpPr>
              <a:spLocks/>
            </p:cNvSpPr>
            <p:nvPr/>
          </p:nvSpPr>
          <p:spPr bwMode="auto">
            <a:xfrm>
              <a:off x="3118" y="775"/>
              <a:ext cx="1356" cy="886"/>
            </a:xfrm>
            <a:custGeom>
              <a:avLst/>
              <a:gdLst>
                <a:gd name="T0" fmla="*/ 298 w 573"/>
                <a:gd name="T1" fmla="*/ 0 h 374"/>
                <a:gd name="T2" fmla="*/ 310 w 573"/>
                <a:gd name="T3" fmla="*/ 374 h 374"/>
                <a:gd name="T4" fmla="*/ 290 w 573"/>
                <a:gd name="T5" fmla="*/ 187 h 374"/>
                <a:gd name="T6" fmla="*/ 283 w 573"/>
                <a:gd name="T7" fmla="*/ 373 h 374"/>
                <a:gd name="T8" fmla="*/ 298 w 573"/>
                <a:gd name="T9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3" h="374">
                  <a:moveTo>
                    <a:pt x="298" y="0"/>
                  </a:moveTo>
                  <a:cubicBezTo>
                    <a:pt x="298" y="0"/>
                    <a:pt x="573" y="251"/>
                    <a:pt x="310" y="374"/>
                  </a:cubicBezTo>
                  <a:cubicBezTo>
                    <a:pt x="310" y="374"/>
                    <a:pt x="361" y="265"/>
                    <a:pt x="290" y="187"/>
                  </a:cubicBezTo>
                  <a:cubicBezTo>
                    <a:pt x="290" y="187"/>
                    <a:pt x="224" y="288"/>
                    <a:pt x="283" y="373"/>
                  </a:cubicBezTo>
                  <a:cubicBezTo>
                    <a:pt x="283" y="373"/>
                    <a:pt x="0" y="279"/>
                    <a:pt x="2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50"/>
            <p:cNvSpPr>
              <a:spLocks/>
            </p:cNvSpPr>
            <p:nvPr/>
          </p:nvSpPr>
          <p:spPr bwMode="auto">
            <a:xfrm>
              <a:off x="4907" y="2243"/>
              <a:ext cx="669" cy="897"/>
            </a:xfrm>
            <a:custGeom>
              <a:avLst/>
              <a:gdLst>
                <a:gd name="T0" fmla="*/ 283 w 283"/>
                <a:gd name="T1" fmla="*/ 315 h 379"/>
                <a:gd name="T2" fmla="*/ 38 w 283"/>
                <a:gd name="T3" fmla="*/ 156 h 379"/>
                <a:gd name="T4" fmla="*/ 167 w 283"/>
                <a:gd name="T5" fmla="*/ 227 h 379"/>
                <a:gd name="T6" fmla="*/ 51 w 283"/>
                <a:gd name="T7" fmla="*/ 140 h 379"/>
                <a:gd name="T8" fmla="*/ 283 w 283"/>
                <a:gd name="T9" fmla="*/ 315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379">
                  <a:moveTo>
                    <a:pt x="283" y="315"/>
                  </a:moveTo>
                  <a:cubicBezTo>
                    <a:pt x="283" y="315"/>
                    <a:pt x="0" y="379"/>
                    <a:pt x="38" y="156"/>
                  </a:cubicBezTo>
                  <a:cubicBezTo>
                    <a:pt x="38" y="156"/>
                    <a:pt x="85" y="238"/>
                    <a:pt x="167" y="227"/>
                  </a:cubicBezTo>
                  <a:cubicBezTo>
                    <a:pt x="167" y="227"/>
                    <a:pt x="131" y="140"/>
                    <a:pt x="51" y="140"/>
                  </a:cubicBezTo>
                  <a:cubicBezTo>
                    <a:pt x="51" y="140"/>
                    <a:pt x="236" y="0"/>
                    <a:pt x="283" y="3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51"/>
            <p:cNvSpPr>
              <a:spLocks/>
            </p:cNvSpPr>
            <p:nvPr/>
          </p:nvSpPr>
          <p:spPr bwMode="auto">
            <a:xfrm>
              <a:off x="4997" y="2981"/>
              <a:ext cx="504" cy="490"/>
            </a:xfrm>
            <a:custGeom>
              <a:avLst/>
              <a:gdLst>
                <a:gd name="T0" fmla="*/ 189 w 213"/>
                <a:gd name="T1" fmla="*/ 207 h 207"/>
                <a:gd name="T2" fmla="*/ 62 w 213"/>
                <a:gd name="T3" fmla="*/ 66 h 207"/>
                <a:gd name="T4" fmla="*/ 131 w 213"/>
                <a:gd name="T5" fmla="*/ 132 h 207"/>
                <a:gd name="T6" fmla="*/ 72 w 213"/>
                <a:gd name="T7" fmla="*/ 57 h 207"/>
                <a:gd name="T8" fmla="*/ 189 w 213"/>
                <a:gd name="T9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207">
                  <a:moveTo>
                    <a:pt x="189" y="207"/>
                  </a:moveTo>
                  <a:cubicBezTo>
                    <a:pt x="189" y="207"/>
                    <a:pt x="0" y="200"/>
                    <a:pt x="62" y="66"/>
                  </a:cubicBezTo>
                  <a:cubicBezTo>
                    <a:pt x="62" y="66"/>
                    <a:pt x="78" y="125"/>
                    <a:pt x="131" y="132"/>
                  </a:cubicBezTo>
                  <a:cubicBezTo>
                    <a:pt x="131" y="132"/>
                    <a:pt x="123" y="71"/>
                    <a:pt x="72" y="57"/>
                  </a:cubicBezTo>
                  <a:cubicBezTo>
                    <a:pt x="72" y="57"/>
                    <a:pt x="213" y="0"/>
                    <a:pt x="189" y="2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52"/>
            <p:cNvSpPr>
              <a:spLocks/>
            </p:cNvSpPr>
            <p:nvPr/>
          </p:nvSpPr>
          <p:spPr bwMode="auto">
            <a:xfrm>
              <a:off x="5496" y="2004"/>
              <a:ext cx="449" cy="691"/>
            </a:xfrm>
            <a:custGeom>
              <a:avLst/>
              <a:gdLst>
                <a:gd name="T0" fmla="*/ 190 w 190"/>
                <a:gd name="T1" fmla="*/ 153 h 292"/>
                <a:gd name="T2" fmla="*/ 0 w 190"/>
                <a:gd name="T3" fmla="*/ 158 h 292"/>
                <a:gd name="T4" fmla="*/ 96 w 190"/>
                <a:gd name="T5" fmla="*/ 149 h 292"/>
                <a:gd name="T6" fmla="*/ 1 w 190"/>
                <a:gd name="T7" fmla="*/ 144 h 292"/>
                <a:gd name="T8" fmla="*/ 190 w 190"/>
                <a:gd name="T9" fmla="*/ 15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292">
                  <a:moveTo>
                    <a:pt x="190" y="153"/>
                  </a:moveTo>
                  <a:cubicBezTo>
                    <a:pt x="190" y="153"/>
                    <a:pt x="61" y="292"/>
                    <a:pt x="0" y="158"/>
                  </a:cubicBezTo>
                  <a:cubicBezTo>
                    <a:pt x="0" y="158"/>
                    <a:pt x="55" y="184"/>
                    <a:pt x="96" y="149"/>
                  </a:cubicBezTo>
                  <a:cubicBezTo>
                    <a:pt x="96" y="149"/>
                    <a:pt x="44" y="114"/>
                    <a:pt x="1" y="144"/>
                  </a:cubicBezTo>
                  <a:cubicBezTo>
                    <a:pt x="1" y="144"/>
                    <a:pt x="50" y="0"/>
                    <a:pt x="190" y="1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53"/>
            <p:cNvSpPr>
              <a:spLocks/>
            </p:cNvSpPr>
            <p:nvPr/>
          </p:nvSpPr>
          <p:spPr bwMode="auto">
            <a:xfrm>
              <a:off x="5595" y="1493"/>
              <a:ext cx="436" cy="653"/>
            </a:xfrm>
            <a:custGeom>
              <a:avLst/>
              <a:gdLst>
                <a:gd name="T0" fmla="*/ 184 w 184"/>
                <a:gd name="T1" fmla="*/ 106 h 276"/>
                <a:gd name="T2" fmla="*/ 3 w 184"/>
                <a:gd name="T3" fmla="*/ 165 h 276"/>
                <a:gd name="T4" fmla="*/ 92 w 184"/>
                <a:gd name="T5" fmla="*/ 129 h 276"/>
                <a:gd name="T6" fmla="*/ 0 w 184"/>
                <a:gd name="T7" fmla="*/ 151 h 276"/>
                <a:gd name="T8" fmla="*/ 184 w 184"/>
                <a:gd name="T9" fmla="*/ 10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276">
                  <a:moveTo>
                    <a:pt x="184" y="106"/>
                  </a:moveTo>
                  <a:cubicBezTo>
                    <a:pt x="184" y="106"/>
                    <a:pt x="100" y="276"/>
                    <a:pt x="3" y="165"/>
                  </a:cubicBezTo>
                  <a:cubicBezTo>
                    <a:pt x="3" y="165"/>
                    <a:pt x="64" y="174"/>
                    <a:pt x="92" y="129"/>
                  </a:cubicBezTo>
                  <a:cubicBezTo>
                    <a:pt x="92" y="129"/>
                    <a:pt x="33" y="111"/>
                    <a:pt x="0" y="151"/>
                  </a:cubicBezTo>
                  <a:cubicBezTo>
                    <a:pt x="0" y="151"/>
                    <a:pt x="6" y="0"/>
                    <a:pt x="184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54"/>
            <p:cNvSpPr>
              <a:spLocks/>
            </p:cNvSpPr>
            <p:nvPr/>
          </p:nvSpPr>
          <p:spPr bwMode="auto">
            <a:xfrm>
              <a:off x="5094" y="721"/>
              <a:ext cx="485" cy="530"/>
            </a:xfrm>
            <a:custGeom>
              <a:avLst/>
              <a:gdLst>
                <a:gd name="T0" fmla="*/ 205 w 205"/>
                <a:gd name="T1" fmla="*/ 35 h 224"/>
                <a:gd name="T2" fmla="*/ 56 w 205"/>
                <a:gd name="T3" fmla="*/ 155 h 224"/>
                <a:gd name="T4" fmla="*/ 127 w 205"/>
                <a:gd name="T5" fmla="*/ 89 h 224"/>
                <a:gd name="T6" fmla="*/ 48 w 205"/>
                <a:gd name="T7" fmla="*/ 143 h 224"/>
                <a:gd name="T8" fmla="*/ 205 w 205"/>
                <a:gd name="T9" fmla="*/ 3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224">
                  <a:moveTo>
                    <a:pt x="205" y="35"/>
                  </a:moveTo>
                  <a:cubicBezTo>
                    <a:pt x="205" y="35"/>
                    <a:pt x="187" y="224"/>
                    <a:pt x="56" y="155"/>
                  </a:cubicBezTo>
                  <a:cubicBezTo>
                    <a:pt x="56" y="155"/>
                    <a:pt x="116" y="142"/>
                    <a:pt x="127" y="89"/>
                  </a:cubicBezTo>
                  <a:cubicBezTo>
                    <a:pt x="127" y="89"/>
                    <a:pt x="65" y="94"/>
                    <a:pt x="48" y="143"/>
                  </a:cubicBezTo>
                  <a:cubicBezTo>
                    <a:pt x="48" y="143"/>
                    <a:pt x="0" y="0"/>
                    <a:pt x="205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55"/>
            <p:cNvSpPr>
              <a:spLocks/>
            </p:cNvSpPr>
            <p:nvPr/>
          </p:nvSpPr>
          <p:spPr bwMode="auto">
            <a:xfrm>
              <a:off x="4583" y="539"/>
              <a:ext cx="646" cy="419"/>
            </a:xfrm>
            <a:custGeom>
              <a:avLst/>
              <a:gdLst>
                <a:gd name="T0" fmla="*/ 195 w 273"/>
                <a:gd name="T1" fmla="*/ 0 h 177"/>
                <a:gd name="T2" fmla="*/ 125 w 273"/>
                <a:gd name="T3" fmla="*/ 177 h 177"/>
                <a:gd name="T4" fmla="*/ 154 w 273"/>
                <a:gd name="T5" fmla="*/ 85 h 177"/>
                <a:gd name="T6" fmla="*/ 113 w 273"/>
                <a:gd name="T7" fmla="*/ 171 h 177"/>
                <a:gd name="T8" fmla="*/ 195 w 273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" h="177">
                  <a:moveTo>
                    <a:pt x="195" y="0"/>
                  </a:moveTo>
                  <a:cubicBezTo>
                    <a:pt x="195" y="0"/>
                    <a:pt x="273" y="173"/>
                    <a:pt x="125" y="177"/>
                  </a:cubicBezTo>
                  <a:cubicBezTo>
                    <a:pt x="125" y="177"/>
                    <a:pt x="171" y="136"/>
                    <a:pt x="154" y="85"/>
                  </a:cubicBezTo>
                  <a:cubicBezTo>
                    <a:pt x="154" y="85"/>
                    <a:pt x="103" y="119"/>
                    <a:pt x="113" y="171"/>
                  </a:cubicBezTo>
                  <a:cubicBezTo>
                    <a:pt x="113" y="171"/>
                    <a:pt x="0" y="70"/>
                    <a:pt x="19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56"/>
            <p:cNvSpPr>
              <a:spLocks/>
            </p:cNvSpPr>
            <p:nvPr/>
          </p:nvSpPr>
          <p:spPr bwMode="auto">
            <a:xfrm>
              <a:off x="3698" y="188"/>
              <a:ext cx="684" cy="448"/>
            </a:xfrm>
            <a:custGeom>
              <a:avLst/>
              <a:gdLst>
                <a:gd name="T0" fmla="*/ 139 w 289"/>
                <a:gd name="T1" fmla="*/ 0 h 189"/>
                <a:gd name="T2" fmla="*/ 161 w 289"/>
                <a:gd name="T3" fmla="*/ 189 h 189"/>
                <a:gd name="T4" fmla="*/ 143 w 289"/>
                <a:gd name="T5" fmla="*/ 95 h 189"/>
                <a:gd name="T6" fmla="*/ 148 w 289"/>
                <a:gd name="T7" fmla="*/ 189 h 189"/>
                <a:gd name="T8" fmla="*/ 139 w 289"/>
                <a:gd name="T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189">
                  <a:moveTo>
                    <a:pt x="139" y="0"/>
                  </a:moveTo>
                  <a:cubicBezTo>
                    <a:pt x="139" y="0"/>
                    <a:pt x="289" y="115"/>
                    <a:pt x="161" y="189"/>
                  </a:cubicBezTo>
                  <a:cubicBezTo>
                    <a:pt x="161" y="189"/>
                    <a:pt x="182" y="131"/>
                    <a:pt x="143" y="95"/>
                  </a:cubicBezTo>
                  <a:cubicBezTo>
                    <a:pt x="143" y="95"/>
                    <a:pt x="114" y="149"/>
                    <a:pt x="148" y="189"/>
                  </a:cubicBezTo>
                  <a:cubicBezTo>
                    <a:pt x="148" y="189"/>
                    <a:pt x="0" y="155"/>
                    <a:pt x="13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57"/>
            <p:cNvSpPr>
              <a:spLocks/>
            </p:cNvSpPr>
            <p:nvPr/>
          </p:nvSpPr>
          <p:spPr bwMode="auto">
            <a:xfrm>
              <a:off x="3268" y="259"/>
              <a:ext cx="638" cy="436"/>
            </a:xfrm>
            <a:custGeom>
              <a:avLst/>
              <a:gdLst>
                <a:gd name="T0" fmla="*/ 96 w 270"/>
                <a:gd name="T1" fmla="*/ 0 h 184"/>
                <a:gd name="T2" fmla="*/ 164 w 270"/>
                <a:gd name="T3" fmla="*/ 177 h 184"/>
                <a:gd name="T4" fmla="*/ 124 w 270"/>
                <a:gd name="T5" fmla="*/ 90 h 184"/>
                <a:gd name="T6" fmla="*/ 151 w 270"/>
                <a:gd name="T7" fmla="*/ 181 h 184"/>
                <a:gd name="T8" fmla="*/ 96 w 270"/>
                <a:gd name="T9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184">
                  <a:moveTo>
                    <a:pt x="96" y="0"/>
                  </a:moveTo>
                  <a:cubicBezTo>
                    <a:pt x="96" y="0"/>
                    <a:pt x="270" y="74"/>
                    <a:pt x="164" y="177"/>
                  </a:cubicBezTo>
                  <a:cubicBezTo>
                    <a:pt x="164" y="177"/>
                    <a:pt x="171" y="116"/>
                    <a:pt x="124" y="90"/>
                  </a:cubicBezTo>
                  <a:cubicBezTo>
                    <a:pt x="124" y="90"/>
                    <a:pt x="109" y="150"/>
                    <a:pt x="151" y="181"/>
                  </a:cubicBezTo>
                  <a:cubicBezTo>
                    <a:pt x="151" y="181"/>
                    <a:pt x="0" y="184"/>
                    <a:pt x="9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58"/>
            <p:cNvSpPr>
              <a:spLocks/>
            </p:cNvSpPr>
            <p:nvPr/>
          </p:nvSpPr>
          <p:spPr bwMode="auto">
            <a:xfrm>
              <a:off x="2383" y="475"/>
              <a:ext cx="634" cy="442"/>
            </a:xfrm>
            <a:custGeom>
              <a:avLst/>
              <a:gdLst>
                <a:gd name="T0" fmla="*/ 92 w 268"/>
                <a:gd name="T1" fmla="*/ 0 h 187"/>
                <a:gd name="T2" fmla="*/ 164 w 268"/>
                <a:gd name="T3" fmla="*/ 176 h 187"/>
                <a:gd name="T4" fmla="*/ 121 w 268"/>
                <a:gd name="T5" fmla="*/ 90 h 187"/>
                <a:gd name="T6" fmla="*/ 151 w 268"/>
                <a:gd name="T7" fmla="*/ 180 h 187"/>
                <a:gd name="T8" fmla="*/ 92 w 268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187">
                  <a:moveTo>
                    <a:pt x="92" y="0"/>
                  </a:moveTo>
                  <a:cubicBezTo>
                    <a:pt x="92" y="0"/>
                    <a:pt x="268" y="70"/>
                    <a:pt x="164" y="176"/>
                  </a:cubicBezTo>
                  <a:cubicBezTo>
                    <a:pt x="164" y="176"/>
                    <a:pt x="169" y="115"/>
                    <a:pt x="121" y="90"/>
                  </a:cubicBezTo>
                  <a:cubicBezTo>
                    <a:pt x="121" y="90"/>
                    <a:pt x="108" y="150"/>
                    <a:pt x="151" y="180"/>
                  </a:cubicBezTo>
                  <a:cubicBezTo>
                    <a:pt x="151" y="180"/>
                    <a:pt x="0" y="187"/>
                    <a:pt x="9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59"/>
            <p:cNvSpPr>
              <a:spLocks/>
            </p:cNvSpPr>
            <p:nvPr/>
          </p:nvSpPr>
          <p:spPr bwMode="auto">
            <a:xfrm>
              <a:off x="2101" y="820"/>
              <a:ext cx="426" cy="618"/>
            </a:xfrm>
            <a:custGeom>
              <a:avLst/>
              <a:gdLst>
                <a:gd name="T0" fmla="*/ 0 w 180"/>
                <a:gd name="T1" fmla="*/ 60 h 261"/>
                <a:gd name="T2" fmla="*/ 169 w 180"/>
                <a:gd name="T3" fmla="*/ 147 h 261"/>
                <a:gd name="T4" fmla="*/ 81 w 180"/>
                <a:gd name="T5" fmla="*/ 109 h 261"/>
                <a:gd name="T6" fmla="*/ 162 w 180"/>
                <a:gd name="T7" fmla="*/ 159 h 261"/>
                <a:gd name="T8" fmla="*/ 0 w 180"/>
                <a:gd name="T9" fmla="*/ 6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61">
                  <a:moveTo>
                    <a:pt x="0" y="60"/>
                  </a:moveTo>
                  <a:cubicBezTo>
                    <a:pt x="0" y="60"/>
                    <a:pt x="180" y="0"/>
                    <a:pt x="169" y="147"/>
                  </a:cubicBezTo>
                  <a:cubicBezTo>
                    <a:pt x="169" y="147"/>
                    <a:pt x="133" y="97"/>
                    <a:pt x="81" y="109"/>
                  </a:cubicBezTo>
                  <a:cubicBezTo>
                    <a:pt x="81" y="109"/>
                    <a:pt x="109" y="164"/>
                    <a:pt x="162" y="159"/>
                  </a:cubicBezTo>
                  <a:cubicBezTo>
                    <a:pt x="162" y="159"/>
                    <a:pt x="50" y="261"/>
                    <a:pt x="0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60"/>
            <p:cNvSpPr>
              <a:spLocks/>
            </p:cNvSpPr>
            <p:nvPr/>
          </p:nvSpPr>
          <p:spPr bwMode="auto">
            <a:xfrm>
              <a:off x="1647" y="1646"/>
              <a:ext cx="442" cy="632"/>
            </a:xfrm>
            <a:custGeom>
              <a:avLst/>
              <a:gdLst>
                <a:gd name="T0" fmla="*/ 0 w 187"/>
                <a:gd name="T1" fmla="*/ 176 h 267"/>
                <a:gd name="T2" fmla="*/ 176 w 187"/>
                <a:gd name="T3" fmla="*/ 103 h 267"/>
                <a:gd name="T4" fmla="*/ 90 w 187"/>
                <a:gd name="T5" fmla="*/ 146 h 267"/>
                <a:gd name="T6" fmla="*/ 180 w 187"/>
                <a:gd name="T7" fmla="*/ 116 h 267"/>
                <a:gd name="T8" fmla="*/ 0 w 187"/>
                <a:gd name="T9" fmla="*/ 17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267">
                  <a:moveTo>
                    <a:pt x="0" y="176"/>
                  </a:moveTo>
                  <a:cubicBezTo>
                    <a:pt x="0" y="176"/>
                    <a:pt x="69" y="0"/>
                    <a:pt x="176" y="103"/>
                  </a:cubicBezTo>
                  <a:cubicBezTo>
                    <a:pt x="176" y="103"/>
                    <a:pt x="114" y="98"/>
                    <a:pt x="90" y="146"/>
                  </a:cubicBezTo>
                  <a:cubicBezTo>
                    <a:pt x="90" y="146"/>
                    <a:pt x="150" y="159"/>
                    <a:pt x="180" y="116"/>
                  </a:cubicBezTo>
                  <a:cubicBezTo>
                    <a:pt x="180" y="116"/>
                    <a:pt x="187" y="267"/>
                    <a:pt x="0" y="1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61"/>
            <p:cNvSpPr>
              <a:spLocks/>
            </p:cNvSpPr>
            <p:nvPr/>
          </p:nvSpPr>
          <p:spPr bwMode="auto">
            <a:xfrm>
              <a:off x="1756" y="2281"/>
              <a:ext cx="490" cy="492"/>
            </a:xfrm>
            <a:custGeom>
              <a:avLst/>
              <a:gdLst>
                <a:gd name="T0" fmla="*/ 0 w 207"/>
                <a:gd name="T1" fmla="*/ 190 h 208"/>
                <a:gd name="T2" fmla="*/ 137 w 207"/>
                <a:gd name="T3" fmla="*/ 59 h 208"/>
                <a:gd name="T4" fmla="*/ 73 w 207"/>
                <a:gd name="T5" fmla="*/ 130 h 208"/>
                <a:gd name="T6" fmla="*/ 146 w 207"/>
                <a:gd name="T7" fmla="*/ 69 h 208"/>
                <a:gd name="T8" fmla="*/ 0 w 207"/>
                <a:gd name="T9" fmla="*/ 19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8">
                  <a:moveTo>
                    <a:pt x="0" y="190"/>
                  </a:moveTo>
                  <a:cubicBezTo>
                    <a:pt x="0" y="190"/>
                    <a:pt x="2" y="0"/>
                    <a:pt x="137" y="59"/>
                  </a:cubicBezTo>
                  <a:cubicBezTo>
                    <a:pt x="137" y="59"/>
                    <a:pt x="79" y="76"/>
                    <a:pt x="73" y="130"/>
                  </a:cubicBezTo>
                  <a:cubicBezTo>
                    <a:pt x="73" y="130"/>
                    <a:pt x="134" y="120"/>
                    <a:pt x="146" y="69"/>
                  </a:cubicBezTo>
                  <a:cubicBezTo>
                    <a:pt x="146" y="69"/>
                    <a:pt x="207" y="208"/>
                    <a:pt x="0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62"/>
            <p:cNvSpPr>
              <a:spLocks/>
            </p:cNvSpPr>
            <p:nvPr/>
          </p:nvSpPr>
          <p:spPr bwMode="auto">
            <a:xfrm>
              <a:off x="2231" y="3216"/>
              <a:ext cx="649" cy="421"/>
            </a:xfrm>
            <a:custGeom>
              <a:avLst/>
              <a:gdLst>
                <a:gd name="T0" fmla="*/ 79 w 274"/>
                <a:gd name="T1" fmla="*/ 178 h 178"/>
                <a:gd name="T2" fmla="*/ 148 w 274"/>
                <a:gd name="T3" fmla="*/ 0 h 178"/>
                <a:gd name="T4" fmla="*/ 120 w 274"/>
                <a:gd name="T5" fmla="*/ 92 h 178"/>
                <a:gd name="T6" fmla="*/ 160 w 274"/>
                <a:gd name="T7" fmla="*/ 6 h 178"/>
                <a:gd name="T8" fmla="*/ 79 w 274"/>
                <a:gd name="T9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4" h="178">
                  <a:moveTo>
                    <a:pt x="79" y="178"/>
                  </a:moveTo>
                  <a:cubicBezTo>
                    <a:pt x="79" y="178"/>
                    <a:pt x="0" y="6"/>
                    <a:pt x="148" y="0"/>
                  </a:cubicBezTo>
                  <a:cubicBezTo>
                    <a:pt x="148" y="0"/>
                    <a:pt x="102" y="41"/>
                    <a:pt x="120" y="92"/>
                  </a:cubicBezTo>
                  <a:cubicBezTo>
                    <a:pt x="120" y="92"/>
                    <a:pt x="171" y="57"/>
                    <a:pt x="160" y="6"/>
                  </a:cubicBezTo>
                  <a:cubicBezTo>
                    <a:pt x="160" y="6"/>
                    <a:pt x="274" y="105"/>
                    <a:pt x="79" y="1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63"/>
            <p:cNvSpPr>
              <a:spLocks/>
            </p:cNvSpPr>
            <p:nvPr/>
          </p:nvSpPr>
          <p:spPr bwMode="auto">
            <a:xfrm>
              <a:off x="5002" y="1050"/>
              <a:ext cx="719" cy="892"/>
            </a:xfrm>
            <a:custGeom>
              <a:avLst/>
              <a:gdLst>
                <a:gd name="T0" fmla="*/ 304 w 304"/>
                <a:gd name="T1" fmla="*/ 93 h 377"/>
                <a:gd name="T2" fmla="*/ 56 w 304"/>
                <a:gd name="T3" fmla="*/ 246 h 377"/>
                <a:gd name="T4" fmla="*/ 175 w 304"/>
                <a:gd name="T5" fmla="*/ 161 h 377"/>
                <a:gd name="T6" fmla="*/ 47 w 304"/>
                <a:gd name="T7" fmla="*/ 228 h 377"/>
                <a:gd name="T8" fmla="*/ 304 w 304"/>
                <a:gd name="T9" fmla="*/ 93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4" h="377">
                  <a:moveTo>
                    <a:pt x="304" y="93"/>
                  </a:moveTo>
                  <a:cubicBezTo>
                    <a:pt x="304" y="93"/>
                    <a:pt x="241" y="377"/>
                    <a:pt x="56" y="246"/>
                  </a:cubicBezTo>
                  <a:cubicBezTo>
                    <a:pt x="56" y="246"/>
                    <a:pt x="150" y="238"/>
                    <a:pt x="175" y="161"/>
                  </a:cubicBezTo>
                  <a:cubicBezTo>
                    <a:pt x="175" y="161"/>
                    <a:pt x="81" y="155"/>
                    <a:pt x="47" y="228"/>
                  </a:cubicBezTo>
                  <a:cubicBezTo>
                    <a:pt x="47" y="228"/>
                    <a:pt x="0" y="0"/>
                    <a:pt x="304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64"/>
            <p:cNvSpPr>
              <a:spLocks/>
            </p:cNvSpPr>
            <p:nvPr/>
          </p:nvSpPr>
          <p:spPr bwMode="auto">
            <a:xfrm>
              <a:off x="3816" y="413"/>
              <a:ext cx="1034" cy="670"/>
            </a:xfrm>
            <a:custGeom>
              <a:avLst/>
              <a:gdLst>
                <a:gd name="T0" fmla="*/ 281 w 437"/>
                <a:gd name="T1" fmla="*/ 0 h 283"/>
                <a:gd name="T2" fmla="*/ 214 w 437"/>
                <a:gd name="T3" fmla="*/ 283 h 283"/>
                <a:gd name="T4" fmla="*/ 237 w 437"/>
                <a:gd name="T5" fmla="*/ 138 h 283"/>
                <a:gd name="T6" fmla="*/ 194 w 437"/>
                <a:gd name="T7" fmla="*/ 277 h 283"/>
                <a:gd name="T8" fmla="*/ 281 w 437"/>
                <a:gd name="T9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283">
                  <a:moveTo>
                    <a:pt x="281" y="0"/>
                  </a:moveTo>
                  <a:cubicBezTo>
                    <a:pt x="281" y="0"/>
                    <a:pt x="437" y="244"/>
                    <a:pt x="214" y="283"/>
                  </a:cubicBezTo>
                  <a:cubicBezTo>
                    <a:pt x="214" y="283"/>
                    <a:pt x="274" y="211"/>
                    <a:pt x="237" y="138"/>
                  </a:cubicBezTo>
                  <a:cubicBezTo>
                    <a:pt x="237" y="138"/>
                    <a:pt x="167" y="201"/>
                    <a:pt x="194" y="277"/>
                  </a:cubicBezTo>
                  <a:cubicBezTo>
                    <a:pt x="194" y="277"/>
                    <a:pt x="0" y="149"/>
                    <a:pt x="28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65"/>
            <p:cNvSpPr>
              <a:spLocks/>
            </p:cNvSpPr>
            <p:nvPr/>
          </p:nvSpPr>
          <p:spPr bwMode="auto">
            <a:xfrm>
              <a:off x="2771" y="456"/>
              <a:ext cx="941" cy="696"/>
            </a:xfrm>
            <a:custGeom>
              <a:avLst/>
              <a:gdLst>
                <a:gd name="T0" fmla="*/ 122 w 398"/>
                <a:gd name="T1" fmla="*/ 0 h 294"/>
                <a:gd name="T2" fmla="*/ 250 w 398"/>
                <a:gd name="T3" fmla="*/ 262 h 294"/>
                <a:gd name="T4" fmla="*/ 177 w 398"/>
                <a:gd name="T5" fmla="*/ 135 h 294"/>
                <a:gd name="T6" fmla="*/ 231 w 398"/>
                <a:gd name="T7" fmla="*/ 270 h 294"/>
                <a:gd name="T8" fmla="*/ 122 w 398"/>
                <a:gd name="T9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294">
                  <a:moveTo>
                    <a:pt x="122" y="0"/>
                  </a:moveTo>
                  <a:cubicBezTo>
                    <a:pt x="122" y="0"/>
                    <a:pt x="398" y="91"/>
                    <a:pt x="250" y="262"/>
                  </a:cubicBezTo>
                  <a:cubicBezTo>
                    <a:pt x="250" y="262"/>
                    <a:pt x="252" y="168"/>
                    <a:pt x="177" y="135"/>
                  </a:cubicBezTo>
                  <a:cubicBezTo>
                    <a:pt x="177" y="135"/>
                    <a:pt x="162" y="228"/>
                    <a:pt x="231" y="270"/>
                  </a:cubicBezTo>
                  <a:cubicBezTo>
                    <a:pt x="231" y="270"/>
                    <a:pt x="0" y="294"/>
                    <a:pt x="1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66"/>
            <p:cNvSpPr>
              <a:spLocks/>
            </p:cNvSpPr>
            <p:nvPr/>
          </p:nvSpPr>
          <p:spPr bwMode="auto">
            <a:xfrm>
              <a:off x="1938" y="1135"/>
              <a:ext cx="641" cy="968"/>
            </a:xfrm>
            <a:custGeom>
              <a:avLst/>
              <a:gdLst>
                <a:gd name="T0" fmla="*/ 0 w 271"/>
                <a:gd name="T1" fmla="*/ 104 h 409"/>
                <a:gd name="T2" fmla="*/ 265 w 271"/>
                <a:gd name="T3" fmla="*/ 226 h 409"/>
                <a:gd name="T4" fmla="*/ 127 w 271"/>
                <a:gd name="T5" fmla="*/ 174 h 409"/>
                <a:gd name="T6" fmla="*/ 255 w 271"/>
                <a:gd name="T7" fmla="*/ 244 h 409"/>
                <a:gd name="T8" fmla="*/ 0 w 271"/>
                <a:gd name="T9" fmla="*/ 10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409">
                  <a:moveTo>
                    <a:pt x="0" y="104"/>
                  </a:moveTo>
                  <a:cubicBezTo>
                    <a:pt x="0" y="104"/>
                    <a:pt x="271" y="0"/>
                    <a:pt x="265" y="226"/>
                  </a:cubicBezTo>
                  <a:cubicBezTo>
                    <a:pt x="265" y="226"/>
                    <a:pt x="206" y="152"/>
                    <a:pt x="127" y="174"/>
                  </a:cubicBezTo>
                  <a:cubicBezTo>
                    <a:pt x="127" y="174"/>
                    <a:pt x="175" y="255"/>
                    <a:pt x="255" y="244"/>
                  </a:cubicBezTo>
                  <a:cubicBezTo>
                    <a:pt x="255" y="244"/>
                    <a:pt x="92" y="409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67"/>
            <p:cNvSpPr>
              <a:spLocks/>
            </p:cNvSpPr>
            <p:nvPr/>
          </p:nvSpPr>
          <p:spPr bwMode="auto">
            <a:xfrm>
              <a:off x="2009" y="2484"/>
              <a:ext cx="738" cy="819"/>
            </a:xfrm>
            <a:custGeom>
              <a:avLst/>
              <a:gdLst>
                <a:gd name="T0" fmla="*/ 0 w 312"/>
                <a:gd name="T1" fmla="*/ 288 h 346"/>
                <a:gd name="T2" fmla="*/ 229 w 312"/>
                <a:gd name="T3" fmla="*/ 108 h 346"/>
                <a:gd name="T4" fmla="*/ 120 w 312"/>
                <a:gd name="T5" fmla="*/ 207 h 346"/>
                <a:gd name="T6" fmla="*/ 240 w 312"/>
                <a:gd name="T7" fmla="*/ 126 h 346"/>
                <a:gd name="T8" fmla="*/ 0 w 312"/>
                <a:gd name="T9" fmla="*/ 28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346">
                  <a:moveTo>
                    <a:pt x="0" y="288"/>
                  </a:moveTo>
                  <a:cubicBezTo>
                    <a:pt x="0" y="288"/>
                    <a:pt x="31" y="0"/>
                    <a:pt x="229" y="108"/>
                  </a:cubicBezTo>
                  <a:cubicBezTo>
                    <a:pt x="229" y="108"/>
                    <a:pt x="137" y="127"/>
                    <a:pt x="120" y="207"/>
                  </a:cubicBezTo>
                  <a:cubicBezTo>
                    <a:pt x="120" y="207"/>
                    <a:pt x="214" y="202"/>
                    <a:pt x="240" y="126"/>
                  </a:cubicBezTo>
                  <a:cubicBezTo>
                    <a:pt x="240" y="126"/>
                    <a:pt x="312" y="346"/>
                    <a:pt x="0" y="2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68"/>
            <p:cNvSpPr>
              <a:spLocks/>
            </p:cNvSpPr>
            <p:nvPr/>
          </p:nvSpPr>
          <p:spPr bwMode="auto">
            <a:xfrm>
              <a:off x="1997" y="1535"/>
              <a:ext cx="883" cy="1352"/>
            </a:xfrm>
            <a:custGeom>
              <a:avLst/>
              <a:gdLst>
                <a:gd name="T0" fmla="*/ 0 w 373"/>
                <a:gd name="T1" fmla="*/ 282 h 571"/>
                <a:gd name="T2" fmla="*/ 373 w 373"/>
                <a:gd name="T3" fmla="*/ 259 h 571"/>
                <a:gd name="T4" fmla="*/ 186 w 373"/>
                <a:gd name="T5" fmla="*/ 284 h 571"/>
                <a:gd name="T6" fmla="*/ 373 w 373"/>
                <a:gd name="T7" fmla="*/ 286 h 571"/>
                <a:gd name="T8" fmla="*/ 0 w 373"/>
                <a:gd name="T9" fmla="*/ 282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" h="571">
                  <a:moveTo>
                    <a:pt x="0" y="282"/>
                  </a:moveTo>
                  <a:cubicBezTo>
                    <a:pt x="0" y="282"/>
                    <a:pt x="243" y="0"/>
                    <a:pt x="373" y="259"/>
                  </a:cubicBezTo>
                  <a:cubicBezTo>
                    <a:pt x="373" y="259"/>
                    <a:pt x="262" y="212"/>
                    <a:pt x="186" y="284"/>
                  </a:cubicBezTo>
                  <a:cubicBezTo>
                    <a:pt x="186" y="284"/>
                    <a:pt x="289" y="347"/>
                    <a:pt x="373" y="286"/>
                  </a:cubicBezTo>
                  <a:cubicBezTo>
                    <a:pt x="373" y="286"/>
                    <a:pt x="288" y="571"/>
                    <a:pt x="0" y="2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69"/>
            <p:cNvSpPr>
              <a:spLocks/>
            </p:cNvSpPr>
            <p:nvPr/>
          </p:nvSpPr>
          <p:spPr bwMode="auto">
            <a:xfrm>
              <a:off x="2702" y="2399"/>
              <a:ext cx="1006" cy="909"/>
            </a:xfrm>
            <a:custGeom>
              <a:avLst/>
              <a:gdLst>
                <a:gd name="T0" fmla="*/ 17 w 425"/>
                <a:gd name="T1" fmla="*/ 371 h 384"/>
                <a:gd name="T2" fmla="*/ 273 w 425"/>
                <a:gd name="T3" fmla="*/ 99 h 384"/>
                <a:gd name="T4" fmla="*/ 154 w 425"/>
                <a:gd name="T5" fmla="*/ 245 h 384"/>
                <a:gd name="T6" fmla="*/ 291 w 425"/>
                <a:gd name="T7" fmla="*/ 119 h 384"/>
                <a:gd name="T8" fmla="*/ 17 w 425"/>
                <a:gd name="T9" fmla="*/ 371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384">
                  <a:moveTo>
                    <a:pt x="17" y="371"/>
                  </a:moveTo>
                  <a:cubicBezTo>
                    <a:pt x="17" y="371"/>
                    <a:pt x="0" y="0"/>
                    <a:pt x="273" y="99"/>
                  </a:cubicBezTo>
                  <a:cubicBezTo>
                    <a:pt x="273" y="99"/>
                    <a:pt x="159" y="140"/>
                    <a:pt x="154" y="245"/>
                  </a:cubicBezTo>
                  <a:cubicBezTo>
                    <a:pt x="154" y="245"/>
                    <a:pt x="272" y="220"/>
                    <a:pt x="291" y="119"/>
                  </a:cubicBezTo>
                  <a:cubicBezTo>
                    <a:pt x="291" y="119"/>
                    <a:pt x="425" y="384"/>
                    <a:pt x="17" y="3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32" name="Freeform 70"/>
            <p:cNvSpPr>
              <a:spLocks/>
            </p:cNvSpPr>
            <p:nvPr/>
          </p:nvSpPr>
          <p:spPr bwMode="auto">
            <a:xfrm>
              <a:off x="2827" y="2037"/>
              <a:ext cx="2106" cy="2097"/>
            </a:xfrm>
            <a:custGeom>
              <a:avLst/>
              <a:gdLst>
                <a:gd name="T0" fmla="*/ 664 w 890"/>
                <a:gd name="T1" fmla="*/ 836 h 886"/>
                <a:gd name="T2" fmla="*/ 512 w 890"/>
                <a:gd name="T3" fmla="*/ 691 h 886"/>
                <a:gd name="T4" fmla="*/ 544 w 890"/>
                <a:gd name="T5" fmla="*/ 529 h 886"/>
                <a:gd name="T6" fmla="*/ 485 w 890"/>
                <a:gd name="T7" fmla="*/ 354 h 886"/>
                <a:gd name="T8" fmla="*/ 762 w 890"/>
                <a:gd name="T9" fmla="*/ 4 h 886"/>
                <a:gd name="T10" fmla="*/ 430 w 890"/>
                <a:gd name="T11" fmla="*/ 299 h 886"/>
                <a:gd name="T12" fmla="*/ 46 w 890"/>
                <a:gd name="T13" fmla="*/ 4 h 886"/>
                <a:gd name="T14" fmla="*/ 363 w 890"/>
                <a:gd name="T15" fmla="*/ 359 h 886"/>
                <a:gd name="T16" fmla="*/ 317 w 890"/>
                <a:gd name="T17" fmla="*/ 529 h 886"/>
                <a:gd name="T18" fmla="*/ 351 w 890"/>
                <a:gd name="T19" fmla="*/ 713 h 886"/>
                <a:gd name="T20" fmla="*/ 177 w 890"/>
                <a:gd name="T21" fmla="*/ 828 h 886"/>
                <a:gd name="T22" fmla="*/ 0 w 890"/>
                <a:gd name="T23" fmla="*/ 886 h 886"/>
                <a:gd name="T24" fmla="*/ 890 w 890"/>
                <a:gd name="T25" fmla="*/ 875 h 886"/>
                <a:gd name="T26" fmla="*/ 664 w 890"/>
                <a:gd name="T27" fmla="*/ 836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0" h="886">
                  <a:moveTo>
                    <a:pt x="664" y="836"/>
                  </a:moveTo>
                  <a:cubicBezTo>
                    <a:pt x="564" y="836"/>
                    <a:pt x="514" y="775"/>
                    <a:pt x="512" y="691"/>
                  </a:cubicBezTo>
                  <a:cubicBezTo>
                    <a:pt x="510" y="645"/>
                    <a:pt x="544" y="596"/>
                    <a:pt x="544" y="529"/>
                  </a:cubicBezTo>
                  <a:cubicBezTo>
                    <a:pt x="544" y="455"/>
                    <a:pt x="481" y="416"/>
                    <a:pt x="485" y="354"/>
                  </a:cubicBezTo>
                  <a:cubicBezTo>
                    <a:pt x="485" y="354"/>
                    <a:pt x="554" y="71"/>
                    <a:pt x="762" y="4"/>
                  </a:cubicBezTo>
                  <a:cubicBezTo>
                    <a:pt x="762" y="4"/>
                    <a:pt x="514" y="29"/>
                    <a:pt x="430" y="299"/>
                  </a:cubicBezTo>
                  <a:cubicBezTo>
                    <a:pt x="430" y="299"/>
                    <a:pt x="279" y="0"/>
                    <a:pt x="46" y="4"/>
                  </a:cubicBezTo>
                  <a:cubicBezTo>
                    <a:pt x="46" y="4"/>
                    <a:pt x="301" y="63"/>
                    <a:pt x="363" y="359"/>
                  </a:cubicBezTo>
                  <a:cubicBezTo>
                    <a:pt x="376" y="422"/>
                    <a:pt x="317" y="456"/>
                    <a:pt x="317" y="529"/>
                  </a:cubicBezTo>
                  <a:cubicBezTo>
                    <a:pt x="317" y="620"/>
                    <a:pt x="351" y="633"/>
                    <a:pt x="351" y="713"/>
                  </a:cubicBezTo>
                  <a:cubicBezTo>
                    <a:pt x="351" y="792"/>
                    <a:pt x="341" y="827"/>
                    <a:pt x="177" y="828"/>
                  </a:cubicBezTo>
                  <a:cubicBezTo>
                    <a:pt x="177" y="828"/>
                    <a:pt x="49" y="859"/>
                    <a:pt x="0" y="886"/>
                  </a:cubicBezTo>
                  <a:cubicBezTo>
                    <a:pt x="0" y="886"/>
                    <a:pt x="540" y="840"/>
                    <a:pt x="890" y="875"/>
                  </a:cubicBezTo>
                  <a:cubicBezTo>
                    <a:pt x="890" y="875"/>
                    <a:pt x="754" y="836"/>
                    <a:pt x="664" y="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33" name="Oval 71"/>
            <p:cNvSpPr>
              <a:spLocks noChangeArrowheads="1"/>
            </p:cNvSpPr>
            <p:nvPr/>
          </p:nvSpPr>
          <p:spPr bwMode="auto">
            <a:xfrm>
              <a:off x="3577" y="1814"/>
              <a:ext cx="466" cy="46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7E710972-E5F3-1DB8-911C-F786B0974081}"/>
              </a:ext>
            </a:extLst>
          </p:cNvPr>
          <p:cNvSpPr txBox="1"/>
          <p:nvPr/>
        </p:nvSpPr>
        <p:spPr>
          <a:xfrm>
            <a:off x="6540440" y="1820023"/>
            <a:ext cx="2277685" cy="206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E96C0E-6BB9-4CE4-814C-9DA8C11C87F2}"/>
              </a:ext>
            </a:extLst>
          </p:cNvPr>
          <p:cNvSpPr txBox="1"/>
          <p:nvPr/>
        </p:nvSpPr>
        <p:spPr>
          <a:xfrm>
            <a:off x="9333053" y="1820023"/>
            <a:ext cx="2277685" cy="206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7E4D85-DF4F-78C4-FB0D-E2572BFBBAC3}"/>
              </a:ext>
            </a:extLst>
          </p:cNvPr>
          <p:cNvSpPr txBox="1"/>
          <p:nvPr/>
        </p:nvSpPr>
        <p:spPr>
          <a:xfrm>
            <a:off x="6540440" y="4004253"/>
            <a:ext cx="2277685" cy="206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0463125-ABFC-6E1D-E3EF-B103E38DA0B3}"/>
              </a:ext>
            </a:extLst>
          </p:cNvPr>
          <p:cNvSpPr txBox="1"/>
          <p:nvPr/>
        </p:nvSpPr>
        <p:spPr>
          <a:xfrm>
            <a:off x="9333053" y="4004253"/>
            <a:ext cx="2277685" cy="206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4B57A6-0114-E676-A4A4-CAAD8D207B66}"/>
              </a:ext>
            </a:extLst>
          </p:cNvPr>
          <p:cNvSpPr txBox="1"/>
          <p:nvPr/>
        </p:nvSpPr>
        <p:spPr>
          <a:xfrm>
            <a:off x="4201378" y="418159"/>
            <a:ext cx="3953020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132740409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5187951" y="1903413"/>
            <a:ext cx="1816100" cy="704850"/>
          </a:xfrm>
          <a:custGeom>
            <a:avLst/>
            <a:gdLst>
              <a:gd name="T0" fmla="*/ 820 w 1308"/>
              <a:gd name="T1" fmla="*/ 419 h 507"/>
              <a:gd name="T2" fmla="*/ 1046 w 1308"/>
              <a:gd name="T3" fmla="*/ 507 h 507"/>
              <a:gd name="T4" fmla="*/ 1055 w 1308"/>
              <a:gd name="T5" fmla="*/ 507 h 507"/>
              <a:gd name="T6" fmla="*/ 1067 w 1308"/>
              <a:gd name="T7" fmla="*/ 507 h 507"/>
              <a:gd name="T8" fmla="*/ 1074 w 1308"/>
              <a:gd name="T9" fmla="*/ 507 h 507"/>
              <a:gd name="T10" fmla="*/ 1086 w 1308"/>
              <a:gd name="T11" fmla="*/ 506 h 507"/>
              <a:gd name="T12" fmla="*/ 1093 w 1308"/>
              <a:gd name="T13" fmla="*/ 505 h 507"/>
              <a:gd name="T14" fmla="*/ 1105 w 1308"/>
              <a:gd name="T15" fmla="*/ 503 h 507"/>
              <a:gd name="T16" fmla="*/ 1111 w 1308"/>
              <a:gd name="T17" fmla="*/ 501 h 507"/>
              <a:gd name="T18" fmla="*/ 1123 w 1308"/>
              <a:gd name="T19" fmla="*/ 498 h 507"/>
              <a:gd name="T20" fmla="*/ 1135 w 1308"/>
              <a:gd name="T21" fmla="*/ 495 h 507"/>
              <a:gd name="T22" fmla="*/ 1303 w 1308"/>
              <a:gd name="T23" fmla="*/ 306 h 507"/>
              <a:gd name="T24" fmla="*/ 1304 w 1308"/>
              <a:gd name="T25" fmla="*/ 300 h 507"/>
              <a:gd name="T26" fmla="*/ 1307 w 1308"/>
              <a:gd name="T27" fmla="*/ 280 h 507"/>
              <a:gd name="T28" fmla="*/ 1308 w 1308"/>
              <a:gd name="T29" fmla="*/ 274 h 507"/>
              <a:gd name="T30" fmla="*/ 1308 w 1308"/>
              <a:gd name="T31" fmla="*/ 254 h 507"/>
              <a:gd name="T32" fmla="*/ 1308 w 1308"/>
              <a:gd name="T33" fmla="*/ 247 h 507"/>
              <a:gd name="T34" fmla="*/ 1307 w 1308"/>
              <a:gd name="T35" fmla="*/ 227 h 507"/>
              <a:gd name="T36" fmla="*/ 1305 w 1308"/>
              <a:gd name="T37" fmla="*/ 214 h 507"/>
              <a:gd name="T38" fmla="*/ 1303 w 1308"/>
              <a:gd name="T39" fmla="*/ 201 h 507"/>
              <a:gd name="T40" fmla="*/ 1299 w 1308"/>
              <a:gd name="T41" fmla="*/ 183 h 507"/>
              <a:gd name="T42" fmla="*/ 1123 w 1308"/>
              <a:gd name="T43" fmla="*/ 9 h 507"/>
              <a:gd name="T44" fmla="*/ 1117 w 1308"/>
              <a:gd name="T45" fmla="*/ 7 h 507"/>
              <a:gd name="T46" fmla="*/ 1105 w 1308"/>
              <a:gd name="T47" fmla="*/ 5 h 507"/>
              <a:gd name="T48" fmla="*/ 1099 w 1308"/>
              <a:gd name="T49" fmla="*/ 4 h 507"/>
              <a:gd name="T50" fmla="*/ 1086 w 1308"/>
              <a:gd name="T51" fmla="*/ 2 h 507"/>
              <a:gd name="T52" fmla="*/ 1080 w 1308"/>
              <a:gd name="T53" fmla="*/ 1 h 507"/>
              <a:gd name="T54" fmla="*/ 1067 w 1308"/>
              <a:gd name="T55" fmla="*/ 0 h 507"/>
              <a:gd name="T56" fmla="*/ 1061 w 1308"/>
              <a:gd name="T57" fmla="*/ 0 h 507"/>
              <a:gd name="T58" fmla="*/ 1053 w 1308"/>
              <a:gd name="T59" fmla="*/ 0 h 507"/>
              <a:gd name="T60" fmla="*/ 1047 w 1308"/>
              <a:gd name="T61" fmla="*/ 0 h 507"/>
              <a:gd name="T62" fmla="*/ 489 w 1308"/>
              <a:gd name="T63" fmla="*/ 89 h 507"/>
              <a:gd name="T64" fmla="*/ 262 w 1308"/>
              <a:gd name="T65" fmla="*/ 0 h 507"/>
              <a:gd name="T66" fmla="*/ 254 w 1308"/>
              <a:gd name="T67" fmla="*/ 0 h 507"/>
              <a:gd name="T68" fmla="*/ 241 w 1308"/>
              <a:gd name="T69" fmla="*/ 0 h 507"/>
              <a:gd name="T70" fmla="*/ 234 w 1308"/>
              <a:gd name="T71" fmla="*/ 1 h 507"/>
              <a:gd name="T72" fmla="*/ 222 w 1308"/>
              <a:gd name="T73" fmla="*/ 2 h 507"/>
              <a:gd name="T74" fmla="*/ 215 w 1308"/>
              <a:gd name="T75" fmla="*/ 3 h 507"/>
              <a:gd name="T76" fmla="*/ 203 w 1308"/>
              <a:gd name="T77" fmla="*/ 5 h 507"/>
              <a:gd name="T78" fmla="*/ 197 w 1308"/>
              <a:gd name="T79" fmla="*/ 6 h 507"/>
              <a:gd name="T80" fmla="*/ 185 w 1308"/>
              <a:gd name="T81" fmla="*/ 9 h 507"/>
              <a:gd name="T82" fmla="*/ 173 w 1308"/>
              <a:gd name="T83" fmla="*/ 13 h 507"/>
              <a:gd name="T84" fmla="*/ 5 w 1308"/>
              <a:gd name="T85" fmla="*/ 201 h 507"/>
              <a:gd name="T86" fmla="*/ 4 w 1308"/>
              <a:gd name="T87" fmla="*/ 208 h 507"/>
              <a:gd name="T88" fmla="*/ 1 w 1308"/>
              <a:gd name="T89" fmla="*/ 227 h 507"/>
              <a:gd name="T90" fmla="*/ 0 w 1308"/>
              <a:gd name="T91" fmla="*/ 234 h 507"/>
              <a:gd name="T92" fmla="*/ 0 w 1308"/>
              <a:gd name="T93" fmla="*/ 254 h 507"/>
              <a:gd name="T94" fmla="*/ 0 w 1308"/>
              <a:gd name="T95" fmla="*/ 260 h 507"/>
              <a:gd name="T96" fmla="*/ 1 w 1308"/>
              <a:gd name="T97" fmla="*/ 280 h 507"/>
              <a:gd name="T98" fmla="*/ 3 w 1308"/>
              <a:gd name="T99" fmla="*/ 293 h 507"/>
              <a:gd name="T100" fmla="*/ 5 w 1308"/>
              <a:gd name="T101" fmla="*/ 306 h 507"/>
              <a:gd name="T102" fmla="*/ 9 w 1308"/>
              <a:gd name="T103" fmla="*/ 324 h 507"/>
              <a:gd name="T104" fmla="*/ 185 w 1308"/>
              <a:gd name="T105" fmla="*/ 498 h 507"/>
              <a:gd name="T106" fmla="*/ 191 w 1308"/>
              <a:gd name="T107" fmla="*/ 500 h 507"/>
              <a:gd name="T108" fmla="*/ 203 w 1308"/>
              <a:gd name="T109" fmla="*/ 503 h 507"/>
              <a:gd name="T110" fmla="*/ 209 w 1308"/>
              <a:gd name="T111" fmla="*/ 504 h 507"/>
              <a:gd name="T112" fmla="*/ 222 w 1308"/>
              <a:gd name="T113" fmla="*/ 506 h 507"/>
              <a:gd name="T114" fmla="*/ 228 w 1308"/>
              <a:gd name="T115" fmla="*/ 506 h 507"/>
              <a:gd name="T116" fmla="*/ 241 w 1308"/>
              <a:gd name="T117" fmla="*/ 507 h 507"/>
              <a:gd name="T118" fmla="*/ 247 w 1308"/>
              <a:gd name="T119" fmla="*/ 507 h 507"/>
              <a:gd name="T120" fmla="*/ 254 w 1308"/>
              <a:gd name="T121" fmla="*/ 507 h 507"/>
              <a:gd name="T122" fmla="*/ 268 w 1308"/>
              <a:gd name="T123" fmla="*/ 507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08" h="507">
                <a:moveTo>
                  <a:pt x="489" y="418"/>
                </a:moveTo>
                <a:cubicBezTo>
                  <a:pt x="533" y="400"/>
                  <a:pt x="584" y="387"/>
                  <a:pt x="652" y="386"/>
                </a:cubicBezTo>
                <a:cubicBezTo>
                  <a:pt x="722" y="386"/>
                  <a:pt x="775" y="400"/>
                  <a:pt x="820" y="419"/>
                </a:cubicBezTo>
                <a:cubicBezTo>
                  <a:pt x="896" y="454"/>
                  <a:pt x="950" y="502"/>
                  <a:pt x="1039" y="507"/>
                </a:cubicBezTo>
                <a:cubicBezTo>
                  <a:pt x="1041" y="507"/>
                  <a:pt x="1043" y="507"/>
                  <a:pt x="1044" y="507"/>
                </a:cubicBezTo>
                <a:cubicBezTo>
                  <a:pt x="1046" y="507"/>
                  <a:pt x="1046" y="507"/>
                  <a:pt x="1046" y="507"/>
                </a:cubicBezTo>
                <a:cubicBezTo>
                  <a:pt x="1049" y="507"/>
                  <a:pt x="1052" y="507"/>
                  <a:pt x="1054" y="507"/>
                </a:cubicBezTo>
                <a:cubicBezTo>
                  <a:pt x="1055" y="507"/>
                  <a:pt x="1055" y="507"/>
                  <a:pt x="1055" y="507"/>
                </a:cubicBezTo>
                <a:cubicBezTo>
                  <a:pt x="1055" y="507"/>
                  <a:pt x="1055" y="507"/>
                  <a:pt x="1055" y="507"/>
                </a:cubicBezTo>
                <a:cubicBezTo>
                  <a:pt x="1057" y="507"/>
                  <a:pt x="1059" y="507"/>
                  <a:pt x="1061" y="507"/>
                </a:cubicBezTo>
                <a:cubicBezTo>
                  <a:pt x="1061" y="507"/>
                  <a:pt x="1061" y="507"/>
                  <a:pt x="1061" y="507"/>
                </a:cubicBezTo>
                <a:cubicBezTo>
                  <a:pt x="1063" y="507"/>
                  <a:pt x="1065" y="507"/>
                  <a:pt x="1067" y="507"/>
                </a:cubicBezTo>
                <a:cubicBezTo>
                  <a:pt x="1067" y="507"/>
                  <a:pt x="1067" y="507"/>
                  <a:pt x="1067" y="507"/>
                </a:cubicBezTo>
                <a:cubicBezTo>
                  <a:pt x="1069" y="507"/>
                  <a:pt x="1072" y="507"/>
                  <a:pt x="1074" y="507"/>
                </a:cubicBezTo>
                <a:cubicBezTo>
                  <a:pt x="1074" y="507"/>
                  <a:pt x="1074" y="507"/>
                  <a:pt x="1074" y="507"/>
                </a:cubicBezTo>
                <a:cubicBezTo>
                  <a:pt x="1076" y="507"/>
                  <a:pt x="1078" y="506"/>
                  <a:pt x="1080" y="506"/>
                </a:cubicBezTo>
                <a:cubicBezTo>
                  <a:pt x="1080" y="506"/>
                  <a:pt x="1080" y="506"/>
                  <a:pt x="1080" y="506"/>
                </a:cubicBezTo>
                <a:cubicBezTo>
                  <a:pt x="1082" y="506"/>
                  <a:pt x="1084" y="506"/>
                  <a:pt x="1086" y="506"/>
                </a:cubicBezTo>
                <a:cubicBezTo>
                  <a:pt x="1086" y="506"/>
                  <a:pt x="1086" y="506"/>
                  <a:pt x="1086" y="506"/>
                </a:cubicBezTo>
                <a:cubicBezTo>
                  <a:pt x="1088" y="505"/>
                  <a:pt x="1091" y="505"/>
                  <a:pt x="1093" y="505"/>
                </a:cubicBezTo>
                <a:cubicBezTo>
                  <a:pt x="1093" y="505"/>
                  <a:pt x="1093" y="505"/>
                  <a:pt x="1093" y="505"/>
                </a:cubicBezTo>
                <a:cubicBezTo>
                  <a:pt x="1095" y="504"/>
                  <a:pt x="1097" y="504"/>
                  <a:pt x="1099" y="504"/>
                </a:cubicBezTo>
                <a:cubicBezTo>
                  <a:pt x="1099" y="504"/>
                  <a:pt x="1099" y="504"/>
                  <a:pt x="1099" y="504"/>
                </a:cubicBezTo>
                <a:cubicBezTo>
                  <a:pt x="1101" y="503"/>
                  <a:pt x="1103" y="503"/>
                  <a:pt x="1105" y="503"/>
                </a:cubicBezTo>
                <a:cubicBezTo>
                  <a:pt x="1105" y="503"/>
                  <a:pt x="1105" y="503"/>
                  <a:pt x="1105" y="503"/>
                </a:cubicBezTo>
                <a:cubicBezTo>
                  <a:pt x="1107" y="502"/>
                  <a:pt x="1109" y="502"/>
                  <a:pt x="1111" y="501"/>
                </a:cubicBezTo>
                <a:cubicBezTo>
                  <a:pt x="1111" y="501"/>
                  <a:pt x="1111" y="501"/>
                  <a:pt x="1111" y="501"/>
                </a:cubicBezTo>
                <a:cubicBezTo>
                  <a:pt x="1113" y="501"/>
                  <a:pt x="1115" y="500"/>
                  <a:pt x="1117" y="500"/>
                </a:cubicBezTo>
                <a:cubicBezTo>
                  <a:pt x="1117" y="500"/>
                  <a:pt x="1117" y="500"/>
                  <a:pt x="1117" y="500"/>
                </a:cubicBezTo>
                <a:cubicBezTo>
                  <a:pt x="1119" y="499"/>
                  <a:pt x="1121" y="499"/>
                  <a:pt x="1123" y="498"/>
                </a:cubicBezTo>
                <a:cubicBezTo>
                  <a:pt x="1123" y="498"/>
                  <a:pt x="1123" y="498"/>
                  <a:pt x="1123" y="498"/>
                </a:cubicBezTo>
                <a:cubicBezTo>
                  <a:pt x="1127" y="497"/>
                  <a:pt x="1131" y="496"/>
                  <a:pt x="1135" y="495"/>
                </a:cubicBezTo>
                <a:cubicBezTo>
                  <a:pt x="1135" y="495"/>
                  <a:pt x="1135" y="495"/>
                  <a:pt x="1135" y="495"/>
                </a:cubicBezTo>
                <a:cubicBezTo>
                  <a:pt x="1213" y="468"/>
                  <a:pt x="1275" y="406"/>
                  <a:pt x="1299" y="324"/>
                </a:cubicBezTo>
                <a:cubicBezTo>
                  <a:pt x="1299" y="324"/>
                  <a:pt x="1299" y="324"/>
                  <a:pt x="1299" y="324"/>
                </a:cubicBezTo>
                <a:cubicBezTo>
                  <a:pt x="1300" y="318"/>
                  <a:pt x="1302" y="312"/>
                  <a:pt x="1303" y="306"/>
                </a:cubicBezTo>
                <a:cubicBezTo>
                  <a:pt x="1303" y="306"/>
                  <a:pt x="1303" y="306"/>
                  <a:pt x="1303" y="306"/>
                </a:cubicBezTo>
                <a:cubicBezTo>
                  <a:pt x="1304" y="304"/>
                  <a:pt x="1304" y="302"/>
                  <a:pt x="1304" y="300"/>
                </a:cubicBezTo>
                <a:cubicBezTo>
                  <a:pt x="1304" y="300"/>
                  <a:pt x="1304" y="300"/>
                  <a:pt x="1304" y="300"/>
                </a:cubicBezTo>
                <a:cubicBezTo>
                  <a:pt x="1305" y="297"/>
                  <a:pt x="1305" y="295"/>
                  <a:pt x="1305" y="293"/>
                </a:cubicBezTo>
                <a:cubicBezTo>
                  <a:pt x="1305" y="293"/>
                  <a:pt x="1305" y="293"/>
                  <a:pt x="1305" y="293"/>
                </a:cubicBezTo>
                <a:cubicBezTo>
                  <a:pt x="1306" y="289"/>
                  <a:pt x="1307" y="285"/>
                  <a:pt x="1307" y="280"/>
                </a:cubicBezTo>
                <a:cubicBezTo>
                  <a:pt x="1307" y="280"/>
                  <a:pt x="1307" y="280"/>
                  <a:pt x="1307" y="280"/>
                </a:cubicBezTo>
                <a:cubicBezTo>
                  <a:pt x="1307" y="278"/>
                  <a:pt x="1307" y="276"/>
                  <a:pt x="1308" y="274"/>
                </a:cubicBezTo>
                <a:cubicBezTo>
                  <a:pt x="1308" y="274"/>
                  <a:pt x="1308" y="274"/>
                  <a:pt x="1308" y="274"/>
                </a:cubicBezTo>
                <a:cubicBezTo>
                  <a:pt x="1308" y="269"/>
                  <a:pt x="1308" y="265"/>
                  <a:pt x="1308" y="260"/>
                </a:cubicBezTo>
                <a:cubicBezTo>
                  <a:pt x="1308" y="260"/>
                  <a:pt x="1308" y="260"/>
                  <a:pt x="1308" y="260"/>
                </a:cubicBezTo>
                <a:cubicBezTo>
                  <a:pt x="1308" y="258"/>
                  <a:pt x="1308" y="256"/>
                  <a:pt x="1308" y="254"/>
                </a:cubicBezTo>
                <a:cubicBezTo>
                  <a:pt x="1308" y="254"/>
                  <a:pt x="1308" y="254"/>
                  <a:pt x="1308" y="254"/>
                </a:cubicBezTo>
                <a:cubicBezTo>
                  <a:pt x="1308" y="251"/>
                  <a:pt x="1308" y="249"/>
                  <a:pt x="1308" y="247"/>
                </a:cubicBezTo>
                <a:cubicBezTo>
                  <a:pt x="1308" y="247"/>
                  <a:pt x="1308" y="247"/>
                  <a:pt x="1308" y="247"/>
                </a:cubicBezTo>
                <a:cubicBezTo>
                  <a:pt x="1308" y="243"/>
                  <a:pt x="1308" y="238"/>
                  <a:pt x="1308" y="234"/>
                </a:cubicBezTo>
                <a:cubicBezTo>
                  <a:pt x="1308" y="234"/>
                  <a:pt x="1308" y="234"/>
                  <a:pt x="1308" y="234"/>
                </a:cubicBezTo>
                <a:cubicBezTo>
                  <a:pt x="1307" y="231"/>
                  <a:pt x="1307" y="229"/>
                  <a:pt x="1307" y="227"/>
                </a:cubicBezTo>
                <a:cubicBezTo>
                  <a:pt x="1307" y="227"/>
                  <a:pt x="1307" y="227"/>
                  <a:pt x="1307" y="227"/>
                </a:cubicBezTo>
                <a:cubicBezTo>
                  <a:pt x="1307" y="223"/>
                  <a:pt x="1306" y="218"/>
                  <a:pt x="1305" y="214"/>
                </a:cubicBezTo>
                <a:cubicBezTo>
                  <a:pt x="1305" y="214"/>
                  <a:pt x="1305" y="214"/>
                  <a:pt x="1305" y="214"/>
                </a:cubicBezTo>
                <a:cubicBezTo>
                  <a:pt x="1305" y="212"/>
                  <a:pt x="1305" y="210"/>
                  <a:pt x="1304" y="208"/>
                </a:cubicBezTo>
                <a:cubicBezTo>
                  <a:pt x="1304" y="208"/>
                  <a:pt x="1304" y="208"/>
                  <a:pt x="1304" y="208"/>
                </a:cubicBezTo>
                <a:cubicBezTo>
                  <a:pt x="1304" y="206"/>
                  <a:pt x="1304" y="204"/>
                  <a:pt x="1303" y="201"/>
                </a:cubicBezTo>
                <a:cubicBezTo>
                  <a:pt x="1303" y="201"/>
                  <a:pt x="1303" y="201"/>
                  <a:pt x="1303" y="201"/>
                </a:cubicBezTo>
                <a:cubicBezTo>
                  <a:pt x="1302" y="195"/>
                  <a:pt x="1300" y="189"/>
                  <a:pt x="1299" y="183"/>
                </a:cubicBezTo>
                <a:cubicBezTo>
                  <a:pt x="1299" y="183"/>
                  <a:pt x="1299" y="183"/>
                  <a:pt x="1299" y="183"/>
                </a:cubicBezTo>
                <a:cubicBezTo>
                  <a:pt x="1275" y="102"/>
                  <a:pt x="1213" y="39"/>
                  <a:pt x="1135" y="13"/>
                </a:cubicBezTo>
                <a:cubicBezTo>
                  <a:pt x="1135" y="13"/>
                  <a:pt x="1135" y="13"/>
                  <a:pt x="1135" y="13"/>
                </a:cubicBezTo>
                <a:cubicBezTo>
                  <a:pt x="1131" y="11"/>
                  <a:pt x="1127" y="10"/>
                  <a:pt x="1123" y="9"/>
                </a:cubicBezTo>
                <a:cubicBezTo>
                  <a:pt x="1123" y="9"/>
                  <a:pt x="1123" y="9"/>
                  <a:pt x="1123" y="9"/>
                </a:cubicBezTo>
                <a:cubicBezTo>
                  <a:pt x="1121" y="9"/>
                  <a:pt x="1119" y="8"/>
                  <a:pt x="1117" y="7"/>
                </a:cubicBezTo>
                <a:cubicBezTo>
                  <a:pt x="1117" y="7"/>
                  <a:pt x="1117" y="7"/>
                  <a:pt x="1117" y="7"/>
                </a:cubicBezTo>
                <a:cubicBezTo>
                  <a:pt x="1115" y="7"/>
                  <a:pt x="1113" y="7"/>
                  <a:pt x="1111" y="6"/>
                </a:cubicBezTo>
                <a:cubicBezTo>
                  <a:pt x="1111" y="6"/>
                  <a:pt x="1111" y="6"/>
                  <a:pt x="1111" y="6"/>
                </a:cubicBezTo>
                <a:cubicBezTo>
                  <a:pt x="1109" y="6"/>
                  <a:pt x="1107" y="5"/>
                  <a:pt x="1105" y="5"/>
                </a:cubicBezTo>
                <a:cubicBezTo>
                  <a:pt x="1105" y="5"/>
                  <a:pt x="1105" y="5"/>
                  <a:pt x="1105" y="5"/>
                </a:cubicBezTo>
                <a:cubicBezTo>
                  <a:pt x="1103" y="4"/>
                  <a:pt x="1101" y="4"/>
                  <a:pt x="1099" y="4"/>
                </a:cubicBezTo>
                <a:cubicBezTo>
                  <a:pt x="1099" y="4"/>
                  <a:pt x="1099" y="4"/>
                  <a:pt x="1099" y="4"/>
                </a:cubicBezTo>
                <a:cubicBezTo>
                  <a:pt x="1097" y="3"/>
                  <a:pt x="1095" y="3"/>
                  <a:pt x="1093" y="3"/>
                </a:cubicBezTo>
                <a:cubicBezTo>
                  <a:pt x="1093" y="3"/>
                  <a:pt x="1093" y="3"/>
                  <a:pt x="1093" y="3"/>
                </a:cubicBezTo>
                <a:cubicBezTo>
                  <a:pt x="1091" y="2"/>
                  <a:pt x="1088" y="2"/>
                  <a:pt x="1086" y="2"/>
                </a:cubicBezTo>
                <a:cubicBezTo>
                  <a:pt x="1086" y="2"/>
                  <a:pt x="1086" y="2"/>
                  <a:pt x="1086" y="2"/>
                </a:cubicBezTo>
                <a:cubicBezTo>
                  <a:pt x="1084" y="1"/>
                  <a:pt x="1082" y="1"/>
                  <a:pt x="1080" y="1"/>
                </a:cubicBezTo>
                <a:cubicBezTo>
                  <a:pt x="1080" y="1"/>
                  <a:pt x="1080" y="1"/>
                  <a:pt x="1080" y="1"/>
                </a:cubicBezTo>
                <a:cubicBezTo>
                  <a:pt x="1078" y="1"/>
                  <a:pt x="1076" y="1"/>
                  <a:pt x="1074" y="1"/>
                </a:cubicBezTo>
                <a:cubicBezTo>
                  <a:pt x="1074" y="1"/>
                  <a:pt x="1074" y="1"/>
                  <a:pt x="1074" y="1"/>
                </a:cubicBezTo>
                <a:cubicBezTo>
                  <a:pt x="1072" y="0"/>
                  <a:pt x="1069" y="0"/>
                  <a:pt x="1067" y="0"/>
                </a:cubicBezTo>
                <a:cubicBezTo>
                  <a:pt x="1067" y="0"/>
                  <a:pt x="1067" y="0"/>
                  <a:pt x="1067" y="0"/>
                </a:cubicBezTo>
                <a:cubicBezTo>
                  <a:pt x="1065" y="0"/>
                  <a:pt x="1063" y="0"/>
                  <a:pt x="1061" y="0"/>
                </a:cubicBezTo>
                <a:cubicBezTo>
                  <a:pt x="1061" y="0"/>
                  <a:pt x="1061" y="0"/>
                  <a:pt x="1061" y="0"/>
                </a:cubicBezTo>
                <a:cubicBezTo>
                  <a:pt x="1059" y="0"/>
                  <a:pt x="1057" y="0"/>
                  <a:pt x="1055" y="0"/>
                </a:cubicBezTo>
                <a:cubicBezTo>
                  <a:pt x="1055" y="0"/>
                  <a:pt x="1055" y="0"/>
                  <a:pt x="1055" y="0"/>
                </a:cubicBezTo>
                <a:cubicBezTo>
                  <a:pt x="1053" y="0"/>
                  <a:pt x="1053" y="0"/>
                  <a:pt x="1053" y="0"/>
                </a:cubicBezTo>
                <a:cubicBezTo>
                  <a:pt x="1052" y="0"/>
                  <a:pt x="1051" y="0"/>
                  <a:pt x="1051" y="0"/>
                </a:cubicBezTo>
                <a:cubicBezTo>
                  <a:pt x="1050" y="0"/>
                  <a:pt x="1048" y="0"/>
                  <a:pt x="1047" y="0"/>
                </a:cubicBezTo>
                <a:cubicBezTo>
                  <a:pt x="1047" y="0"/>
                  <a:pt x="1047" y="0"/>
                  <a:pt x="1047" y="0"/>
                </a:cubicBezTo>
                <a:cubicBezTo>
                  <a:pt x="953" y="2"/>
                  <a:pt x="898" y="53"/>
                  <a:pt x="820" y="88"/>
                </a:cubicBezTo>
                <a:cubicBezTo>
                  <a:pt x="775" y="107"/>
                  <a:pt x="723" y="121"/>
                  <a:pt x="653" y="122"/>
                </a:cubicBezTo>
                <a:cubicBezTo>
                  <a:pt x="585" y="121"/>
                  <a:pt x="533" y="107"/>
                  <a:pt x="489" y="89"/>
                </a:cubicBezTo>
                <a:cubicBezTo>
                  <a:pt x="412" y="54"/>
                  <a:pt x="359" y="5"/>
                  <a:pt x="268" y="0"/>
                </a:cubicBezTo>
                <a:cubicBezTo>
                  <a:pt x="267" y="0"/>
                  <a:pt x="265" y="0"/>
                  <a:pt x="264" y="0"/>
                </a:cubicBezTo>
                <a:cubicBezTo>
                  <a:pt x="262" y="0"/>
                  <a:pt x="262" y="0"/>
                  <a:pt x="262" y="0"/>
                </a:cubicBezTo>
                <a:cubicBezTo>
                  <a:pt x="259" y="0"/>
                  <a:pt x="256" y="0"/>
                  <a:pt x="254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51" y="0"/>
                  <a:pt x="249" y="0"/>
                  <a:pt x="247" y="0"/>
                </a:cubicBezTo>
                <a:cubicBezTo>
                  <a:pt x="247" y="0"/>
                  <a:pt x="247" y="0"/>
                  <a:pt x="247" y="0"/>
                </a:cubicBezTo>
                <a:cubicBezTo>
                  <a:pt x="245" y="0"/>
                  <a:pt x="243" y="0"/>
                  <a:pt x="241" y="0"/>
                </a:cubicBezTo>
                <a:cubicBezTo>
                  <a:pt x="241" y="0"/>
                  <a:pt x="241" y="0"/>
                  <a:pt x="241" y="0"/>
                </a:cubicBezTo>
                <a:cubicBezTo>
                  <a:pt x="239" y="0"/>
                  <a:pt x="236" y="0"/>
                  <a:pt x="234" y="1"/>
                </a:cubicBezTo>
                <a:cubicBezTo>
                  <a:pt x="234" y="1"/>
                  <a:pt x="234" y="1"/>
                  <a:pt x="234" y="1"/>
                </a:cubicBezTo>
                <a:cubicBezTo>
                  <a:pt x="232" y="1"/>
                  <a:pt x="230" y="1"/>
                  <a:pt x="228" y="1"/>
                </a:cubicBezTo>
                <a:cubicBezTo>
                  <a:pt x="228" y="1"/>
                  <a:pt x="228" y="1"/>
                  <a:pt x="228" y="1"/>
                </a:cubicBezTo>
                <a:cubicBezTo>
                  <a:pt x="226" y="1"/>
                  <a:pt x="224" y="1"/>
                  <a:pt x="222" y="2"/>
                </a:cubicBezTo>
                <a:cubicBezTo>
                  <a:pt x="222" y="2"/>
                  <a:pt x="222" y="2"/>
                  <a:pt x="222" y="2"/>
                </a:cubicBezTo>
                <a:cubicBezTo>
                  <a:pt x="220" y="2"/>
                  <a:pt x="218" y="2"/>
                  <a:pt x="215" y="3"/>
                </a:cubicBezTo>
                <a:cubicBezTo>
                  <a:pt x="215" y="3"/>
                  <a:pt x="215" y="3"/>
                  <a:pt x="215" y="3"/>
                </a:cubicBezTo>
                <a:cubicBezTo>
                  <a:pt x="213" y="3"/>
                  <a:pt x="211" y="3"/>
                  <a:pt x="209" y="4"/>
                </a:cubicBezTo>
                <a:cubicBezTo>
                  <a:pt x="209" y="4"/>
                  <a:pt x="209" y="4"/>
                  <a:pt x="209" y="4"/>
                </a:cubicBezTo>
                <a:cubicBezTo>
                  <a:pt x="207" y="4"/>
                  <a:pt x="205" y="4"/>
                  <a:pt x="203" y="5"/>
                </a:cubicBezTo>
                <a:cubicBezTo>
                  <a:pt x="203" y="5"/>
                  <a:pt x="203" y="5"/>
                  <a:pt x="203" y="5"/>
                </a:cubicBezTo>
                <a:cubicBezTo>
                  <a:pt x="201" y="5"/>
                  <a:pt x="199" y="6"/>
                  <a:pt x="197" y="6"/>
                </a:cubicBezTo>
                <a:cubicBezTo>
                  <a:pt x="197" y="6"/>
                  <a:pt x="197" y="6"/>
                  <a:pt x="197" y="6"/>
                </a:cubicBezTo>
                <a:cubicBezTo>
                  <a:pt x="195" y="7"/>
                  <a:pt x="193" y="7"/>
                  <a:pt x="191" y="7"/>
                </a:cubicBezTo>
                <a:cubicBezTo>
                  <a:pt x="191" y="7"/>
                  <a:pt x="191" y="7"/>
                  <a:pt x="191" y="7"/>
                </a:cubicBezTo>
                <a:cubicBezTo>
                  <a:pt x="189" y="8"/>
                  <a:pt x="187" y="9"/>
                  <a:pt x="185" y="9"/>
                </a:cubicBezTo>
                <a:cubicBezTo>
                  <a:pt x="185" y="9"/>
                  <a:pt x="185" y="9"/>
                  <a:pt x="185" y="9"/>
                </a:cubicBezTo>
                <a:cubicBezTo>
                  <a:pt x="181" y="10"/>
                  <a:pt x="177" y="11"/>
                  <a:pt x="173" y="13"/>
                </a:cubicBezTo>
                <a:cubicBezTo>
                  <a:pt x="173" y="13"/>
                  <a:pt x="173" y="13"/>
                  <a:pt x="173" y="13"/>
                </a:cubicBezTo>
                <a:cubicBezTo>
                  <a:pt x="95" y="39"/>
                  <a:pt x="33" y="102"/>
                  <a:pt x="9" y="183"/>
                </a:cubicBezTo>
                <a:cubicBezTo>
                  <a:pt x="9" y="183"/>
                  <a:pt x="9" y="183"/>
                  <a:pt x="9" y="183"/>
                </a:cubicBezTo>
                <a:cubicBezTo>
                  <a:pt x="8" y="189"/>
                  <a:pt x="6" y="195"/>
                  <a:pt x="5" y="201"/>
                </a:cubicBezTo>
                <a:cubicBezTo>
                  <a:pt x="5" y="201"/>
                  <a:pt x="5" y="201"/>
                  <a:pt x="5" y="201"/>
                </a:cubicBezTo>
                <a:cubicBezTo>
                  <a:pt x="4" y="204"/>
                  <a:pt x="4" y="206"/>
                  <a:pt x="4" y="208"/>
                </a:cubicBezTo>
                <a:cubicBezTo>
                  <a:pt x="4" y="208"/>
                  <a:pt x="4" y="208"/>
                  <a:pt x="4" y="208"/>
                </a:cubicBezTo>
                <a:cubicBezTo>
                  <a:pt x="3" y="210"/>
                  <a:pt x="3" y="212"/>
                  <a:pt x="3" y="214"/>
                </a:cubicBezTo>
                <a:cubicBezTo>
                  <a:pt x="3" y="214"/>
                  <a:pt x="3" y="214"/>
                  <a:pt x="3" y="214"/>
                </a:cubicBezTo>
                <a:cubicBezTo>
                  <a:pt x="2" y="218"/>
                  <a:pt x="1" y="223"/>
                  <a:pt x="1" y="227"/>
                </a:cubicBezTo>
                <a:cubicBezTo>
                  <a:pt x="1" y="227"/>
                  <a:pt x="1" y="227"/>
                  <a:pt x="1" y="227"/>
                </a:cubicBezTo>
                <a:cubicBezTo>
                  <a:pt x="1" y="229"/>
                  <a:pt x="1" y="231"/>
                  <a:pt x="0" y="234"/>
                </a:cubicBezTo>
                <a:cubicBezTo>
                  <a:pt x="0" y="234"/>
                  <a:pt x="0" y="234"/>
                  <a:pt x="0" y="234"/>
                </a:cubicBezTo>
                <a:cubicBezTo>
                  <a:pt x="0" y="238"/>
                  <a:pt x="0" y="243"/>
                  <a:pt x="0" y="247"/>
                </a:cubicBezTo>
                <a:cubicBezTo>
                  <a:pt x="0" y="247"/>
                  <a:pt x="0" y="247"/>
                  <a:pt x="0" y="247"/>
                </a:cubicBezTo>
                <a:cubicBezTo>
                  <a:pt x="0" y="249"/>
                  <a:pt x="0" y="251"/>
                  <a:pt x="0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56"/>
                  <a:pt x="0" y="258"/>
                  <a:pt x="0" y="260"/>
                </a:cubicBezTo>
                <a:cubicBezTo>
                  <a:pt x="0" y="260"/>
                  <a:pt x="0" y="260"/>
                  <a:pt x="0" y="260"/>
                </a:cubicBezTo>
                <a:cubicBezTo>
                  <a:pt x="0" y="265"/>
                  <a:pt x="0" y="269"/>
                  <a:pt x="0" y="274"/>
                </a:cubicBezTo>
                <a:cubicBezTo>
                  <a:pt x="0" y="274"/>
                  <a:pt x="0" y="274"/>
                  <a:pt x="0" y="274"/>
                </a:cubicBezTo>
                <a:cubicBezTo>
                  <a:pt x="1" y="276"/>
                  <a:pt x="1" y="278"/>
                  <a:pt x="1" y="280"/>
                </a:cubicBezTo>
                <a:cubicBezTo>
                  <a:pt x="1" y="280"/>
                  <a:pt x="1" y="280"/>
                  <a:pt x="1" y="280"/>
                </a:cubicBezTo>
                <a:cubicBezTo>
                  <a:pt x="1" y="285"/>
                  <a:pt x="2" y="289"/>
                  <a:pt x="3" y="293"/>
                </a:cubicBezTo>
                <a:cubicBezTo>
                  <a:pt x="3" y="293"/>
                  <a:pt x="3" y="293"/>
                  <a:pt x="3" y="293"/>
                </a:cubicBezTo>
                <a:cubicBezTo>
                  <a:pt x="3" y="295"/>
                  <a:pt x="3" y="297"/>
                  <a:pt x="4" y="300"/>
                </a:cubicBezTo>
                <a:cubicBezTo>
                  <a:pt x="4" y="300"/>
                  <a:pt x="4" y="300"/>
                  <a:pt x="4" y="300"/>
                </a:cubicBezTo>
                <a:cubicBezTo>
                  <a:pt x="4" y="302"/>
                  <a:pt x="4" y="304"/>
                  <a:pt x="5" y="306"/>
                </a:cubicBezTo>
                <a:cubicBezTo>
                  <a:pt x="5" y="306"/>
                  <a:pt x="5" y="306"/>
                  <a:pt x="5" y="306"/>
                </a:cubicBezTo>
                <a:cubicBezTo>
                  <a:pt x="6" y="312"/>
                  <a:pt x="8" y="318"/>
                  <a:pt x="9" y="324"/>
                </a:cubicBezTo>
                <a:cubicBezTo>
                  <a:pt x="9" y="324"/>
                  <a:pt x="9" y="324"/>
                  <a:pt x="9" y="324"/>
                </a:cubicBezTo>
                <a:cubicBezTo>
                  <a:pt x="33" y="406"/>
                  <a:pt x="95" y="468"/>
                  <a:pt x="173" y="495"/>
                </a:cubicBezTo>
                <a:cubicBezTo>
                  <a:pt x="173" y="495"/>
                  <a:pt x="173" y="495"/>
                  <a:pt x="173" y="495"/>
                </a:cubicBezTo>
                <a:cubicBezTo>
                  <a:pt x="177" y="496"/>
                  <a:pt x="181" y="497"/>
                  <a:pt x="185" y="498"/>
                </a:cubicBezTo>
                <a:cubicBezTo>
                  <a:pt x="185" y="498"/>
                  <a:pt x="185" y="498"/>
                  <a:pt x="185" y="498"/>
                </a:cubicBezTo>
                <a:cubicBezTo>
                  <a:pt x="187" y="499"/>
                  <a:pt x="189" y="499"/>
                  <a:pt x="191" y="500"/>
                </a:cubicBezTo>
                <a:cubicBezTo>
                  <a:pt x="191" y="500"/>
                  <a:pt x="191" y="500"/>
                  <a:pt x="191" y="500"/>
                </a:cubicBezTo>
                <a:cubicBezTo>
                  <a:pt x="193" y="500"/>
                  <a:pt x="195" y="501"/>
                  <a:pt x="197" y="501"/>
                </a:cubicBezTo>
                <a:cubicBezTo>
                  <a:pt x="197" y="501"/>
                  <a:pt x="197" y="501"/>
                  <a:pt x="197" y="501"/>
                </a:cubicBezTo>
                <a:cubicBezTo>
                  <a:pt x="199" y="502"/>
                  <a:pt x="201" y="502"/>
                  <a:pt x="203" y="503"/>
                </a:cubicBezTo>
                <a:cubicBezTo>
                  <a:pt x="203" y="503"/>
                  <a:pt x="203" y="503"/>
                  <a:pt x="203" y="503"/>
                </a:cubicBezTo>
                <a:cubicBezTo>
                  <a:pt x="205" y="503"/>
                  <a:pt x="207" y="503"/>
                  <a:pt x="209" y="504"/>
                </a:cubicBezTo>
                <a:cubicBezTo>
                  <a:pt x="209" y="504"/>
                  <a:pt x="209" y="504"/>
                  <a:pt x="209" y="504"/>
                </a:cubicBezTo>
                <a:cubicBezTo>
                  <a:pt x="211" y="504"/>
                  <a:pt x="213" y="504"/>
                  <a:pt x="215" y="505"/>
                </a:cubicBezTo>
                <a:cubicBezTo>
                  <a:pt x="215" y="505"/>
                  <a:pt x="215" y="505"/>
                  <a:pt x="215" y="505"/>
                </a:cubicBezTo>
                <a:cubicBezTo>
                  <a:pt x="218" y="505"/>
                  <a:pt x="220" y="505"/>
                  <a:pt x="222" y="506"/>
                </a:cubicBezTo>
                <a:cubicBezTo>
                  <a:pt x="222" y="506"/>
                  <a:pt x="222" y="506"/>
                  <a:pt x="222" y="506"/>
                </a:cubicBezTo>
                <a:cubicBezTo>
                  <a:pt x="224" y="506"/>
                  <a:pt x="226" y="506"/>
                  <a:pt x="228" y="506"/>
                </a:cubicBezTo>
                <a:cubicBezTo>
                  <a:pt x="228" y="506"/>
                  <a:pt x="228" y="506"/>
                  <a:pt x="228" y="506"/>
                </a:cubicBezTo>
                <a:cubicBezTo>
                  <a:pt x="230" y="506"/>
                  <a:pt x="232" y="507"/>
                  <a:pt x="234" y="507"/>
                </a:cubicBezTo>
                <a:cubicBezTo>
                  <a:pt x="234" y="507"/>
                  <a:pt x="234" y="507"/>
                  <a:pt x="234" y="507"/>
                </a:cubicBezTo>
                <a:cubicBezTo>
                  <a:pt x="236" y="507"/>
                  <a:pt x="239" y="507"/>
                  <a:pt x="241" y="507"/>
                </a:cubicBezTo>
                <a:cubicBezTo>
                  <a:pt x="241" y="507"/>
                  <a:pt x="241" y="507"/>
                  <a:pt x="241" y="507"/>
                </a:cubicBezTo>
                <a:cubicBezTo>
                  <a:pt x="243" y="507"/>
                  <a:pt x="245" y="507"/>
                  <a:pt x="247" y="507"/>
                </a:cubicBezTo>
                <a:cubicBezTo>
                  <a:pt x="247" y="507"/>
                  <a:pt x="247" y="507"/>
                  <a:pt x="247" y="507"/>
                </a:cubicBezTo>
                <a:cubicBezTo>
                  <a:pt x="249" y="507"/>
                  <a:pt x="251" y="507"/>
                  <a:pt x="254" y="507"/>
                </a:cubicBezTo>
                <a:cubicBezTo>
                  <a:pt x="254" y="507"/>
                  <a:pt x="254" y="507"/>
                  <a:pt x="254" y="507"/>
                </a:cubicBezTo>
                <a:cubicBezTo>
                  <a:pt x="254" y="507"/>
                  <a:pt x="254" y="507"/>
                  <a:pt x="254" y="507"/>
                </a:cubicBezTo>
                <a:cubicBezTo>
                  <a:pt x="256" y="507"/>
                  <a:pt x="259" y="507"/>
                  <a:pt x="262" y="507"/>
                </a:cubicBezTo>
                <a:cubicBezTo>
                  <a:pt x="262" y="507"/>
                  <a:pt x="263" y="507"/>
                  <a:pt x="264" y="507"/>
                </a:cubicBezTo>
                <a:cubicBezTo>
                  <a:pt x="265" y="507"/>
                  <a:pt x="267" y="507"/>
                  <a:pt x="268" y="507"/>
                </a:cubicBezTo>
                <a:cubicBezTo>
                  <a:pt x="359" y="502"/>
                  <a:pt x="412" y="453"/>
                  <a:pt x="489" y="4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7102476" y="3819525"/>
            <a:ext cx="671513" cy="669925"/>
          </a:xfrm>
          <a:custGeom>
            <a:avLst/>
            <a:gdLst>
              <a:gd name="T0" fmla="*/ 86 w 483"/>
              <a:gd name="T1" fmla="*/ 86 h 483"/>
              <a:gd name="T2" fmla="*/ 397 w 483"/>
              <a:gd name="T3" fmla="*/ 86 h 483"/>
              <a:gd name="T4" fmla="*/ 397 w 483"/>
              <a:gd name="T5" fmla="*/ 397 h 483"/>
              <a:gd name="T6" fmla="*/ 86 w 483"/>
              <a:gd name="T7" fmla="*/ 397 h 483"/>
              <a:gd name="T8" fmla="*/ 86 w 483"/>
              <a:gd name="T9" fmla="*/ 86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3" h="483">
                <a:moveTo>
                  <a:pt x="86" y="86"/>
                </a:moveTo>
                <a:cubicBezTo>
                  <a:pt x="172" y="0"/>
                  <a:pt x="311" y="0"/>
                  <a:pt x="397" y="86"/>
                </a:cubicBezTo>
                <a:cubicBezTo>
                  <a:pt x="483" y="172"/>
                  <a:pt x="483" y="311"/>
                  <a:pt x="397" y="397"/>
                </a:cubicBezTo>
                <a:cubicBezTo>
                  <a:pt x="311" y="483"/>
                  <a:pt x="172" y="483"/>
                  <a:pt x="86" y="397"/>
                </a:cubicBezTo>
                <a:cubicBezTo>
                  <a:pt x="0" y="311"/>
                  <a:pt x="0" y="172"/>
                  <a:pt x="86" y="86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4402138" y="2687638"/>
            <a:ext cx="703263" cy="1819275"/>
          </a:xfrm>
          <a:custGeom>
            <a:avLst/>
            <a:gdLst>
              <a:gd name="T0" fmla="*/ 88 w 507"/>
              <a:gd name="T1" fmla="*/ 488 h 1309"/>
              <a:gd name="T2" fmla="*/ 0 w 507"/>
              <a:gd name="T3" fmla="*/ 262 h 1309"/>
              <a:gd name="T4" fmla="*/ 0 w 507"/>
              <a:gd name="T5" fmla="*/ 254 h 1309"/>
              <a:gd name="T6" fmla="*/ 0 w 507"/>
              <a:gd name="T7" fmla="*/ 241 h 1309"/>
              <a:gd name="T8" fmla="*/ 0 w 507"/>
              <a:gd name="T9" fmla="*/ 234 h 1309"/>
              <a:gd name="T10" fmla="*/ 1 w 507"/>
              <a:gd name="T11" fmla="*/ 222 h 1309"/>
              <a:gd name="T12" fmla="*/ 2 w 507"/>
              <a:gd name="T13" fmla="*/ 216 h 1309"/>
              <a:gd name="T14" fmla="*/ 5 w 507"/>
              <a:gd name="T15" fmla="*/ 203 h 1309"/>
              <a:gd name="T16" fmla="*/ 6 w 507"/>
              <a:gd name="T17" fmla="*/ 197 h 1309"/>
              <a:gd name="T18" fmla="*/ 9 w 507"/>
              <a:gd name="T19" fmla="*/ 185 h 1309"/>
              <a:gd name="T20" fmla="*/ 13 w 507"/>
              <a:gd name="T21" fmla="*/ 173 h 1309"/>
              <a:gd name="T22" fmla="*/ 201 w 507"/>
              <a:gd name="T23" fmla="*/ 5 h 1309"/>
              <a:gd name="T24" fmla="*/ 208 w 507"/>
              <a:gd name="T25" fmla="*/ 4 h 1309"/>
              <a:gd name="T26" fmla="*/ 227 w 507"/>
              <a:gd name="T27" fmla="*/ 1 h 1309"/>
              <a:gd name="T28" fmla="*/ 233 w 507"/>
              <a:gd name="T29" fmla="*/ 0 h 1309"/>
              <a:gd name="T30" fmla="*/ 253 w 507"/>
              <a:gd name="T31" fmla="*/ 0 h 1309"/>
              <a:gd name="T32" fmla="*/ 260 w 507"/>
              <a:gd name="T33" fmla="*/ 0 h 1309"/>
              <a:gd name="T34" fmla="*/ 280 w 507"/>
              <a:gd name="T35" fmla="*/ 1 h 1309"/>
              <a:gd name="T36" fmla="*/ 293 w 507"/>
              <a:gd name="T37" fmla="*/ 3 h 1309"/>
              <a:gd name="T38" fmla="*/ 305 w 507"/>
              <a:gd name="T39" fmla="*/ 5 h 1309"/>
              <a:gd name="T40" fmla="*/ 324 w 507"/>
              <a:gd name="T41" fmla="*/ 10 h 1309"/>
              <a:gd name="T42" fmla="*/ 498 w 507"/>
              <a:gd name="T43" fmla="*/ 185 h 1309"/>
              <a:gd name="T44" fmla="*/ 499 w 507"/>
              <a:gd name="T45" fmla="*/ 191 h 1309"/>
              <a:gd name="T46" fmla="*/ 502 w 507"/>
              <a:gd name="T47" fmla="*/ 203 h 1309"/>
              <a:gd name="T48" fmla="*/ 503 w 507"/>
              <a:gd name="T49" fmla="*/ 209 h 1309"/>
              <a:gd name="T50" fmla="*/ 505 w 507"/>
              <a:gd name="T51" fmla="*/ 222 h 1309"/>
              <a:gd name="T52" fmla="*/ 506 w 507"/>
              <a:gd name="T53" fmla="*/ 228 h 1309"/>
              <a:gd name="T54" fmla="*/ 507 w 507"/>
              <a:gd name="T55" fmla="*/ 241 h 1309"/>
              <a:gd name="T56" fmla="*/ 507 w 507"/>
              <a:gd name="T57" fmla="*/ 247 h 1309"/>
              <a:gd name="T58" fmla="*/ 507 w 507"/>
              <a:gd name="T59" fmla="*/ 255 h 1309"/>
              <a:gd name="T60" fmla="*/ 507 w 507"/>
              <a:gd name="T61" fmla="*/ 261 h 1309"/>
              <a:gd name="T62" fmla="*/ 418 w 507"/>
              <a:gd name="T63" fmla="*/ 819 h 1309"/>
              <a:gd name="T64" fmla="*/ 507 w 507"/>
              <a:gd name="T65" fmla="*/ 1047 h 1309"/>
              <a:gd name="T66" fmla="*/ 507 w 507"/>
              <a:gd name="T67" fmla="*/ 1055 h 1309"/>
              <a:gd name="T68" fmla="*/ 507 w 507"/>
              <a:gd name="T69" fmla="*/ 1067 h 1309"/>
              <a:gd name="T70" fmla="*/ 507 w 507"/>
              <a:gd name="T71" fmla="*/ 1074 h 1309"/>
              <a:gd name="T72" fmla="*/ 505 w 507"/>
              <a:gd name="T73" fmla="*/ 1086 h 1309"/>
              <a:gd name="T74" fmla="*/ 504 w 507"/>
              <a:gd name="T75" fmla="*/ 1093 h 1309"/>
              <a:gd name="T76" fmla="*/ 502 w 507"/>
              <a:gd name="T77" fmla="*/ 1105 h 1309"/>
              <a:gd name="T78" fmla="*/ 501 w 507"/>
              <a:gd name="T79" fmla="*/ 1111 h 1309"/>
              <a:gd name="T80" fmla="*/ 498 w 507"/>
              <a:gd name="T81" fmla="*/ 1123 h 1309"/>
              <a:gd name="T82" fmla="*/ 494 w 507"/>
              <a:gd name="T83" fmla="*/ 1135 h 1309"/>
              <a:gd name="T84" fmla="*/ 305 w 507"/>
              <a:gd name="T85" fmla="*/ 1303 h 1309"/>
              <a:gd name="T86" fmla="*/ 299 w 507"/>
              <a:gd name="T87" fmla="*/ 1305 h 1309"/>
              <a:gd name="T88" fmla="*/ 280 w 507"/>
              <a:gd name="T89" fmla="*/ 1307 h 1309"/>
              <a:gd name="T90" fmla="*/ 273 w 507"/>
              <a:gd name="T91" fmla="*/ 1308 h 1309"/>
              <a:gd name="T92" fmla="*/ 253 w 507"/>
              <a:gd name="T93" fmla="*/ 1309 h 1309"/>
              <a:gd name="T94" fmla="*/ 247 w 507"/>
              <a:gd name="T95" fmla="*/ 1309 h 1309"/>
              <a:gd name="T96" fmla="*/ 227 w 507"/>
              <a:gd name="T97" fmla="*/ 1307 h 1309"/>
              <a:gd name="T98" fmla="*/ 214 w 507"/>
              <a:gd name="T99" fmla="*/ 1306 h 1309"/>
              <a:gd name="T100" fmla="*/ 201 w 507"/>
              <a:gd name="T101" fmla="*/ 1303 h 1309"/>
              <a:gd name="T102" fmla="*/ 183 w 507"/>
              <a:gd name="T103" fmla="*/ 1299 h 1309"/>
              <a:gd name="T104" fmla="*/ 9 w 507"/>
              <a:gd name="T105" fmla="*/ 1123 h 1309"/>
              <a:gd name="T106" fmla="*/ 7 w 507"/>
              <a:gd name="T107" fmla="*/ 1117 h 1309"/>
              <a:gd name="T108" fmla="*/ 5 w 507"/>
              <a:gd name="T109" fmla="*/ 1105 h 1309"/>
              <a:gd name="T110" fmla="*/ 3 w 507"/>
              <a:gd name="T111" fmla="*/ 1099 h 1309"/>
              <a:gd name="T112" fmla="*/ 1 w 507"/>
              <a:gd name="T113" fmla="*/ 1086 h 1309"/>
              <a:gd name="T114" fmla="*/ 1 w 507"/>
              <a:gd name="T115" fmla="*/ 1080 h 1309"/>
              <a:gd name="T116" fmla="*/ 0 w 507"/>
              <a:gd name="T117" fmla="*/ 1067 h 1309"/>
              <a:gd name="T118" fmla="*/ 0 w 507"/>
              <a:gd name="T119" fmla="*/ 1061 h 1309"/>
              <a:gd name="T120" fmla="*/ 0 w 507"/>
              <a:gd name="T121" fmla="*/ 1055 h 1309"/>
              <a:gd name="T122" fmla="*/ 0 w 507"/>
              <a:gd name="T123" fmla="*/ 1040 h 1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07" h="1309">
                <a:moveTo>
                  <a:pt x="89" y="819"/>
                </a:moveTo>
                <a:cubicBezTo>
                  <a:pt x="107" y="775"/>
                  <a:pt x="120" y="724"/>
                  <a:pt x="121" y="656"/>
                </a:cubicBezTo>
                <a:cubicBezTo>
                  <a:pt x="121" y="586"/>
                  <a:pt x="107" y="533"/>
                  <a:pt x="88" y="488"/>
                </a:cubicBezTo>
                <a:cubicBezTo>
                  <a:pt x="53" y="412"/>
                  <a:pt x="5" y="358"/>
                  <a:pt x="0" y="269"/>
                </a:cubicBezTo>
                <a:cubicBezTo>
                  <a:pt x="0" y="267"/>
                  <a:pt x="0" y="266"/>
                  <a:pt x="0" y="264"/>
                </a:cubicBezTo>
                <a:cubicBezTo>
                  <a:pt x="0" y="262"/>
                  <a:pt x="0" y="262"/>
                  <a:pt x="0" y="262"/>
                </a:cubicBezTo>
                <a:cubicBezTo>
                  <a:pt x="0" y="259"/>
                  <a:pt x="0" y="257"/>
                  <a:pt x="0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51"/>
                  <a:pt x="0" y="249"/>
                  <a:pt x="0" y="247"/>
                </a:cubicBezTo>
                <a:cubicBezTo>
                  <a:pt x="0" y="247"/>
                  <a:pt x="0" y="247"/>
                  <a:pt x="0" y="247"/>
                </a:cubicBezTo>
                <a:cubicBezTo>
                  <a:pt x="0" y="245"/>
                  <a:pt x="0" y="243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0" y="239"/>
                  <a:pt x="0" y="237"/>
                  <a:pt x="0" y="234"/>
                </a:cubicBezTo>
                <a:cubicBezTo>
                  <a:pt x="0" y="234"/>
                  <a:pt x="0" y="234"/>
                  <a:pt x="0" y="234"/>
                </a:cubicBezTo>
                <a:cubicBezTo>
                  <a:pt x="0" y="232"/>
                  <a:pt x="1" y="230"/>
                  <a:pt x="1" y="228"/>
                </a:cubicBezTo>
                <a:cubicBezTo>
                  <a:pt x="1" y="228"/>
                  <a:pt x="1" y="228"/>
                  <a:pt x="1" y="228"/>
                </a:cubicBezTo>
                <a:cubicBezTo>
                  <a:pt x="1" y="226"/>
                  <a:pt x="1" y="224"/>
                  <a:pt x="1" y="222"/>
                </a:cubicBezTo>
                <a:cubicBezTo>
                  <a:pt x="1" y="222"/>
                  <a:pt x="1" y="222"/>
                  <a:pt x="1" y="222"/>
                </a:cubicBezTo>
                <a:cubicBezTo>
                  <a:pt x="2" y="220"/>
                  <a:pt x="2" y="218"/>
                  <a:pt x="2" y="216"/>
                </a:cubicBezTo>
                <a:cubicBezTo>
                  <a:pt x="2" y="216"/>
                  <a:pt x="2" y="216"/>
                  <a:pt x="2" y="216"/>
                </a:cubicBezTo>
                <a:cubicBezTo>
                  <a:pt x="3" y="214"/>
                  <a:pt x="3" y="212"/>
                  <a:pt x="3" y="209"/>
                </a:cubicBezTo>
                <a:cubicBezTo>
                  <a:pt x="3" y="209"/>
                  <a:pt x="3" y="209"/>
                  <a:pt x="3" y="209"/>
                </a:cubicBezTo>
                <a:cubicBezTo>
                  <a:pt x="4" y="207"/>
                  <a:pt x="4" y="205"/>
                  <a:pt x="5" y="203"/>
                </a:cubicBezTo>
                <a:cubicBezTo>
                  <a:pt x="5" y="203"/>
                  <a:pt x="5" y="203"/>
                  <a:pt x="5" y="203"/>
                </a:cubicBezTo>
                <a:cubicBezTo>
                  <a:pt x="5" y="201"/>
                  <a:pt x="5" y="199"/>
                  <a:pt x="6" y="197"/>
                </a:cubicBezTo>
                <a:cubicBezTo>
                  <a:pt x="6" y="197"/>
                  <a:pt x="6" y="197"/>
                  <a:pt x="6" y="197"/>
                </a:cubicBezTo>
                <a:cubicBezTo>
                  <a:pt x="6" y="195"/>
                  <a:pt x="7" y="193"/>
                  <a:pt x="7" y="191"/>
                </a:cubicBezTo>
                <a:cubicBezTo>
                  <a:pt x="7" y="191"/>
                  <a:pt x="7" y="191"/>
                  <a:pt x="7" y="191"/>
                </a:cubicBezTo>
                <a:cubicBezTo>
                  <a:pt x="8" y="189"/>
                  <a:pt x="8" y="187"/>
                  <a:pt x="9" y="185"/>
                </a:cubicBezTo>
                <a:cubicBezTo>
                  <a:pt x="9" y="185"/>
                  <a:pt x="9" y="185"/>
                  <a:pt x="9" y="185"/>
                </a:cubicBezTo>
                <a:cubicBezTo>
                  <a:pt x="10" y="181"/>
                  <a:pt x="11" y="177"/>
                  <a:pt x="12" y="173"/>
                </a:cubicBezTo>
                <a:cubicBezTo>
                  <a:pt x="13" y="173"/>
                  <a:pt x="13" y="173"/>
                  <a:pt x="13" y="173"/>
                </a:cubicBezTo>
                <a:cubicBezTo>
                  <a:pt x="38" y="95"/>
                  <a:pt x="101" y="33"/>
                  <a:pt x="183" y="10"/>
                </a:cubicBezTo>
                <a:cubicBezTo>
                  <a:pt x="183" y="10"/>
                  <a:pt x="183" y="10"/>
                  <a:pt x="183" y="10"/>
                </a:cubicBezTo>
                <a:cubicBezTo>
                  <a:pt x="189" y="8"/>
                  <a:pt x="195" y="6"/>
                  <a:pt x="201" y="5"/>
                </a:cubicBezTo>
                <a:cubicBezTo>
                  <a:pt x="201" y="5"/>
                  <a:pt x="201" y="5"/>
                  <a:pt x="201" y="5"/>
                </a:cubicBezTo>
                <a:cubicBezTo>
                  <a:pt x="203" y="5"/>
                  <a:pt x="205" y="4"/>
                  <a:pt x="208" y="4"/>
                </a:cubicBezTo>
                <a:cubicBezTo>
                  <a:pt x="208" y="4"/>
                  <a:pt x="208" y="4"/>
                  <a:pt x="208" y="4"/>
                </a:cubicBezTo>
                <a:cubicBezTo>
                  <a:pt x="210" y="3"/>
                  <a:pt x="212" y="3"/>
                  <a:pt x="214" y="3"/>
                </a:cubicBezTo>
                <a:cubicBezTo>
                  <a:pt x="214" y="3"/>
                  <a:pt x="214" y="3"/>
                  <a:pt x="214" y="3"/>
                </a:cubicBezTo>
                <a:cubicBezTo>
                  <a:pt x="218" y="2"/>
                  <a:pt x="223" y="2"/>
                  <a:pt x="227" y="1"/>
                </a:cubicBezTo>
                <a:cubicBezTo>
                  <a:pt x="227" y="1"/>
                  <a:pt x="227" y="1"/>
                  <a:pt x="227" y="1"/>
                </a:cubicBezTo>
                <a:cubicBezTo>
                  <a:pt x="229" y="1"/>
                  <a:pt x="231" y="1"/>
                  <a:pt x="233" y="0"/>
                </a:cubicBezTo>
                <a:cubicBezTo>
                  <a:pt x="233" y="0"/>
                  <a:pt x="233" y="0"/>
                  <a:pt x="233" y="0"/>
                </a:cubicBezTo>
                <a:cubicBezTo>
                  <a:pt x="238" y="0"/>
                  <a:pt x="242" y="0"/>
                  <a:pt x="247" y="0"/>
                </a:cubicBezTo>
                <a:cubicBezTo>
                  <a:pt x="247" y="0"/>
                  <a:pt x="247" y="0"/>
                  <a:pt x="247" y="0"/>
                </a:cubicBezTo>
                <a:cubicBezTo>
                  <a:pt x="249" y="0"/>
                  <a:pt x="251" y="0"/>
                  <a:pt x="253" y="0"/>
                </a:cubicBezTo>
                <a:cubicBezTo>
                  <a:pt x="253" y="0"/>
                  <a:pt x="253" y="0"/>
                  <a:pt x="253" y="0"/>
                </a:cubicBezTo>
                <a:cubicBezTo>
                  <a:pt x="256" y="0"/>
                  <a:pt x="258" y="0"/>
                  <a:pt x="260" y="0"/>
                </a:cubicBezTo>
                <a:cubicBezTo>
                  <a:pt x="260" y="0"/>
                  <a:pt x="260" y="0"/>
                  <a:pt x="260" y="0"/>
                </a:cubicBezTo>
                <a:cubicBezTo>
                  <a:pt x="265" y="0"/>
                  <a:pt x="269" y="0"/>
                  <a:pt x="273" y="0"/>
                </a:cubicBezTo>
                <a:cubicBezTo>
                  <a:pt x="273" y="0"/>
                  <a:pt x="273" y="0"/>
                  <a:pt x="273" y="0"/>
                </a:cubicBezTo>
                <a:cubicBezTo>
                  <a:pt x="276" y="1"/>
                  <a:pt x="278" y="1"/>
                  <a:pt x="280" y="1"/>
                </a:cubicBezTo>
                <a:cubicBezTo>
                  <a:pt x="280" y="1"/>
                  <a:pt x="280" y="1"/>
                  <a:pt x="280" y="1"/>
                </a:cubicBezTo>
                <a:cubicBezTo>
                  <a:pt x="284" y="2"/>
                  <a:pt x="289" y="2"/>
                  <a:pt x="293" y="3"/>
                </a:cubicBezTo>
                <a:cubicBezTo>
                  <a:pt x="293" y="3"/>
                  <a:pt x="293" y="3"/>
                  <a:pt x="293" y="3"/>
                </a:cubicBezTo>
                <a:cubicBezTo>
                  <a:pt x="295" y="3"/>
                  <a:pt x="297" y="3"/>
                  <a:pt x="299" y="4"/>
                </a:cubicBezTo>
                <a:cubicBezTo>
                  <a:pt x="299" y="4"/>
                  <a:pt x="299" y="4"/>
                  <a:pt x="299" y="4"/>
                </a:cubicBezTo>
                <a:cubicBezTo>
                  <a:pt x="301" y="4"/>
                  <a:pt x="303" y="5"/>
                  <a:pt x="305" y="5"/>
                </a:cubicBezTo>
                <a:cubicBezTo>
                  <a:pt x="305" y="5"/>
                  <a:pt x="305" y="5"/>
                  <a:pt x="305" y="5"/>
                </a:cubicBezTo>
                <a:cubicBezTo>
                  <a:pt x="312" y="6"/>
                  <a:pt x="318" y="8"/>
                  <a:pt x="324" y="10"/>
                </a:cubicBezTo>
                <a:cubicBezTo>
                  <a:pt x="324" y="10"/>
                  <a:pt x="324" y="10"/>
                  <a:pt x="324" y="10"/>
                </a:cubicBezTo>
                <a:cubicBezTo>
                  <a:pt x="405" y="33"/>
                  <a:pt x="468" y="95"/>
                  <a:pt x="494" y="173"/>
                </a:cubicBezTo>
                <a:cubicBezTo>
                  <a:pt x="494" y="173"/>
                  <a:pt x="494" y="173"/>
                  <a:pt x="494" y="173"/>
                </a:cubicBezTo>
                <a:cubicBezTo>
                  <a:pt x="496" y="177"/>
                  <a:pt x="497" y="181"/>
                  <a:pt x="498" y="185"/>
                </a:cubicBezTo>
                <a:cubicBezTo>
                  <a:pt x="498" y="185"/>
                  <a:pt x="498" y="185"/>
                  <a:pt x="498" y="185"/>
                </a:cubicBezTo>
                <a:cubicBezTo>
                  <a:pt x="498" y="187"/>
                  <a:pt x="499" y="189"/>
                  <a:pt x="499" y="191"/>
                </a:cubicBezTo>
                <a:cubicBezTo>
                  <a:pt x="499" y="191"/>
                  <a:pt x="499" y="191"/>
                  <a:pt x="499" y="191"/>
                </a:cubicBezTo>
                <a:cubicBezTo>
                  <a:pt x="500" y="193"/>
                  <a:pt x="501" y="195"/>
                  <a:pt x="501" y="197"/>
                </a:cubicBezTo>
                <a:cubicBezTo>
                  <a:pt x="501" y="197"/>
                  <a:pt x="501" y="197"/>
                  <a:pt x="501" y="197"/>
                </a:cubicBezTo>
                <a:cubicBezTo>
                  <a:pt x="501" y="199"/>
                  <a:pt x="502" y="201"/>
                  <a:pt x="502" y="203"/>
                </a:cubicBezTo>
                <a:cubicBezTo>
                  <a:pt x="502" y="203"/>
                  <a:pt x="502" y="203"/>
                  <a:pt x="502" y="203"/>
                </a:cubicBezTo>
                <a:cubicBezTo>
                  <a:pt x="503" y="205"/>
                  <a:pt x="503" y="207"/>
                  <a:pt x="503" y="209"/>
                </a:cubicBezTo>
                <a:cubicBezTo>
                  <a:pt x="503" y="209"/>
                  <a:pt x="503" y="209"/>
                  <a:pt x="503" y="209"/>
                </a:cubicBezTo>
                <a:cubicBezTo>
                  <a:pt x="504" y="212"/>
                  <a:pt x="504" y="214"/>
                  <a:pt x="504" y="216"/>
                </a:cubicBezTo>
                <a:cubicBezTo>
                  <a:pt x="504" y="216"/>
                  <a:pt x="504" y="216"/>
                  <a:pt x="504" y="216"/>
                </a:cubicBezTo>
                <a:cubicBezTo>
                  <a:pt x="505" y="218"/>
                  <a:pt x="505" y="220"/>
                  <a:pt x="505" y="222"/>
                </a:cubicBezTo>
                <a:cubicBezTo>
                  <a:pt x="505" y="222"/>
                  <a:pt x="505" y="222"/>
                  <a:pt x="505" y="222"/>
                </a:cubicBezTo>
                <a:cubicBezTo>
                  <a:pt x="506" y="224"/>
                  <a:pt x="506" y="226"/>
                  <a:pt x="506" y="228"/>
                </a:cubicBezTo>
                <a:cubicBezTo>
                  <a:pt x="506" y="228"/>
                  <a:pt x="506" y="228"/>
                  <a:pt x="506" y="228"/>
                </a:cubicBezTo>
                <a:cubicBezTo>
                  <a:pt x="506" y="230"/>
                  <a:pt x="506" y="232"/>
                  <a:pt x="507" y="234"/>
                </a:cubicBezTo>
                <a:cubicBezTo>
                  <a:pt x="507" y="234"/>
                  <a:pt x="507" y="234"/>
                  <a:pt x="507" y="234"/>
                </a:cubicBezTo>
                <a:cubicBezTo>
                  <a:pt x="507" y="237"/>
                  <a:pt x="507" y="239"/>
                  <a:pt x="507" y="241"/>
                </a:cubicBezTo>
                <a:cubicBezTo>
                  <a:pt x="507" y="241"/>
                  <a:pt x="507" y="241"/>
                  <a:pt x="507" y="241"/>
                </a:cubicBezTo>
                <a:cubicBezTo>
                  <a:pt x="507" y="243"/>
                  <a:pt x="507" y="245"/>
                  <a:pt x="507" y="247"/>
                </a:cubicBezTo>
                <a:cubicBezTo>
                  <a:pt x="507" y="247"/>
                  <a:pt x="507" y="247"/>
                  <a:pt x="507" y="247"/>
                </a:cubicBezTo>
                <a:cubicBezTo>
                  <a:pt x="507" y="249"/>
                  <a:pt x="507" y="251"/>
                  <a:pt x="507" y="254"/>
                </a:cubicBezTo>
                <a:cubicBezTo>
                  <a:pt x="507" y="254"/>
                  <a:pt x="507" y="254"/>
                  <a:pt x="507" y="254"/>
                </a:cubicBezTo>
                <a:cubicBezTo>
                  <a:pt x="507" y="255"/>
                  <a:pt x="507" y="255"/>
                  <a:pt x="507" y="255"/>
                </a:cubicBezTo>
                <a:cubicBezTo>
                  <a:pt x="507" y="256"/>
                  <a:pt x="507" y="257"/>
                  <a:pt x="507" y="258"/>
                </a:cubicBezTo>
                <a:cubicBezTo>
                  <a:pt x="507" y="259"/>
                  <a:pt x="507" y="260"/>
                  <a:pt x="507" y="261"/>
                </a:cubicBezTo>
                <a:cubicBezTo>
                  <a:pt x="507" y="261"/>
                  <a:pt x="507" y="261"/>
                  <a:pt x="507" y="261"/>
                </a:cubicBezTo>
                <a:cubicBezTo>
                  <a:pt x="505" y="355"/>
                  <a:pt x="454" y="410"/>
                  <a:pt x="419" y="488"/>
                </a:cubicBezTo>
                <a:cubicBezTo>
                  <a:pt x="400" y="533"/>
                  <a:pt x="386" y="586"/>
                  <a:pt x="385" y="656"/>
                </a:cubicBezTo>
                <a:cubicBezTo>
                  <a:pt x="386" y="723"/>
                  <a:pt x="400" y="775"/>
                  <a:pt x="418" y="819"/>
                </a:cubicBezTo>
                <a:cubicBezTo>
                  <a:pt x="453" y="896"/>
                  <a:pt x="502" y="950"/>
                  <a:pt x="507" y="1040"/>
                </a:cubicBezTo>
                <a:cubicBezTo>
                  <a:pt x="507" y="1041"/>
                  <a:pt x="507" y="1043"/>
                  <a:pt x="507" y="1044"/>
                </a:cubicBezTo>
                <a:cubicBezTo>
                  <a:pt x="507" y="1047"/>
                  <a:pt x="507" y="1047"/>
                  <a:pt x="507" y="1047"/>
                </a:cubicBezTo>
                <a:cubicBezTo>
                  <a:pt x="507" y="1049"/>
                  <a:pt x="507" y="1052"/>
                  <a:pt x="507" y="1055"/>
                </a:cubicBezTo>
                <a:cubicBezTo>
                  <a:pt x="507" y="1055"/>
                  <a:pt x="507" y="1055"/>
                  <a:pt x="507" y="1055"/>
                </a:cubicBezTo>
                <a:cubicBezTo>
                  <a:pt x="507" y="1055"/>
                  <a:pt x="507" y="1055"/>
                  <a:pt x="507" y="1055"/>
                </a:cubicBezTo>
                <a:cubicBezTo>
                  <a:pt x="507" y="1057"/>
                  <a:pt x="507" y="1059"/>
                  <a:pt x="507" y="1061"/>
                </a:cubicBezTo>
                <a:cubicBezTo>
                  <a:pt x="507" y="1061"/>
                  <a:pt x="507" y="1061"/>
                  <a:pt x="507" y="1061"/>
                </a:cubicBezTo>
                <a:cubicBezTo>
                  <a:pt x="507" y="1063"/>
                  <a:pt x="507" y="1065"/>
                  <a:pt x="507" y="1067"/>
                </a:cubicBezTo>
                <a:cubicBezTo>
                  <a:pt x="507" y="1067"/>
                  <a:pt x="507" y="1067"/>
                  <a:pt x="507" y="1067"/>
                </a:cubicBezTo>
                <a:cubicBezTo>
                  <a:pt x="507" y="1070"/>
                  <a:pt x="507" y="1072"/>
                  <a:pt x="507" y="1074"/>
                </a:cubicBezTo>
                <a:cubicBezTo>
                  <a:pt x="507" y="1074"/>
                  <a:pt x="507" y="1074"/>
                  <a:pt x="507" y="1074"/>
                </a:cubicBezTo>
                <a:cubicBezTo>
                  <a:pt x="506" y="1076"/>
                  <a:pt x="506" y="1078"/>
                  <a:pt x="506" y="1080"/>
                </a:cubicBezTo>
                <a:cubicBezTo>
                  <a:pt x="506" y="1080"/>
                  <a:pt x="506" y="1080"/>
                  <a:pt x="506" y="1080"/>
                </a:cubicBezTo>
                <a:cubicBezTo>
                  <a:pt x="506" y="1082"/>
                  <a:pt x="506" y="1084"/>
                  <a:pt x="505" y="1086"/>
                </a:cubicBezTo>
                <a:cubicBezTo>
                  <a:pt x="505" y="1086"/>
                  <a:pt x="505" y="1086"/>
                  <a:pt x="505" y="1086"/>
                </a:cubicBezTo>
                <a:cubicBezTo>
                  <a:pt x="505" y="1089"/>
                  <a:pt x="505" y="1091"/>
                  <a:pt x="504" y="1093"/>
                </a:cubicBezTo>
                <a:cubicBezTo>
                  <a:pt x="504" y="1093"/>
                  <a:pt x="504" y="1093"/>
                  <a:pt x="504" y="1093"/>
                </a:cubicBezTo>
                <a:cubicBezTo>
                  <a:pt x="504" y="1095"/>
                  <a:pt x="504" y="1097"/>
                  <a:pt x="503" y="1099"/>
                </a:cubicBezTo>
                <a:cubicBezTo>
                  <a:pt x="503" y="1099"/>
                  <a:pt x="503" y="1099"/>
                  <a:pt x="503" y="1099"/>
                </a:cubicBezTo>
                <a:cubicBezTo>
                  <a:pt x="503" y="1101"/>
                  <a:pt x="503" y="1103"/>
                  <a:pt x="502" y="1105"/>
                </a:cubicBezTo>
                <a:cubicBezTo>
                  <a:pt x="502" y="1105"/>
                  <a:pt x="502" y="1105"/>
                  <a:pt x="502" y="1105"/>
                </a:cubicBezTo>
                <a:cubicBezTo>
                  <a:pt x="502" y="1107"/>
                  <a:pt x="501" y="1109"/>
                  <a:pt x="501" y="1111"/>
                </a:cubicBezTo>
                <a:cubicBezTo>
                  <a:pt x="501" y="1111"/>
                  <a:pt x="501" y="1111"/>
                  <a:pt x="501" y="1111"/>
                </a:cubicBezTo>
                <a:cubicBezTo>
                  <a:pt x="501" y="1113"/>
                  <a:pt x="500" y="1115"/>
                  <a:pt x="499" y="1117"/>
                </a:cubicBezTo>
                <a:cubicBezTo>
                  <a:pt x="499" y="1117"/>
                  <a:pt x="499" y="1117"/>
                  <a:pt x="499" y="1117"/>
                </a:cubicBezTo>
                <a:cubicBezTo>
                  <a:pt x="499" y="1119"/>
                  <a:pt x="498" y="1121"/>
                  <a:pt x="498" y="1123"/>
                </a:cubicBezTo>
                <a:cubicBezTo>
                  <a:pt x="498" y="1123"/>
                  <a:pt x="498" y="1123"/>
                  <a:pt x="498" y="1123"/>
                </a:cubicBezTo>
                <a:cubicBezTo>
                  <a:pt x="497" y="1127"/>
                  <a:pt x="496" y="1131"/>
                  <a:pt x="494" y="1135"/>
                </a:cubicBezTo>
                <a:cubicBezTo>
                  <a:pt x="494" y="1135"/>
                  <a:pt x="494" y="1135"/>
                  <a:pt x="494" y="1135"/>
                </a:cubicBezTo>
                <a:cubicBezTo>
                  <a:pt x="468" y="1213"/>
                  <a:pt x="405" y="1276"/>
                  <a:pt x="324" y="1299"/>
                </a:cubicBezTo>
                <a:cubicBezTo>
                  <a:pt x="324" y="1299"/>
                  <a:pt x="324" y="1299"/>
                  <a:pt x="324" y="1299"/>
                </a:cubicBezTo>
                <a:cubicBezTo>
                  <a:pt x="318" y="1301"/>
                  <a:pt x="312" y="1302"/>
                  <a:pt x="305" y="1303"/>
                </a:cubicBezTo>
                <a:cubicBezTo>
                  <a:pt x="305" y="1303"/>
                  <a:pt x="305" y="1303"/>
                  <a:pt x="305" y="1303"/>
                </a:cubicBezTo>
                <a:cubicBezTo>
                  <a:pt x="303" y="1304"/>
                  <a:pt x="301" y="1304"/>
                  <a:pt x="299" y="1305"/>
                </a:cubicBezTo>
                <a:cubicBezTo>
                  <a:pt x="299" y="1305"/>
                  <a:pt x="299" y="1305"/>
                  <a:pt x="299" y="1305"/>
                </a:cubicBezTo>
                <a:cubicBezTo>
                  <a:pt x="297" y="1305"/>
                  <a:pt x="295" y="1305"/>
                  <a:pt x="293" y="1306"/>
                </a:cubicBezTo>
                <a:cubicBezTo>
                  <a:pt x="293" y="1306"/>
                  <a:pt x="293" y="1306"/>
                  <a:pt x="293" y="1306"/>
                </a:cubicBezTo>
                <a:cubicBezTo>
                  <a:pt x="289" y="1306"/>
                  <a:pt x="284" y="1307"/>
                  <a:pt x="280" y="1307"/>
                </a:cubicBezTo>
                <a:cubicBezTo>
                  <a:pt x="280" y="1307"/>
                  <a:pt x="280" y="1307"/>
                  <a:pt x="280" y="1307"/>
                </a:cubicBezTo>
                <a:cubicBezTo>
                  <a:pt x="278" y="1308"/>
                  <a:pt x="276" y="1308"/>
                  <a:pt x="273" y="1308"/>
                </a:cubicBezTo>
                <a:cubicBezTo>
                  <a:pt x="273" y="1308"/>
                  <a:pt x="273" y="1308"/>
                  <a:pt x="273" y="1308"/>
                </a:cubicBezTo>
                <a:cubicBezTo>
                  <a:pt x="269" y="1308"/>
                  <a:pt x="265" y="1308"/>
                  <a:pt x="260" y="1309"/>
                </a:cubicBezTo>
                <a:cubicBezTo>
                  <a:pt x="260" y="1309"/>
                  <a:pt x="260" y="1309"/>
                  <a:pt x="260" y="1309"/>
                </a:cubicBezTo>
                <a:cubicBezTo>
                  <a:pt x="258" y="1309"/>
                  <a:pt x="256" y="1309"/>
                  <a:pt x="253" y="1309"/>
                </a:cubicBezTo>
                <a:cubicBezTo>
                  <a:pt x="253" y="1309"/>
                  <a:pt x="253" y="1309"/>
                  <a:pt x="253" y="1309"/>
                </a:cubicBezTo>
                <a:cubicBezTo>
                  <a:pt x="251" y="1309"/>
                  <a:pt x="249" y="1309"/>
                  <a:pt x="247" y="1309"/>
                </a:cubicBezTo>
                <a:cubicBezTo>
                  <a:pt x="247" y="1309"/>
                  <a:pt x="247" y="1309"/>
                  <a:pt x="247" y="1309"/>
                </a:cubicBezTo>
                <a:cubicBezTo>
                  <a:pt x="242" y="1308"/>
                  <a:pt x="238" y="1308"/>
                  <a:pt x="233" y="1308"/>
                </a:cubicBezTo>
                <a:cubicBezTo>
                  <a:pt x="233" y="1308"/>
                  <a:pt x="233" y="1308"/>
                  <a:pt x="233" y="1308"/>
                </a:cubicBezTo>
                <a:cubicBezTo>
                  <a:pt x="231" y="1308"/>
                  <a:pt x="229" y="1308"/>
                  <a:pt x="227" y="1307"/>
                </a:cubicBezTo>
                <a:cubicBezTo>
                  <a:pt x="227" y="1307"/>
                  <a:pt x="227" y="1307"/>
                  <a:pt x="227" y="1307"/>
                </a:cubicBezTo>
                <a:cubicBezTo>
                  <a:pt x="223" y="1307"/>
                  <a:pt x="218" y="1306"/>
                  <a:pt x="214" y="1306"/>
                </a:cubicBezTo>
                <a:cubicBezTo>
                  <a:pt x="214" y="1306"/>
                  <a:pt x="214" y="1306"/>
                  <a:pt x="214" y="1306"/>
                </a:cubicBezTo>
                <a:cubicBezTo>
                  <a:pt x="212" y="1305"/>
                  <a:pt x="210" y="1305"/>
                  <a:pt x="208" y="1305"/>
                </a:cubicBezTo>
                <a:cubicBezTo>
                  <a:pt x="208" y="1305"/>
                  <a:pt x="208" y="1305"/>
                  <a:pt x="208" y="1305"/>
                </a:cubicBezTo>
                <a:cubicBezTo>
                  <a:pt x="205" y="1304"/>
                  <a:pt x="203" y="1304"/>
                  <a:pt x="201" y="1303"/>
                </a:cubicBezTo>
                <a:cubicBezTo>
                  <a:pt x="201" y="1303"/>
                  <a:pt x="201" y="1303"/>
                  <a:pt x="201" y="1303"/>
                </a:cubicBezTo>
                <a:cubicBezTo>
                  <a:pt x="195" y="1302"/>
                  <a:pt x="189" y="1301"/>
                  <a:pt x="183" y="1299"/>
                </a:cubicBezTo>
                <a:cubicBezTo>
                  <a:pt x="183" y="1299"/>
                  <a:pt x="183" y="1299"/>
                  <a:pt x="183" y="1299"/>
                </a:cubicBezTo>
                <a:cubicBezTo>
                  <a:pt x="101" y="1276"/>
                  <a:pt x="38" y="1213"/>
                  <a:pt x="13" y="1135"/>
                </a:cubicBezTo>
                <a:cubicBezTo>
                  <a:pt x="12" y="1135"/>
                  <a:pt x="12" y="1135"/>
                  <a:pt x="12" y="1135"/>
                </a:cubicBezTo>
                <a:cubicBezTo>
                  <a:pt x="11" y="1131"/>
                  <a:pt x="10" y="1127"/>
                  <a:pt x="9" y="1123"/>
                </a:cubicBezTo>
                <a:cubicBezTo>
                  <a:pt x="9" y="1123"/>
                  <a:pt x="9" y="1123"/>
                  <a:pt x="9" y="1123"/>
                </a:cubicBezTo>
                <a:cubicBezTo>
                  <a:pt x="8" y="1121"/>
                  <a:pt x="8" y="1119"/>
                  <a:pt x="7" y="1117"/>
                </a:cubicBezTo>
                <a:cubicBezTo>
                  <a:pt x="7" y="1117"/>
                  <a:pt x="7" y="1117"/>
                  <a:pt x="7" y="1117"/>
                </a:cubicBezTo>
                <a:cubicBezTo>
                  <a:pt x="7" y="1115"/>
                  <a:pt x="6" y="1113"/>
                  <a:pt x="6" y="1111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5" y="1109"/>
                  <a:pt x="5" y="1107"/>
                  <a:pt x="5" y="1105"/>
                </a:cubicBezTo>
                <a:cubicBezTo>
                  <a:pt x="5" y="1105"/>
                  <a:pt x="5" y="1105"/>
                  <a:pt x="5" y="1105"/>
                </a:cubicBezTo>
                <a:cubicBezTo>
                  <a:pt x="4" y="1103"/>
                  <a:pt x="4" y="1101"/>
                  <a:pt x="3" y="1099"/>
                </a:cubicBezTo>
                <a:cubicBezTo>
                  <a:pt x="3" y="1099"/>
                  <a:pt x="3" y="1099"/>
                  <a:pt x="3" y="1099"/>
                </a:cubicBezTo>
                <a:cubicBezTo>
                  <a:pt x="3" y="1097"/>
                  <a:pt x="3" y="1095"/>
                  <a:pt x="2" y="1093"/>
                </a:cubicBezTo>
                <a:cubicBezTo>
                  <a:pt x="2" y="1093"/>
                  <a:pt x="2" y="1093"/>
                  <a:pt x="2" y="1093"/>
                </a:cubicBezTo>
                <a:cubicBezTo>
                  <a:pt x="2" y="1091"/>
                  <a:pt x="2" y="1089"/>
                  <a:pt x="1" y="1086"/>
                </a:cubicBezTo>
                <a:cubicBezTo>
                  <a:pt x="1" y="1086"/>
                  <a:pt x="1" y="1086"/>
                  <a:pt x="1" y="1086"/>
                </a:cubicBezTo>
                <a:cubicBezTo>
                  <a:pt x="1" y="1084"/>
                  <a:pt x="1" y="1082"/>
                  <a:pt x="1" y="1080"/>
                </a:cubicBezTo>
                <a:cubicBezTo>
                  <a:pt x="1" y="1080"/>
                  <a:pt x="1" y="1080"/>
                  <a:pt x="1" y="1080"/>
                </a:cubicBezTo>
                <a:cubicBezTo>
                  <a:pt x="1" y="1078"/>
                  <a:pt x="0" y="1076"/>
                  <a:pt x="0" y="1074"/>
                </a:cubicBezTo>
                <a:cubicBezTo>
                  <a:pt x="0" y="1074"/>
                  <a:pt x="0" y="1074"/>
                  <a:pt x="0" y="1074"/>
                </a:cubicBezTo>
                <a:cubicBezTo>
                  <a:pt x="0" y="1072"/>
                  <a:pt x="0" y="1070"/>
                  <a:pt x="0" y="1067"/>
                </a:cubicBezTo>
                <a:cubicBezTo>
                  <a:pt x="0" y="1067"/>
                  <a:pt x="0" y="1067"/>
                  <a:pt x="0" y="1067"/>
                </a:cubicBezTo>
                <a:cubicBezTo>
                  <a:pt x="0" y="1065"/>
                  <a:pt x="0" y="1063"/>
                  <a:pt x="0" y="1061"/>
                </a:cubicBezTo>
                <a:cubicBezTo>
                  <a:pt x="0" y="1061"/>
                  <a:pt x="0" y="1061"/>
                  <a:pt x="0" y="1061"/>
                </a:cubicBezTo>
                <a:cubicBezTo>
                  <a:pt x="0" y="1059"/>
                  <a:pt x="0" y="1057"/>
                  <a:pt x="0" y="1055"/>
                </a:cubicBezTo>
                <a:cubicBezTo>
                  <a:pt x="0" y="1055"/>
                  <a:pt x="0" y="1055"/>
                  <a:pt x="0" y="1055"/>
                </a:cubicBezTo>
                <a:cubicBezTo>
                  <a:pt x="0" y="1055"/>
                  <a:pt x="0" y="1055"/>
                  <a:pt x="0" y="1055"/>
                </a:cubicBezTo>
                <a:cubicBezTo>
                  <a:pt x="0" y="1052"/>
                  <a:pt x="0" y="1049"/>
                  <a:pt x="0" y="1047"/>
                </a:cubicBezTo>
                <a:cubicBezTo>
                  <a:pt x="0" y="1046"/>
                  <a:pt x="0" y="1045"/>
                  <a:pt x="0" y="1044"/>
                </a:cubicBezTo>
                <a:cubicBezTo>
                  <a:pt x="0" y="1043"/>
                  <a:pt x="0" y="1041"/>
                  <a:pt x="0" y="1040"/>
                </a:cubicBezTo>
                <a:cubicBezTo>
                  <a:pt x="5" y="950"/>
                  <a:pt x="54" y="896"/>
                  <a:pt x="89" y="8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448176" y="2735263"/>
            <a:ext cx="611188" cy="612775"/>
          </a:xfrm>
          <a:prstGeom prst="ellipse">
            <a:avLst/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9"/>
          <p:cNvSpPr>
            <a:spLocks/>
          </p:cNvSpPr>
          <p:nvPr/>
        </p:nvSpPr>
        <p:spPr bwMode="auto">
          <a:xfrm>
            <a:off x="5187951" y="4586288"/>
            <a:ext cx="1816100" cy="706438"/>
          </a:xfrm>
          <a:custGeom>
            <a:avLst/>
            <a:gdLst>
              <a:gd name="T0" fmla="*/ 820 w 1308"/>
              <a:gd name="T1" fmla="*/ 89 h 508"/>
              <a:gd name="T2" fmla="*/ 1046 w 1308"/>
              <a:gd name="T3" fmla="*/ 1 h 508"/>
              <a:gd name="T4" fmla="*/ 1055 w 1308"/>
              <a:gd name="T5" fmla="*/ 0 h 508"/>
              <a:gd name="T6" fmla="*/ 1067 w 1308"/>
              <a:gd name="T7" fmla="*/ 1 h 508"/>
              <a:gd name="T8" fmla="*/ 1074 w 1308"/>
              <a:gd name="T9" fmla="*/ 1 h 508"/>
              <a:gd name="T10" fmla="*/ 1086 w 1308"/>
              <a:gd name="T11" fmla="*/ 2 h 508"/>
              <a:gd name="T12" fmla="*/ 1093 w 1308"/>
              <a:gd name="T13" fmla="*/ 3 h 508"/>
              <a:gd name="T14" fmla="*/ 1105 w 1308"/>
              <a:gd name="T15" fmla="*/ 5 h 508"/>
              <a:gd name="T16" fmla="*/ 1111 w 1308"/>
              <a:gd name="T17" fmla="*/ 7 h 508"/>
              <a:gd name="T18" fmla="*/ 1123 w 1308"/>
              <a:gd name="T19" fmla="*/ 10 h 508"/>
              <a:gd name="T20" fmla="*/ 1135 w 1308"/>
              <a:gd name="T21" fmla="*/ 13 h 508"/>
              <a:gd name="T22" fmla="*/ 1303 w 1308"/>
              <a:gd name="T23" fmla="*/ 202 h 508"/>
              <a:gd name="T24" fmla="*/ 1304 w 1308"/>
              <a:gd name="T25" fmla="*/ 208 h 508"/>
              <a:gd name="T26" fmla="*/ 1307 w 1308"/>
              <a:gd name="T27" fmla="*/ 228 h 508"/>
              <a:gd name="T28" fmla="*/ 1308 w 1308"/>
              <a:gd name="T29" fmla="*/ 234 h 508"/>
              <a:gd name="T30" fmla="*/ 1308 w 1308"/>
              <a:gd name="T31" fmla="*/ 254 h 508"/>
              <a:gd name="T32" fmla="*/ 1308 w 1308"/>
              <a:gd name="T33" fmla="*/ 261 h 508"/>
              <a:gd name="T34" fmla="*/ 1307 w 1308"/>
              <a:gd name="T35" fmla="*/ 281 h 508"/>
              <a:gd name="T36" fmla="*/ 1305 w 1308"/>
              <a:gd name="T37" fmla="*/ 294 h 508"/>
              <a:gd name="T38" fmla="*/ 1303 w 1308"/>
              <a:gd name="T39" fmla="*/ 306 h 508"/>
              <a:gd name="T40" fmla="*/ 1299 w 1308"/>
              <a:gd name="T41" fmla="*/ 325 h 508"/>
              <a:gd name="T42" fmla="*/ 1123 w 1308"/>
              <a:gd name="T43" fmla="*/ 499 h 508"/>
              <a:gd name="T44" fmla="*/ 1117 w 1308"/>
              <a:gd name="T45" fmla="*/ 500 h 508"/>
              <a:gd name="T46" fmla="*/ 1105 w 1308"/>
              <a:gd name="T47" fmla="*/ 503 h 508"/>
              <a:gd name="T48" fmla="*/ 1099 w 1308"/>
              <a:gd name="T49" fmla="*/ 504 h 508"/>
              <a:gd name="T50" fmla="*/ 1086 w 1308"/>
              <a:gd name="T51" fmla="*/ 506 h 508"/>
              <a:gd name="T52" fmla="*/ 1080 w 1308"/>
              <a:gd name="T53" fmla="*/ 507 h 508"/>
              <a:gd name="T54" fmla="*/ 1067 w 1308"/>
              <a:gd name="T55" fmla="*/ 508 h 508"/>
              <a:gd name="T56" fmla="*/ 1061 w 1308"/>
              <a:gd name="T57" fmla="*/ 508 h 508"/>
              <a:gd name="T58" fmla="*/ 1053 w 1308"/>
              <a:gd name="T59" fmla="*/ 508 h 508"/>
              <a:gd name="T60" fmla="*/ 1047 w 1308"/>
              <a:gd name="T61" fmla="*/ 508 h 508"/>
              <a:gd name="T62" fmla="*/ 489 w 1308"/>
              <a:gd name="T63" fmla="*/ 419 h 508"/>
              <a:gd name="T64" fmla="*/ 262 w 1308"/>
              <a:gd name="T65" fmla="*/ 508 h 508"/>
              <a:gd name="T66" fmla="*/ 254 w 1308"/>
              <a:gd name="T67" fmla="*/ 508 h 508"/>
              <a:gd name="T68" fmla="*/ 241 w 1308"/>
              <a:gd name="T69" fmla="*/ 508 h 508"/>
              <a:gd name="T70" fmla="*/ 234 w 1308"/>
              <a:gd name="T71" fmla="*/ 507 h 508"/>
              <a:gd name="T72" fmla="*/ 222 w 1308"/>
              <a:gd name="T73" fmla="*/ 506 h 508"/>
              <a:gd name="T74" fmla="*/ 215 w 1308"/>
              <a:gd name="T75" fmla="*/ 505 h 508"/>
              <a:gd name="T76" fmla="*/ 203 w 1308"/>
              <a:gd name="T77" fmla="*/ 503 h 508"/>
              <a:gd name="T78" fmla="*/ 197 w 1308"/>
              <a:gd name="T79" fmla="*/ 502 h 508"/>
              <a:gd name="T80" fmla="*/ 185 w 1308"/>
              <a:gd name="T81" fmla="*/ 499 h 508"/>
              <a:gd name="T82" fmla="*/ 173 w 1308"/>
              <a:gd name="T83" fmla="*/ 495 h 508"/>
              <a:gd name="T84" fmla="*/ 5 w 1308"/>
              <a:gd name="T85" fmla="*/ 306 h 508"/>
              <a:gd name="T86" fmla="*/ 4 w 1308"/>
              <a:gd name="T87" fmla="*/ 300 h 508"/>
              <a:gd name="T88" fmla="*/ 1 w 1308"/>
              <a:gd name="T89" fmla="*/ 281 h 508"/>
              <a:gd name="T90" fmla="*/ 0 w 1308"/>
              <a:gd name="T91" fmla="*/ 274 h 508"/>
              <a:gd name="T92" fmla="*/ 0 w 1308"/>
              <a:gd name="T93" fmla="*/ 254 h 508"/>
              <a:gd name="T94" fmla="*/ 0 w 1308"/>
              <a:gd name="T95" fmla="*/ 248 h 508"/>
              <a:gd name="T96" fmla="*/ 1 w 1308"/>
              <a:gd name="T97" fmla="*/ 228 h 508"/>
              <a:gd name="T98" fmla="*/ 3 w 1308"/>
              <a:gd name="T99" fmla="*/ 215 h 508"/>
              <a:gd name="T100" fmla="*/ 5 w 1308"/>
              <a:gd name="T101" fmla="*/ 202 h 508"/>
              <a:gd name="T102" fmla="*/ 9 w 1308"/>
              <a:gd name="T103" fmla="*/ 184 h 508"/>
              <a:gd name="T104" fmla="*/ 185 w 1308"/>
              <a:gd name="T105" fmla="*/ 10 h 508"/>
              <a:gd name="T106" fmla="*/ 191 w 1308"/>
              <a:gd name="T107" fmla="*/ 8 h 508"/>
              <a:gd name="T108" fmla="*/ 203 w 1308"/>
              <a:gd name="T109" fmla="*/ 5 h 508"/>
              <a:gd name="T110" fmla="*/ 209 w 1308"/>
              <a:gd name="T111" fmla="*/ 4 h 508"/>
              <a:gd name="T112" fmla="*/ 222 w 1308"/>
              <a:gd name="T113" fmla="*/ 2 h 508"/>
              <a:gd name="T114" fmla="*/ 228 w 1308"/>
              <a:gd name="T115" fmla="*/ 2 h 508"/>
              <a:gd name="T116" fmla="*/ 241 w 1308"/>
              <a:gd name="T117" fmla="*/ 1 h 508"/>
              <a:gd name="T118" fmla="*/ 247 w 1308"/>
              <a:gd name="T119" fmla="*/ 1 h 508"/>
              <a:gd name="T120" fmla="*/ 254 w 1308"/>
              <a:gd name="T121" fmla="*/ 0 h 508"/>
              <a:gd name="T122" fmla="*/ 268 w 1308"/>
              <a:gd name="T123" fmla="*/ 1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08" h="508">
                <a:moveTo>
                  <a:pt x="489" y="89"/>
                </a:moveTo>
                <a:cubicBezTo>
                  <a:pt x="533" y="107"/>
                  <a:pt x="584" y="121"/>
                  <a:pt x="652" y="122"/>
                </a:cubicBezTo>
                <a:cubicBezTo>
                  <a:pt x="722" y="122"/>
                  <a:pt x="775" y="108"/>
                  <a:pt x="820" y="89"/>
                </a:cubicBezTo>
                <a:cubicBezTo>
                  <a:pt x="896" y="54"/>
                  <a:pt x="950" y="6"/>
                  <a:pt x="1039" y="1"/>
                </a:cubicBezTo>
                <a:cubicBezTo>
                  <a:pt x="1041" y="1"/>
                  <a:pt x="1043" y="1"/>
                  <a:pt x="1044" y="1"/>
                </a:cubicBezTo>
                <a:cubicBezTo>
                  <a:pt x="1046" y="1"/>
                  <a:pt x="1046" y="1"/>
                  <a:pt x="1046" y="1"/>
                </a:cubicBezTo>
                <a:cubicBezTo>
                  <a:pt x="1049" y="1"/>
                  <a:pt x="1052" y="0"/>
                  <a:pt x="1054" y="0"/>
                </a:cubicBezTo>
                <a:cubicBezTo>
                  <a:pt x="1055" y="0"/>
                  <a:pt x="1055" y="0"/>
                  <a:pt x="1055" y="0"/>
                </a:cubicBezTo>
                <a:cubicBezTo>
                  <a:pt x="1055" y="0"/>
                  <a:pt x="1055" y="0"/>
                  <a:pt x="1055" y="0"/>
                </a:cubicBezTo>
                <a:cubicBezTo>
                  <a:pt x="1057" y="0"/>
                  <a:pt x="1059" y="0"/>
                  <a:pt x="1061" y="1"/>
                </a:cubicBezTo>
                <a:cubicBezTo>
                  <a:pt x="1061" y="1"/>
                  <a:pt x="1061" y="1"/>
                  <a:pt x="1061" y="1"/>
                </a:cubicBezTo>
                <a:cubicBezTo>
                  <a:pt x="1063" y="1"/>
                  <a:pt x="1065" y="1"/>
                  <a:pt x="1067" y="1"/>
                </a:cubicBezTo>
                <a:cubicBezTo>
                  <a:pt x="1067" y="1"/>
                  <a:pt x="1067" y="1"/>
                  <a:pt x="1067" y="1"/>
                </a:cubicBezTo>
                <a:cubicBezTo>
                  <a:pt x="1069" y="1"/>
                  <a:pt x="1072" y="1"/>
                  <a:pt x="1074" y="1"/>
                </a:cubicBezTo>
                <a:cubicBezTo>
                  <a:pt x="1074" y="1"/>
                  <a:pt x="1074" y="1"/>
                  <a:pt x="1074" y="1"/>
                </a:cubicBezTo>
                <a:cubicBezTo>
                  <a:pt x="1076" y="1"/>
                  <a:pt x="1078" y="1"/>
                  <a:pt x="1080" y="2"/>
                </a:cubicBezTo>
                <a:cubicBezTo>
                  <a:pt x="1080" y="2"/>
                  <a:pt x="1080" y="2"/>
                  <a:pt x="1080" y="2"/>
                </a:cubicBezTo>
                <a:cubicBezTo>
                  <a:pt x="1082" y="2"/>
                  <a:pt x="1084" y="2"/>
                  <a:pt x="1086" y="2"/>
                </a:cubicBezTo>
                <a:cubicBezTo>
                  <a:pt x="1086" y="2"/>
                  <a:pt x="1086" y="2"/>
                  <a:pt x="1086" y="2"/>
                </a:cubicBezTo>
                <a:cubicBezTo>
                  <a:pt x="1088" y="3"/>
                  <a:pt x="1091" y="3"/>
                  <a:pt x="1093" y="3"/>
                </a:cubicBezTo>
                <a:cubicBezTo>
                  <a:pt x="1093" y="3"/>
                  <a:pt x="1093" y="3"/>
                  <a:pt x="1093" y="3"/>
                </a:cubicBezTo>
                <a:cubicBezTo>
                  <a:pt x="1095" y="4"/>
                  <a:pt x="1097" y="4"/>
                  <a:pt x="1099" y="4"/>
                </a:cubicBezTo>
                <a:cubicBezTo>
                  <a:pt x="1099" y="4"/>
                  <a:pt x="1099" y="4"/>
                  <a:pt x="1099" y="4"/>
                </a:cubicBezTo>
                <a:cubicBezTo>
                  <a:pt x="1101" y="5"/>
                  <a:pt x="1103" y="5"/>
                  <a:pt x="1105" y="5"/>
                </a:cubicBezTo>
                <a:cubicBezTo>
                  <a:pt x="1105" y="5"/>
                  <a:pt x="1105" y="5"/>
                  <a:pt x="1105" y="5"/>
                </a:cubicBezTo>
                <a:cubicBezTo>
                  <a:pt x="1107" y="6"/>
                  <a:pt x="1109" y="6"/>
                  <a:pt x="1111" y="7"/>
                </a:cubicBezTo>
                <a:cubicBezTo>
                  <a:pt x="1111" y="7"/>
                  <a:pt x="1111" y="7"/>
                  <a:pt x="1111" y="7"/>
                </a:cubicBezTo>
                <a:cubicBezTo>
                  <a:pt x="1113" y="7"/>
                  <a:pt x="1115" y="8"/>
                  <a:pt x="1117" y="8"/>
                </a:cubicBezTo>
                <a:cubicBezTo>
                  <a:pt x="1117" y="8"/>
                  <a:pt x="1117" y="8"/>
                  <a:pt x="1117" y="8"/>
                </a:cubicBezTo>
                <a:cubicBezTo>
                  <a:pt x="1119" y="9"/>
                  <a:pt x="1121" y="9"/>
                  <a:pt x="1123" y="10"/>
                </a:cubicBezTo>
                <a:cubicBezTo>
                  <a:pt x="1123" y="10"/>
                  <a:pt x="1123" y="10"/>
                  <a:pt x="1123" y="10"/>
                </a:cubicBezTo>
                <a:cubicBezTo>
                  <a:pt x="1127" y="11"/>
                  <a:pt x="1131" y="12"/>
                  <a:pt x="1135" y="13"/>
                </a:cubicBezTo>
                <a:cubicBezTo>
                  <a:pt x="1135" y="13"/>
                  <a:pt x="1135" y="13"/>
                  <a:pt x="1135" y="13"/>
                </a:cubicBezTo>
                <a:cubicBezTo>
                  <a:pt x="1213" y="39"/>
                  <a:pt x="1275" y="102"/>
                  <a:pt x="1299" y="184"/>
                </a:cubicBezTo>
                <a:cubicBezTo>
                  <a:pt x="1299" y="184"/>
                  <a:pt x="1299" y="184"/>
                  <a:pt x="1299" y="184"/>
                </a:cubicBezTo>
                <a:cubicBezTo>
                  <a:pt x="1300" y="190"/>
                  <a:pt x="1302" y="196"/>
                  <a:pt x="1303" y="202"/>
                </a:cubicBezTo>
                <a:cubicBezTo>
                  <a:pt x="1303" y="202"/>
                  <a:pt x="1303" y="202"/>
                  <a:pt x="1303" y="202"/>
                </a:cubicBezTo>
                <a:cubicBezTo>
                  <a:pt x="1304" y="204"/>
                  <a:pt x="1304" y="206"/>
                  <a:pt x="1304" y="208"/>
                </a:cubicBezTo>
                <a:cubicBezTo>
                  <a:pt x="1304" y="208"/>
                  <a:pt x="1304" y="208"/>
                  <a:pt x="1304" y="208"/>
                </a:cubicBezTo>
                <a:cubicBezTo>
                  <a:pt x="1305" y="210"/>
                  <a:pt x="1305" y="213"/>
                  <a:pt x="1305" y="215"/>
                </a:cubicBezTo>
                <a:cubicBezTo>
                  <a:pt x="1305" y="215"/>
                  <a:pt x="1305" y="215"/>
                  <a:pt x="1305" y="215"/>
                </a:cubicBezTo>
                <a:cubicBezTo>
                  <a:pt x="1306" y="219"/>
                  <a:pt x="1307" y="223"/>
                  <a:pt x="1307" y="228"/>
                </a:cubicBezTo>
                <a:cubicBezTo>
                  <a:pt x="1307" y="228"/>
                  <a:pt x="1307" y="228"/>
                  <a:pt x="1307" y="228"/>
                </a:cubicBezTo>
                <a:cubicBezTo>
                  <a:pt x="1307" y="230"/>
                  <a:pt x="1307" y="232"/>
                  <a:pt x="1308" y="234"/>
                </a:cubicBezTo>
                <a:cubicBezTo>
                  <a:pt x="1308" y="234"/>
                  <a:pt x="1308" y="234"/>
                  <a:pt x="1308" y="234"/>
                </a:cubicBezTo>
                <a:cubicBezTo>
                  <a:pt x="1308" y="239"/>
                  <a:pt x="1308" y="243"/>
                  <a:pt x="1308" y="248"/>
                </a:cubicBezTo>
                <a:cubicBezTo>
                  <a:pt x="1308" y="248"/>
                  <a:pt x="1308" y="248"/>
                  <a:pt x="1308" y="248"/>
                </a:cubicBezTo>
                <a:cubicBezTo>
                  <a:pt x="1308" y="250"/>
                  <a:pt x="1308" y="252"/>
                  <a:pt x="1308" y="254"/>
                </a:cubicBezTo>
                <a:cubicBezTo>
                  <a:pt x="1308" y="254"/>
                  <a:pt x="1308" y="254"/>
                  <a:pt x="1308" y="254"/>
                </a:cubicBezTo>
                <a:cubicBezTo>
                  <a:pt x="1308" y="257"/>
                  <a:pt x="1308" y="259"/>
                  <a:pt x="1308" y="261"/>
                </a:cubicBezTo>
                <a:cubicBezTo>
                  <a:pt x="1308" y="261"/>
                  <a:pt x="1308" y="261"/>
                  <a:pt x="1308" y="261"/>
                </a:cubicBezTo>
                <a:cubicBezTo>
                  <a:pt x="1308" y="265"/>
                  <a:pt x="1308" y="270"/>
                  <a:pt x="1308" y="274"/>
                </a:cubicBezTo>
                <a:cubicBezTo>
                  <a:pt x="1308" y="274"/>
                  <a:pt x="1308" y="274"/>
                  <a:pt x="1308" y="274"/>
                </a:cubicBezTo>
                <a:cubicBezTo>
                  <a:pt x="1307" y="276"/>
                  <a:pt x="1307" y="279"/>
                  <a:pt x="1307" y="281"/>
                </a:cubicBezTo>
                <a:cubicBezTo>
                  <a:pt x="1307" y="281"/>
                  <a:pt x="1307" y="281"/>
                  <a:pt x="1307" y="281"/>
                </a:cubicBezTo>
                <a:cubicBezTo>
                  <a:pt x="1307" y="285"/>
                  <a:pt x="1306" y="289"/>
                  <a:pt x="1305" y="294"/>
                </a:cubicBezTo>
                <a:cubicBezTo>
                  <a:pt x="1305" y="294"/>
                  <a:pt x="1305" y="294"/>
                  <a:pt x="1305" y="294"/>
                </a:cubicBezTo>
                <a:cubicBezTo>
                  <a:pt x="1305" y="296"/>
                  <a:pt x="1305" y="298"/>
                  <a:pt x="1304" y="300"/>
                </a:cubicBezTo>
                <a:cubicBezTo>
                  <a:pt x="1304" y="300"/>
                  <a:pt x="1304" y="300"/>
                  <a:pt x="1304" y="300"/>
                </a:cubicBezTo>
                <a:cubicBezTo>
                  <a:pt x="1304" y="302"/>
                  <a:pt x="1304" y="304"/>
                  <a:pt x="1303" y="306"/>
                </a:cubicBezTo>
                <a:cubicBezTo>
                  <a:pt x="1303" y="306"/>
                  <a:pt x="1303" y="306"/>
                  <a:pt x="1303" y="306"/>
                </a:cubicBezTo>
                <a:cubicBezTo>
                  <a:pt x="1302" y="313"/>
                  <a:pt x="1300" y="319"/>
                  <a:pt x="1299" y="325"/>
                </a:cubicBezTo>
                <a:cubicBezTo>
                  <a:pt x="1299" y="325"/>
                  <a:pt x="1299" y="325"/>
                  <a:pt x="1299" y="325"/>
                </a:cubicBezTo>
                <a:cubicBezTo>
                  <a:pt x="1275" y="406"/>
                  <a:pt x="1213" y="469"/>
                  <a:pt x="1135" y="495"/>
                </a:cubicBezTo>
                <a:cubicBezTo>
                  <a:pt x="1135" y="495"/>
                  <a:pt x="1135" y="495"/>
                  <a:pt x="1135" y="495"/>
                </a:cubicBezTo>
                <a:cubicBezTo>
                  <a:pt x="1131" y="496"/>
                  <a:pt x="1127" y="498"/>
                  <a:pt x="1123" y="499"/>
                </a:cubicBezTo>
                <a:cubicBezTo>
                  <a:pt x="1123" y="499"/>
                  <a:pt x="1123" y="499"/>
                  <a:pt x="1123" y="499"/>
                </a:cubicBezTo>
                <a:cubicBezTo>
                  <a:pt x="1121" y="499"/>
                  <a:pt x="1119" y="500"/>
                  <a:pt x="1117" y="500"/>
                </a:cubicBezTo>
                <a:cubicBezTo>
                  <a:pt x="1117" y="500"/>
                  <a:pt x="1117" y="500"/>
                  <a:pt x="1117" y="500"/>
                </a:cubicBezTo>
                <a:cubicBezTo>
                  <a:pt x="1115" y="501"/>
                  <a:pt x="1113" y="501"/>
                  <a:pt x="1111" y="502"/>
                </a:cubicBezTo>
                <a:cubicBezTo>
                  <a:pt x="1111" y="502"/>
                  <a:pt x="1111" y="502"/>
                  <a:pt x="1111" y="502"/>
                </a:cubicBezTo>
                <a:cubicBezTo>
                  <a:pt x="1109" y="502"/>
                  <a:pt x="1107" y="503"/>
                  <a:pt x="1105" y="503"/>
                </a:cubicBezTo>
                <a:cubicBezTo>
                  <a:pt x="1105" y="503"/>
                  <a:pt x="1105" y="503"/>
                  <a:pt x="1105" y="503"/>
                </a:cubicBezTo>
                <a:cubicBezTo>
                  <a:pt x="1103" y="504"/>
                  <a:pt x="1101" y="504"/>
                  <a:pt x="1099" y="504"/>
                </a:cubicBezTo>
                <a:cubicBezTo>
                  <a:pt x="1099" y="504"/>
                  <a:pt x="1099" y="504"/>
                  <a:pt x="1099" y="504"/>
                </a:cubicBezTo>
                <a:cubicBezTo>
                  <a:pt x="1097" y="505"/>
                  <a:pt x="1095" y="505"/>
                  <a:pt x="1093" y="505"/>
                </a:cubicBezTo>
                <a:cubicBezTo>
                  <a:pt x="1093" y="505"/>
                  <a:pt x="1093" y="505"/>
                  <a:pt x="1093" y="505"/>
                </a:cubicBezTo>
                <a:cubicBezTo>
                  <a:pt x="1091" y="506"/>
                  <a:pt x="1088" y="506"/>
                  <a:pt x="1086" y="506"/>
                </a:cubicBezTo>
                <a:cubicBezTo>
                  <a:pt x="1086" y="506"/>
                  <a:pt x="1086" y="506"/>
                  <a:pt x="1086" y="506"/>
                </a:cubicBezTo>
                <a:cubicBezTo>
                  <a:pt x="1084" y="506"/>
                  <a:pt x="1082" y="507"/>
                  <a:pt x="1080" y="507"/>
                </a:cubicBezTo>
                <a:cubicBezTo>
                  <a:pt x="1080" y="507"/>
                  <a:pt x="1080" y="507"/>
                  <a:pt x="1080" y="507"/>
                </a:cubicBezTo>
                <a:cubicBezTo>
                  <a:pt x="1078" y="507"/>
                  <a:pt x="1076" y="507"/>
                  <a:pt x="1074" y="507"/>
                </a:cubicBezTo>
                <a:cubicBezTo>
                  <a:pt x="1074" y="507"/>
                  <a:pt x="1074" y="507"/>
                  <a:pt x="1074" y="507"/>
                </a:cubicBezTo>
                <a:cubicBezTo>
                  <a:pt x="1072" y="508"/>
                  <a:pt x="1069" y="508"/>
                  <a:pt x="1067" y="508"/>
                </a:cubicBezTo>
                <a:cubicBezTo>
                  <a:pt x="1067" y="508"/>
                  <a:pt x="1067" y="508"/>
                  <a:pt x="1067" y="508"/>
                </a:cubicBezTo>
                <a:cubicBezTo>
                  <a:pt x="1065" y="508"/>
                  <a:pt x="1063" y="508"/>
                  <a:pt x="1061" y="508"/>
                </a:cubicBezTo>
                <a:cubicBezTo>
                  <a:pt x="1061" y="508"/>
                  <a:pt x="1061" y="508"/>
                  <a:pt x="1061" y="508"/>
                </a:cubicBezTo>
                <a:cubicBezTo>
                  <a:pt x="1059" y="508"/>
                  <a:pt x="1057" y="508"/>
                  <a:pt x="1055" y="508"/>
                </a:cubicBezTo>
                <a:cubicBezTo>
                  <a:pt x="1055" y="508"/>
                  <a:pt x="1055" y="508"/>
                  <a:pt x="1055" y="508"/>
                </a:cubicBezTo>
                <a:cubicBezTo>
                  <a:pt x="1053" y="508"/>
                  <a:pt x="1053" y="508"/>
                  <a:pt x="1053" y="508"/>
                </a:cubicBezTo>
                <a:cubicBezTo>
                  <a:pt x="1052" y="508"/>
                  <a:pt x="1051" y="508"/>
                  <a:pt x="1051" y="508"/>
                </a:cubicBezTo>
                <a:cubicBezTo>
                  <a:pt x="1050" y="508"/>
                  <a:pt x="1048" y="508"/>
                  <a:pt x="1047" y="508"/>
                </a:cubicBezTo>
                <a:cubicBezTo>
                  <a:pt x="1047" y="508"/>
                  <a:pt x="1047" y="508"/>
                  <a:pt x="1047" y="508"/>
                </a:cubicBezTo>
                <a:cubicBezTo>
                  <a:pt x="953" y="505"/>
                  <a:pt x="898" y="455"/>
                  <a:pt x="820" y="420"/>
                </a:cubicBezTo>
                <a:cubicBezTo>
                  <a:pt x="775" y="401"/>
                  <a:pt x="723" y="387"/>
                  <a:pt x="653" y="386"/>
                </a:cubicBezTo>
                <a:cubicBezTo>
                  <a:pt x="585" y="387"/>
                  <a:pt x="533" y="401"/>
                  <a:pt x="489" y="419"/>
                </a:cubicBezTo>
                <a:cubicBezTo>
                  <a:pt x="412" y="454"/>
                  <a:pt x="359" y="503"/>
                  <a:pt x="268" y="508"/>
                </a:cubicBezTo>
                <a:cubicBezTo>
                  <a:pt x="267" y="508"/>
                  <a:pt x="265" y="508"/>
                  <a:pt x="264" y="508"/>
                </a:cubicBezTo>
                <a:cubicBezTo>
                  <a:pt x="262" y="508"/>
                  <a:pt x="262" y="508"/>
                  <a:pt x="262" y="508"/>
                </a:cubicBezTo>
                <a:cubicBezTo>
                  <a:pt x="259" y="508"/>
                  <a:pt x="256" y="508"/>
                  <a:pt x="254" y="508"/>
                </a:cubicBezTo>
                <a:cubicBezTo>
                  <a:pt x="254" y="508"/>
                  <a:pt x="254" y="508"/>
                  <a:pt x="254" y="508"/>
                </a:cubicBezTo>
                <a:cubicBezTo>
                  <a:pt x="254" y="508"/>
                  <a:pt x="254" y="508"/>
                  <a:pt x="254" y="508"/>
                </a:cubicBezTo>
                <a:cubicBezTo>
                  <a:pt x="251" y="508"/>
                  <a:pt x="249" y="508"/>
                  <a:pt x="247" y="508"/>
                </a:cubicBezTo>
                <a:cubicBezTo>
                  <a:pt x="247" y="508"/>
                  <a:pt x="247" y="508"/>
                  <a:pt x="247" y="508"/>
                </a:cubicBezTo>
                <a:cubicBezTo>
                  <a:pt x="245" y="508"/>
                  <a:pt x="243" y="508"/>
                  <a:pt x="241" y="508"/>
                </a:cubicBezTo>
                <a:cubicBezTo>
                  <a:pt x="241" y="508"/>
                  <a:pt x="241" y="508"/>
                  <a:pt x="241" y="508"/>
                </a:cubicBezTo>
                <a:cubicBezTo>
                  <a:pt x="239" y="508"/>
                  <a:pt x="236" y="508"/>
                  <a:pt x="234" y="507"/>
                </a:cubicBezTo>
                <a:cubicBezTo>
                  <a:pt x="234" y="507"/>
                  <a:pt x="234" y="507"/>
                  <a:pt x="234" y="507"/>
                </a:cubicBezTo>
                <a:cubicBezTo>
                  <a:pt x="232" y="507"/>
                  <a:pt x="230" y="507"/>
                  <a:pt x="228" y="507"/>
                </a:cubicBezTo>
                <a:cubicBezTo>
                  <a:pt x="228" y="507"/>
                  <a:pt x="228" y="507"/>
                  <a:pt x="228" y="507"/>
                </a:cubicBezTo>
                <a:cubicBezTo>
                  <a:pt x="226" y="507"/>
                  <a:pt x="224" y="506"/>
                  <a:pt x="222" y="506"/>
                </a:cubicBezTo>
                <a:cubicBezTo>
                  <a:pt x="222" y="506"/>
                  <a:pt x="222" y="506"/>
                  <a:pt x="222" y="506"/>
                </a:cubicBezTo>
                <a:cubicBezTo>
                  <a:pt x="220" y="506"/>
                  <a:pt x="218" y="506"/>
                  <a:pt x="215" y="505"/>
                </a:cubicBezTo>
                <a:cubicBezTo>
                  <a:pt x="215" y="505"/>
                  <a:pt x="215" y="505"/>
                  <a:pt x="215" y="505"/>
                </a:cubicBezTo>
                <a:cubicBezTo>
                  <a:pt x="213" y="505"/>
                  <a:pt x="211" y="505"/>
                  <a:pt x="209" y="504"/>
                </a:cubicBezTo>
                <a:cubicBezTo>
                  <a:pt x="209" y="504"/>
                  <a:pt x="209" y="504"/>
                  <a:pt x="209" y="504"/>
                </a:cubicBezTo>
                <a:cubicBezTo>
                  <a:pt x="207" y="504"/>
                  <a:pt x="205" y="504"/>
                  <a:pt x="203" y="503"/>
                </a:cubicBezTo>
                <a:cubicBezTo>
                  <a:pt x="203" y="503"/>
                  <a:pt x="203" y="503"/>
                  <a:pt x="203" y="503"/>
                </a:cubicBezTo>
                <a:cubicBezTo>
                  <a:pt x="201" y="503"/>
                  <a:pt x="199" y="502"/>
                  <a:pt x="197" y="502"/>
                </a:cubicBezTo>
                <a:cubicBezTo>
                  <a:pt x="197" y="502"/>
                  <a:pt x="197" y="502"/>
                  <a:pt x="197" y="502"/>
                </a:cubicBezTo>
                <a:cubicBezTo>
                  <a:pt x="195" y="501"/>
                  <a:pt x="193" y="501"/>
                  <a:pt x="191" y="500"/>
                </a:cubicBezTo>
                <a:cubicBezTo>
                  <a:pt x="191" y="500"/>
                  <a:pt x="191" y="500"/>
                  <a:pt x="191" y="500"/>
                </a:cubicBezTo>
                <a:cubicBezTo>
                  <a:pt x="189" y="500"/>
                  <a:pt x="187" y="499"/>
                  <a:pt x="185" y="499"/>
                </a:cubicBezTo>
                <a:cubicBezTo>
                  <a:pt x="185" y="499"/>
                  <a:pt x="185" y="499"/>
                  <a:pt x="185" y="499"/>
                </a:cubicBezTo>
                <a:cubicBezTo>
                  <a:pt x="181" y="498"/>
                  <a:pt x="177" y="496"/>
                  <a:pt x="173" y="495"/>
                </a:cubicBezTo>
                <a:cubicBezTo>
                  <a:pt x="173" y="495"/>
                  <a:pt x="173" y="495"/>
                  <a:pt x="173" y="495"/>
                </a:cubicBezTo>
                <a:cubicBezTo>
                  <a:pt x="95" y="469"/>
                  <a:pt x="33" y="406"/>
                  <a:pt x="9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8" y="319"/>
                  <a:pt x="6" y="313"/>
                  <a:pt x="5" y="306"/>
                </a:cubicBezTo>
                <a:cubicBezTo>
                  <a:pt x="5" y="306"/>
                  <a:pt x="5" y="306"/>
                  <a:pt x="5" y="306"/>
                </a:cubicBezTo>
                <a:cubicBezTo>
                  <a:pt x="4" y="304"/>
                  <a:pt x="4" y="302"/>
                  <a:pt x="4" y="300"/>
                </a:cubicBezTo>
                <a:cubicBezTo>
                  <a:pt x="4" y="300"/>
                  <a:pt x="4" y="300"/>
                  <a:pt x="4" y="300"/>
                </a:cubicBezTo>
                <a:cubicBezTo>
                  <a:pt x="3" y="298"/>
                  <a:pt x="3" y="296"/>
                  <a:pt x="3" y="294"/>
                </a:cubicBezTo>
                <a:cubicBezTo>
                  <a:pt x="3" y="294"/>
                  <a:pt x="3" y="294"/>
                  <a:pt x="3" y="294"/>
                </a:cubicBezTo>
                <a:cubicBezTo>
                  <a:pt x="2" y="289"/>
                  <a:pt x="1" y="285"/>
                  <a:pt x="1" y="281"/>
                </a:cubicBezTo>
                <a:cubicBezTo>
                  <a:pt x="1" y="281"/>
                  <a:pt x="1" y="281"/>
                  <a:pt x="1" y="281"/>
                </a:cubicBezTo>
                <a:cubicBezTo>
                  <a:pt x="1" y="279"/>
                  <a:pt x="1" y="276"/>
                  <a:pt x="0" y="274"/>
                </a:cubicBezTo>
                <a:cubicBezTo>
                  <a:pt x="0" y="274"/>
                  <a:pt x="0" y="274"/>
                  <a:pt x="0" y="274"/>
                </a:cubicBezTo>
                <a:cubicBezTo>
                  <a:pt x="0" y="270"/>
                  <a:pt x="0" y="265"/>
                  <a:pt x="0" y="261"/>
                </a:cubicBezTo>
                <a:cubicBezTo>
                  <a:pt x="0" y="261"/>
                  <a:pt x="0" y="261"/>
                  <a:pt x="0" y="261"/>
                </a:cubicBezTo>
                <a:cubicBezTo>
                  <a:pt x="0" y="259"/>
                  <a:pt x="0" y="257"/>
                  <a:pt x="0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52"/>
                  <a:pt x="0" y="250"/>
                  <a:pt x="0" y="248"/>
                </a:cubicBezTo>
                <a:cubicBezTo>
                  <a:pt x="0" y="248"/>
                  <a:pt x="0" y="248"/>
                  <a:pt x="0" y="248"/>
                </a:cubicBezTo>
                <a:cubicBezTo>
                  <a:pt x="0" y="243"/>
                  <a:pt x="0" y="239"/>
                  <a:pt x="0" y="234"/>
                </a:cubicBezTo>
                <a:cubicBezTo>
                  <a:pt x="0" y="234"/>
                  <a:pt x="0" y="234"/>
                  <a:pt x="0" y="234"/>
                </a:cubicBezTo>
                <a:cubicBezTo>
                  <a:pt x="1" y="232"/>
                  <a:pt x="1" y="230"/>
                  <a:pt x="1" y="228"/>
                </a:cubicBezTo>
                <a:cubicBezTo>
                  <a:pt x="1" y="228"/>
                  <a:pt x="1" y="228"/>
                  <a:pt x="1" y="228"/>
                </a:cubicBezTo>
                <a:cubicBezTo>
                  <a:pt x="1" y="223"/>
                  <a:pt x="2" y="219"/>
                  <a:pt x="3" y="215"/>
                </a:cubicBezTo>
                <a:cubicBezTo>
                  <a:pt x="3" y="215"/>
                  <a:pt x="3" y="215"/>
                  <a:pt x="3" y="215"/>
                </a:cubicBezTo>
                <a:cubicBezTo>
                  <a:pt x="3" y="213"/>
                  <a:pt x="3" y="210"/>
                  <a:pt x="4" y="208"/>
                </a:cubicBezTo>
                <a:cubicBezTo>
                  <a:pt x="4" y="208"/>
                  <a:pt x="4" y="208"/>
                  <a:pt x="4" y="208"/>
                </a:cubicBezTo>
                <a:cubicBezTo>
                  <a:pt x="4" y="206"/>
                  <a:pt x="4" y="204"/>
                  <a:pt x="5" y="202"/>
                </a:cubicBezTo>
                <a:cubicBezTo>
                  <a:pt x="5" y="202"/>
                  <a:pt x="5" y="202"/>
                  <a:pt x="5" y="202"/>
                </a:cubicBezTo>
                <a:cubicBezTo>
                  <a:pt x="6" y="196"/>
                  <a:pt x="8" y="190"/>
                  <a:pt x="9" y="184"/>
                </a:cubicBezTo>
                <a:cubicBezTo>
                  <a:pt x="9" y="184"/>
                  <a:pt x="9" y="184"/>
                  <a:pt x="9" y="184"/>
                </a:cubicBezTo>
                <a:cubicBezTo>
                  <a:pt x="33" y="102"/>
                  <a:pt x="95" y="39"/>
                  <a:pt x="173" y="13"/>
                </a:cubicBezTo>
                <a:cubicBezTo>
                  <a:pt x="173" y="13"/>
                  <a:pt x="173" y="13"/>
                  <a:pt x="173" y="13"/>
                </a:cubicBezTo>
                <a:cubicBezTo>
                  <a:pt x="177" y="12"/>
                  <a:pt x="181" y="11"/>
                  <a:pt x="185" y="10"/>
                </a:cubicBezTo>
                <a:cubicBezTo>
                  <a:pt x="185" y="10"/>
                  <a:pt x="185" y="10"/>
                  <a:pt x="185" y="10"/>
                </a:cubicBezTo>
                <a:cubicBezTo>
                  <a:pt x="187" y="9"/>
                  <a:pt x="189" y="9"/>
                  <a:pt x="191" y="8"/>
                </a:cubicBezTo>
                <a:cubicBezTo>
                  <a:pt x="191" y="8"/>
                  <a:pt x="191" y="8"/>
                  <a:pt x="191" y="8"/>
                </a:cubicBezTo>
                <a:cubicBezTo>
                  <a:pt x="193" y="8"/>
                  <a:pt x="195" y="7"/>
                  <a:pt x="197" y="7"/>
                </a:cubicBezTo>
                <a:cubicBezTo>
                  <a:pt x="197" y="7"/>
                  <a:pt x="197" y="7"/>
                  <a:pt x="197" y="7"/>
                </a:cubicBezTo>
                <a:cubicBezTo>
                  <a:pt x="199" y="6"/>
                  <a:pt x="201" y="6"/>
                  <a:pt x="203" y="5"/>
                </a:cubicBezTo>
                <a:cubicBezTo>
                  <a:pt x="203" y="5"/>
                  <a:pt x="203" y="5"/>
                  <a:pt x="203" y="5"/>
                </a:cubicBezTo>
                <a:cubicBezTo>
                  <a:pt x="205" y="5"/>
                  <a:pt x="207" y="5"/>
                  <a:pt x="209" y="4"/>
                </a:cubicBezTo>
                <a:cubicBezTo>
                  <a:pt x="209" y="4"/>
                  <a:pt x="209" y="4"/>
                  <a:pt x="209" y="4"/>
                </a:cubicBezTo>
                <a:cubicBezTo>
                  <a:pt x="211" y="4"/>
                  <a:pt x="213" y="4"/>
                  <a:pt x="215" y="3"/>
                </a:cubicBezTo>
                <a:cubicBezTo>
                  <a:pt x="215" y="3"/>
                  <a:pt x="215" y="3"/>
                  <a:pt x="215" y="3"/>
                </a:cubicBezTo>
                <a:cubicBezTo>
                  <a:pt x="218" y="3"/>
                  <a:pt x="220" y="3"/>
                  <a:pt x="222" y="2"/>
                </a:cubicBezTo>
                <a:cubicBezTo>
                  <a:pt x="222" y="2"/>
                  <a:pt x="222" y="2"/>
                  <a:pt x="222" y="2"/>
                </a:cubicBezTo>
                <a:cubicBezTo>
                  <a:pt x="224" y="2"/>
                  <a:pt x="226" y="2"/>
                  <a:pt x="228" y="2"/>
                </a:cubicBezTo>
                <a:cubicBezTo>
                  <a:pt x="228" y="2"/>
                  <a:pt x="228" y="2"/>
                  <a:pt x="228" y="2"/>
                </a:cubicBezTo>
                <a:cubicBezTo>
                  <a:pt x="230" y="1"/>
                  <a:pt x="232" y="1"/>
                  <a:pt x="234" y="1"/>
                </a:cubicBezTo>
                <a:cubicBezTo>
                  <a:pt x="234" y="1"/>
                  <a:pt x="234" y="1"/>
                  <a:pt x="234" y="1"/>
                </a:cubicBezTo>
                <a:cubicBezTo>
                  <a:pt x="236" y="1"/>
                  <a:pt x="239" y="1"/>
                  <a:pt x="241" y="1"/>
                </a:cubicBezTo>
                <a:cubicBezTo>
                  <a:pt x="241" y="1"/>
                  <a:pt x="241" y="1"/>
                  <a:pt x="241" y="1"/>
                </a:cubicBezTo>
                <a:cubicBezTo>
                  <a:pt x="243" y="1"/>
                  <a:pt x="245" y="1"/>
                  <a:pt x="247" y="1"/>
                </a:cubicBezTo>
                <a:cubicBezTo>
                  <a:pt x="247" y="1"/>
                  <a:pt x="247" y="1"/>
                  <a:pt x="247" y="1"/>
                </a:cubicBezTo>
                <a:cubicBezTo>
                  <a:pt x="249" y="0"/>
                  <a:pt x="251" y="0"/>
                  <a:pt x="254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56" y="0"/>
                  <a:pt x="259" y="1"/>
                  <a:pt x="262" y="1"/>
                </a:cubicBezTo>
                <a:cubicBezTo>
                  <a:pt x="262" y="1"/>
                  <a:pt x="263" y="1"/>
                  <a:pt x="264" y="1"/>
                </a:cubicBezTo>
                <a:cubicBezTo>
                  <a:pt x="265" y="1"/>
                  <a:pt x="267" y="1"/>
                  <a:pt x="268" y="1"/>
                </a:cubicBezTo>
                <a:cubicBezTo>
                  <a:pt x="359" y="6"/>
                  <a:pt x="412" y="55"/>
                  <a:pt x="489" y="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7102476" y="2706688"/>
            <a:ext cx="671513" cy="669925"/>
          </a:xfrm>
          <a:custGeom>
            <a:avLst/>
            <a:gdLst>
              <a:gd name="T0" fmla="*/ 86 w 483"/>
              <a:gd name="T1" fmla="*/ 397 h 483"/>
              <a:gd name="T2" fmla="*/ 397 w 483"/>
              <a:gd name="T3" fmla="*/ 397 h 483"/>
              <a:gd name="T4" fmla="*/ 397 w 483"/>
              <a:gd name="T5" fmla="*/ 86 h 483"/>
              <a:gd name="T6" fmla="*/ 86 w 483"/>
              <a:gd name="T7" fmla="*/ 86 h 483"/>
              <a:gd name="T8" fmla="*/ 86 w 483"/>
              <a:gd name="T9" fmla="*/ 397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3" h="483">
                <a:moveTo>
                  <a:pt x="86" y="397"/>
                </a:moveTo>
                <a:cubicBezTo>
                  <a:pt x="172" y="483"/>
                  <a:pt x="311" y="483"/>
                  <a:pt x="397" y="397"/>
                </a:cubicBezTo>
                <a:cubicBezTo>
                  <a:pt x="483" y="311"/>
                  <a:pt x="483" y="172"/>
                  <a:pt x="397" y="86"/>
                </a:cubicBezTo>
                <a:cubicBezTo>
                  <a:pt x="311" y="0"/>
                  <a:pt x="172" y="0"/>
                  <a:pt x="86" y="86"/>
                </a:cubicBezTo>
                <a:cubicBezTo>
                  <a:pt x="0" y="172"/>
                  <a:pt x="0" y="311"/>
                  <a:pt x="86" y="397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7"/>
          <p:cNvSpPr>
            <a:spLocks/>
          </p:cNvSpPr>
          <p:nvPr/>
        </p:nvSpPr>
        <p:spPr bwMode="auto">
          <a:xfrm>
            <a:off x="7086601" y="2687638"/>
            <a:ext cx="704850" cy="1819275"/>
          </a:xfrm>
          <a:custGeom>
            <a:avLst/>
            <a:gdLst>
              <a:gd name="T0" fmla="*/ 89 w 508"/>
              <a:gd name="T1" fmla="*/ 488 h 1309"/>
              <a:gd name="T2" fmla="*/ 0 w 508"/>
              <a:gd name="T3" fmla="*/ 262 h 1309"/>
              <a:gd name="T4" fmla="*/ 0 w 508"/>
              <a:gd name="T5" fmla="*/ 254 h 1309"/>
              <a:gd name="T6" fmla="*/ 0 w 508"/>
              <a:gd name="T7" fmla="*/ 241 h 1309"/>
              <a:gd name="T8" fmla="*/ 1 w 508"/>
              <a:gd name="T9" fmla="*/ 234 h 1309"/>
              <a:gd name="T10" fmla="*/ 2 w 508"/>
              <a:gd name="T11" fmla="*/ 222 h 1309"/>
              <a:gd name="T12" fmla="*/ 3 w 508"/>
              <a:gd name="T13" fmla="*/ 216 h 1309"/>
              <a:gd name="T14" fmla="*/ 5 w 508"/>
              <a:gd name="T15" fmla="*/ 203 h 1309"/>
              <a:gd name="T16" fmla="*/ 7 w 508"/>
              <a:gd name="T17" fmla="*/ 197 h 1309"/>
              <a:gd name="T18" fmla="*/ 9 w 508"/>
              <a:gd name="T19" fmla="*/ 185 h 1309"/>
              <a:gd name="T20" fmla="*/ 13 w 508"/>
              <a:gd name="T21" fmla="*/ 173 h 1309"/>
              <a:gd name="T22" fmla="*/ 202 w 508"/>
              <a:gd name="T23" fmla="*/ 5 h 1309"/>
              <a:gd name="T24" fmla="*/ 208 w 508"/>
              <a:gd name="T25" fmla="*/ 4 h 1309"/>
              <a:gd name="T26" fmla="*/ 227 w 508"/>
              <a:gd name="T27" fmla="*/ 1 h 1309"/>
              <a:gd name="T28" fmla="*/ 234 w 508"/>
              <a:gd name="T29" fmla="*/ 0 h 1309"/>
              <a:gd name="T30" fmla="*/ 254 w 508"/>
              <a:gd name="T31" fmla="*/ 0 h 1309"/>
              <a:gd name="T32" fmla="*/ 261 w 508"/>
              <a:gd name="T33" fmla="*/ 0 h 1309"/>
              <a:gd name="T34" fmla="*/ 281 w 508"/>
              <a:gd name="T35" fmla="*/ 1 h 1309"/>
              <a:gd name="T36" fmla="*/ 294 w 508"/>
              <a:gd name="T37" fmla="*/ 3 h 1309"/>
              <a:gd name="T38" fmla="*/ 306 w 508"/>
              <a:gd name="T39" fmla="*/ 5 h 1309"/>
              <a:gd name="T40" fmla="*/ 325 w 508"/>
              <a:gd name="T41" fmla="*/ 10 h 1309"/>
              <a:gd name="T42" fmla="*/ 498 w 508"/>
              <a:gd name="T43" fmla="*/ 185 h 1309"/>
              <a:gd name="T44" fmla="*/ 500 w 508"/>
              <a:gd name="T45" fmla="*/ 191 h 1309"/>
              <a:gd name="T46" fmla="*/ 503 w 508"/>
              <a:gd name="T47" fmla="*/ 203 h 1309"/>
              <a:gd name="T48" fmla="*/ 504 w 508"/>
              <a:gd name="T49" fmla="*/ 209 h 1309"/>
              <a:gd name="T50" fmla="*/ 506 w 508"/>
              <a:gd name="T51" fmla="*/ 222 h 1309"/>
              <a:gd name="T52" fmla="*/ 507 w 508"/>
              <a:gd name="T53" fmla="*/ 228 h 1309"/>
              <a:gd name="T54" fmla="*/ 508 w 508"/>
              <a:gd name="T55" fmla="*/ 241 h 1309"/>
              <a:gd name="T56" fmla="*/ 508 w 508"/>
              <a:gd name="T57" fmla="*/ 247 h 1309"/>
              <a:gd name="T58" fmla="*/ 508 w 508"/>
              <a:gd name="T59" fmla="*/ 255 h 1309"/>
              <a:gd name="T60" fmla="*/ 508 w 508"/>
              <a:gd name="T61" fmla="*/ 261 h 1309"/>
              <a:gd name="T62" fmla="*/ 419 w 508"/>
              <a:gd name="T63" fmla="*/ 819 h 1309"/>
              <a:gd name="T64" fmla="*/ 508 w 508"/>
              <a:gd name="T65" fmla="*/ 1047 h 1309"/>
              <a:gd name="T66" fmla="*/ 508 w 508"/>
              <a:gd name="T67" fmla="*/ 1055 h 1309"/>
              <a:gd name="T68" fmla="*/ 508 w 508"/>
              <a:gd name="T69" fmla="*/ 1067 h 1309"/>
              <a:gd name="T70" fmla="*/ 507 w 508"/>
              <a:gd name="T71" fmla="*/ 1074 h 1309"/>
              <a:gd name="T72" fmla="*/ 506 w 508"/>
              <a:gd name="T73" fmla="*/ 1086 h 1309"/>
              <a:gd name="T74" fmla="*/ 505 w 508"/>
              <a:gd name="T75" fmla="*/ 1093 h 1309"/>
              <a:gd name="T76" fmla="*/ 503 w 508"/>
              <a:gd name="T77" fmla="*/ 1105 h 1309"/>
              <a:gd name="T78" fmla="*/ 502 w 508"/>
              <a:gd name="T79" fmla="*/ 1111 h 1309"/>
              <a:gd name="T80" fmla="*/ 498 w 508"/>
              <a:gd name="T81" fmla="*/ 1123 h 1309"/>
              <a:gd name="T82" fmla="*/ 495 w 508"/>
              <a:gd name="T83" fmla="*/ 1135 h 1309"/>
              <a:gd name="T84" fmla="*/ 306 w 508"/>
              <a:gd name="T85" fmla="*/ 1303 h 1309"/>
              <a:gd name="T86" fmla="*/ 300 w 508"/>
              <a:gd name="T87" fmla="*/ 1305 h 1309"/>
              <a:gd name="T88" fmla="*/ 281 w 508"/>
              <a:gd name="T89" fmla="*/ 1307 h 1309"/>
              <a:gd name="T90" fmla="*/ 274 w 508"/>
              <a:gd name="T91" fmla="*/ 1308 h 1309"/>
              <a:gd name="T92" fmla="*/ 254 w 508"/>
              <a:gd name="T93" fmla="*/ 1309 h 1309"/>
              <a:gd name="T94" fmla="*/ 247 w 508"/>
              <a:gd name="T95" fmla="*/ 1309 h 1309"/>
              <a:gd name="T96" fmla="*/ 227 w 508"/>
              <a:gd name="T97" fmla="*/ 1307 h 1309"/>
              <a:gd name="T98" fmla="*/ 215 w 508"/>
              <a:gd name="T99" fmla="*/ 1306 h 1309"/>
              <a:gd name="T100" fmla="*/ 202 w 508"/>
              <a:gd name="T101" fmla="*/ 1303 h 1309"/>
              <a:gd name="T102" fmla="*/ 183 w 508"/>
              <a:gd name="T103" fmla="*/ 1299 h 1309"/>
              <a:gd name="T104" fmla="*/ 9 w 508"/>
              <a:gd name="T105" fmla="*/ 1123 h 1309"/>
              <a:gd name="T106" fmla="*/ 8 w 508"/>
              <a:gd name="T107" fmla="*/ 1117 h 1309"/>
              <a:gd name="T108" fmla="*/ 5 w 508"/>
              <a:gd name="T109" fmla="*/ 1105 h 1309"/>
              <a:gd name="T110" fmla="*/ 4 w 508"/>
              <a:gd name="T111" fmla="*/ 1099 h 1309"/>
              <a:gd name="T112" fmla="*/ 2 w 508"/>
              <a:gd name="T113" fmla="*/ 1086 h 1309"/>
              <a:gd name="T114" fmla="*/ 1 w 508"/>
              <a:gd name="T115" fmla="*/ 1080 h 1309"/>
              <a:gd name="T116" fmla="*/ 0 w 508"/>
              <a:gd name="T117" fmla="*/ 1067 h 1309"/>
              <a:gd name="T118" fmla="*/ 0 w 508"/>
              <a:gd name="T119" fmla="*/ 1061 h 1309"/>
              <a:gd name="T120" fmla="*/ 0 w 508"/>
              <a:gd name="T121" fmla="*/ 1055 h 1309"/>
              <a:gd name="T122" fmla="*/ 1 w 508"/>
              <a:gd name="T123" fmla="*/ 1040 h 1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08" h="1309">
                <a:moveTo>
                  <a:pt x="89" y="819"/>
                </a:moveTo>
                <a:cubicBezTo>
                  <a:pt x="107" y="775"/>
                  <a:pt x="121" y="724"/>
                  <a:pt x="122" y="656"/>
                </a:cubicBezTo>
                <a:cubicBezTo>
                  <a:pt x="122" y="586"/>
                  <a:pt x="107" y="533"/>
                  <a:pt x="89" y="488"/>
                </a:cubicBezTo>
                <a:cubicBezTo>
                  <a:pt x="54" y="412"/>
                  <a:pt x="6" y="358"/>
                  <a:pt x="1" y="269"/>
                </a:cubicBezTo>
                <a:cubicBezTo>
                  <a:pt x="0" y="267"/>
                  <a:pt x="0" y="266"/>
                  <a:pt x="0" y="264"/>
                </a:cubicBezTo>
                <a:cubicBezTo>
                  <a:pt x="0" y="262"/>
                  <a:pt x="0" y="262"/>
                  <a:pt x="0" y="262"/>
                </a:cubicBezTo>
                <a:cubicBezTo>
                  <a:pt x="0" y="259"/>
                  <a:pt x="0" y="257"/>
                  <a:pt x="0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51"/>
                  <a:pt x="0" y="249"/>
                  <a:pt x="0" y="247"/>
                </a:cubicBezTo>
                <a:cubicBezTo>
                  <a:pt x="0" y="247"/>
                  <a:pt x="0" y="247"/>
                  <a:pt x="0" y="247"/>
                </a:cubicBezTo>
                <a:cubicBezTo>
                  <a:pt x="0" y="245"/>
                  <a:pt x="0" y="243"/>
                  <a:pt x="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1" y="239"/>
                  <a:pt x="1" y="237"/>
                  <a:pt x="1" y="234"/>
                </a:cubicBezTo>
                <a:cubicBezTo>
                  <a:pt x="1" y="234"/>
                  <a:pt x="1" y="234"/>
                  <a:pt x="1" y="234"/>
                </a:cubicBezTo>
                <a:cubicBezTo>
                  <a:pt x="1" y="232"/>
                  <a:pt x="1" y="230"/>
                  <a:pt x="1" y="228"/>
                </a:cubicBezTo>
                <a:cubicBezTo>
                  <a:pt x="1" y="228"/>
                  <a:pt x="1" y="228"/>
                  <a:pt x="1" y="228"/>
                </a:cubicBezTo>
                <a:cubicBezTo>
                  <a:pt x="2" y="226"/>
                  <a:pt x="2" y="224"/>
                  <a:pt x="2" y="222"/>
                </a:cubicBezTo>
                <a:cubicBezTo>
                  <a:pt x="2" y="222"/>
                  <a:pt x="2" y="222"/>
                  <a:pt x="2" y="222"/>
                </a:cubicBezTo>
                <a:cubicBezTo>
                  <a:pt x="2" y="220"/>
                  <a:pt x="3" y="218"/>
                  <a:pt x="3" y="216"/>
                </a:cubicBezTo>
                <a:cubicBezTo>
                  <a:pt x="3" y="216"/>
                  <a:pt x="3" y="216"/>
                  <a:pt x="3" y="216"/>
                </a:cubicBezTo>
                <a:cubicBezTo>
                  <a:pt x="3" y="214"/>
                  <a:pt x="4" y="212"/>
                  <a:pt x="4" y="209"/>
                </a:cubicBezTo>
                <a:cubicBezTo>
                  <a:pt x="4" y="209"/>
                  <a:pt x="4" y="209"/>
                  <a:pt x="4" y="209"/>
                </a:cubicBezTo>
                <a:cubicBezTo>
                  <a:pt x="4" y="207"/>
                  <a:pt x="5" y="205"/>
                  <a:pt x="5" y="203"/>
                </a:cubicBezTo>
                <a:cubicBezTo>
                  <a:pt x="5" y="203"/>
                  <a:pt x="5" y="203"/>
                  <a:pt x="5" y="203"/>
                </a:cubicBezTo>
                <a:cubicBezTo>
                  <a:pt x="6" y="201"/>
                  <a:pt x="6" y="199"/>
                  <a:pt x="7" y="197"/>
                </a:cubicBezTo>
                <a:cubicBezTo>
                  <a:pt x="7" y="197"/>
                  <a:pt x="7" y="197"/>
                  <a:pt x="7" y="197"/>
                </a:cubicBezTo>
                <a:cubicBezTo>
                  <a:pt x="7" y="195"/>
                  <a:pt x="7" y="193"/>
                  <a:pt x="8" y="191"/>
                </a:cubicBezTo>
                <a:cubicBezTo>
                  <a:pt x="8" y="191"/>
                  <a:pt x="8" y="191"/>
                  <a:pt x="8" y="191"/>
                </a:cubicBezTo>
                <a:cubicBezTo>
                  <a:pt x="8" y="189"/>
                  <a:pt x="9" y="187"/>
                  <a:pt x="9" y="185"/>
                </a:cubicBezTo>
                <a:cubicBezTo>
                  <a:pt x="9" y="185"/>
                  <a:pt x="9" y="185"/>
                  <a:pt x="9" y="185"/>
                </a:cubicBezTo>
                <a:cubicBezTo>
                  <a:pt x="11" y="181"/>
                  <a:pt x="12" y="177"/>
                  <a:pt x="13" y="173"/>
                </a:cubicBezTo>
                <a:cubicBezTo>
                  <a:pt x="13" y="173"/>
                  <a:pt x="13" y="173"/>
                  <a:pt x="13" y="173"/>
                </a:cubicBezTo>
                <a:cubicBezTo>
                  <a:pt x="39" y="95"/>
                  <a:pt x="102" y="33"/>
                  <a:pt x="183" y="10"/>
                </a:cubicBezTo>
                <a:cubicBezTo>
                  <a:pt x="183" y="10"/>
                  <a:pt x="183" y="10"/>
                  <a:pt x="183" y="10"/>
                </a:cubicBezTo>
                <a:cubicBezTo>
                  <a:pt x="189" y="8"/>
                  <a:pt x="196" y="6"/>
                  <a:pt x="202" y="5"/>
                </a:cubicBezTo>
                <a:cubicBezTo>
                  <a:pt x="202" y="5"/>
                  <a:pt x="202" y="5"/>
                  <a:pt x="202" y="5"/>
                </a:cubicBezTo>
                <a:cubicBezTo>
                  <a:pt x="204" y="5"/>
                  <a:pt x="206" y="4"/>
                  <a:pt x="208" y="4"/>
                </a:cubicBezTo>
                <a:cubicBezTo>
                  <a:pt x="208" y="4"/>
                  <a:pt x="208" y="4"/>
                  <a:pt x="208" y="4"/>
                </a:cubicBezTo>
                <a:cubicBezTo>
                  <a:pt x="210" y="3"/>
                  <a:pt x="212" y="3"/>
                  <a:pt x="215" y="3"/>
                </a:cubicBezTo>
                <a:cubicBezTo>
                  <a:pt x="215" y="3"/>
                  <a:pt x="215" y="3"/>
                  <a:pt x="215" y="3"/>
                </a:cubicBezTo>
                <a:cubicBezTo>
                  <a:pt x="219" y="2"/>
                  <a:pt x="223" y="2"/>
                  <a:pt x="227" y="1"/>
                </a:cubicBezTo>
                <a:cubicBezTo>
                  <a:pt x="227" y="1"/>
                  <a:pt x="227" y="1"/>
                  <a:pt x="227" y="1"/>
                </a:cubicBezTo>
                <a:cubicBezTo>
                  <a:pt x="230" y="1"/>
                  <a:pt x="232" y="1"/>
                  <a:pt x="234" y="0"/>
                </a:cubicBezTo>
                <a:cubicBezTo>
                  <a:pt x="234" y="0"/>
                  <a:pt x="234" y="0"/>
                  <a:pt x="234" y="0"/>
                </a:cubicBezTo>
                <a:cubicBezTo>
                  <a:pt x="238" y="0"/>
                  <a:pt x="243" y="0"/>
                  <a:pt x="247" y="0"/>
                </a:cubicBezTo>
                <a:cubicBezTo>
                  <a:pt x="247" y="0"/>
                  <a:pt x="247" y="0"/>
                  <a:pt x="247" y="0"/>
                </a:cubicBezTo>
                <a:cubicBezTo>
                  <a:pt x="250" y="0"/>
                  <a:pt x="252" y="0"/>
                  <a:pt x="254" y="0"/>
                </a:cubicBezTo>
                <a:cubicBezTo>
                  <a:pt x="254" y="0"/>
                  <a:pt x="254" y="0"/>
                  <a:pt x="254" y="0"/>
                </a:cubicBezTo>
                <a:cubicBezTo>
                  <a:pt x="256" y="0"/>
                  <a:pt x="259" y="0"/>
                  <a:pt x="261" y="0"/>
                </a:cubicBezTo>
                <a:cubicBezTo>
                  <a:pt x="261" y="0"/>
                  <a:pt x="261" y="0"/>
                  <a:pt x="261" y="0"/>
                </a:cubicBezTo>
                <a:cubicBezTo>
                  <a:pt x="265" y="0"/>
                  <a:pt x="270" y="0"/>
                  <a:pt x="274" y="0"/>
                </a:cubicBezTo>
                <a:cubicBezTo>
                  <a:pt x="274" y="0"/>
                  <a:pt x="274" y="0"/>
                  <a:pt x="274" y="0"/>
                </a:cubicBezTo>
                <a:cubicBezTo>
                  <a:pt x="276" y="1"/>
                  <a:pt x="278" y="1"/>
                  <a:pt x="281" y="1"/>
                </a:cubicBezTo>
                <a:cubicBezTo>
                  <a:pt x="281" y="1"/>
                  <a:pt x="281" y="1"/>
                  <a:pt x="281" y="1"/>
                </a:cubicBezTo>
                <a:cubicBezTo>
                  <a:pt x="285" y="2"/>
                  <a:pt x="289" y="2"/>
                  <a:pt x="294" y="3"/>
                </a:cubicBezTo>
                <a:cubicBezTo>
                  <a:pt x="294" y="3"/>
                  <a:pt x="294" y="3"/>
                  <a:pt x="294" y="3"/>
                </a:cubicBezTo>
                <a:cubicBezTo>
                  <a:pt x="296" y="3"/>
                  <a:pt x="298" y="3"/>
                  <a:pt x="300" y="4"/>
                </a:cubicBezTo>
                <a:cubicBezTo>
                  <a:pt x="300" y="4"/>
                  <a:pt x="300" y="4"/>
                  <a:pt x="300" y="4"/>
                </a:cubicBezTo>
                <a:cubicBezTo>
                  <a:pt x="302" y="4"/>
                  <a:pt x="304" y="5"/>
                  <a:pt x="306" y="5"/>
                </a:cubicBezTo>
                <a:cubicBezTo>
                  <a:pt x="306" y="5"/>
                  <a:pt x="306" y="5"/>
                  <a:pt x="306" y="5"/>
                </a:cubicBezTo>
                <a:cubicBezTo>
                  <a:pt x="312" y="6"/>
                  <a:pt x="319" y="8"/>
                  <a:pt x="325" y="10"/>
                </a:cubicBezTo>
                <a:cubicBezTo>
                  <a:pt x="325" y="10"/>
                  <a:pt x="325" y="10"/>
                  <a:pt x="325" y="10"/>
                </a:cubicBezTo>
                <a:cubicBezTo>
                  <a:pt x="406" y="33"/>
                  <a:pt x="469" y="95"/>
                  <a:pt x="495" y="173"/>
                </a:cubicBezTo>
                <a:cubicBezTo>
                  <a:pt x="495" y="173"/>
                  <a:pt x="495" y="173"/>
                  <a:pt x="495" y="173"/>
                </a:cubicBezTo>
                <a:cubicBezTo>
                  <a:pt x="496" y="177"/>
                  <a:pt x="497" y="181"/>
                  <a:pt x="498" y="185"/>
                </a:cubicBezTo>
                <a:cubicBezTo>
                  <a:pt x="498" y="185"/>
                  <a:pt x="498" y="185"/>
                  <a:pt x="498" y="185"/>
                </a:cubicBezTo>
                <a:cubicBezTo>
                  <a:pt x="499" y="187"/>
                  <a:pt x="500" y="189"/>
                  <a:pt x="500" y="191"/>
                </a:cubicBezTo>
                <a:cubicBezTo>
                  <a:pt x="500" y="191"/>
                  <a:pt x="500" y="191"/>
                  <a:pt x="500" y="191"/>
                </a:cubicBezTo>
                <a:cubicBezTo>
                  <a:pt x="501" y="193"/>
                  <a:pt x="501" y="195"/>
                  <a:pt x="502" y="197"/>
                </a:cubicBezTo>
                <a:cubicBezTo>
                  <a:pt x="502" y="197"/>
                  <a:pt x="502" y="197"/>
                  <a:pt x="502" y="197"/>
                </a:cubicBezTo>
                <a:cubicBezTo>
                  <a:pt x="502" y="199"/>
                  <a:pt x="502" y="201"/>
                  <a:pt x="503" y="203"/>
                </a:cubicBezTo>
                <a:cubicBezTo>
                  <a:pt x="503" y="203"/>
                  <a:pt x="503" y="203"/>
                  <a:pt x="503" y="203"/>
                </a:cubicBezTo>
                <a:cubicBezTo>
                  <a:pt x="503" y="205"/>
                  <a:pt x="504" y="207"/>
                  <a:pt x="504" y="209"/>
                </a:cubicBezTo>
                <a:cubicBezTo>
                  <a:pt x="504" y="209"/>
                  <a:pt x="504" y="209"/>
                  <a:pt x="504" y="209"/>
                </a:cubicBezTo>
                <a:cubicBezTo>
                  <a:pt x="504" y="212"/>
                  <a:pt x="505" y="214"/>
                  <a:pt x="505" y="216"/>
                </a:cubicBezTo>
                <a:cubicBezTo>
                  <a:pt x="505" y="216"/>
                  <a:pt x="505" y="216"/>
                  <a:pt x="505" y="216"/>
                </a:cubicBezTo>
                <a:cubicBezTo>
                  <a:pt x="505" y="218"/>
                  <a:pt x="506" y="220"/>
                  <a:pt x="506" y="222"/>
                </a:cubicBezTo>
                <a:cubicBezTo>
                  <a:pt x="506" y="222"/>
                  <a:pt x="506" y="222"/>
                  <a:pt x="506" y="222"/>
                </a:cubicBezTo>
                <a:cubicBezTo>
                  <a:pt x="506" y="224"/>
                  <a:pt x="506" y="226"/>
                  <a:pt x="507" y="228"/>
                </a:cubicBezTo>
                <a:cubicBezTo>
                  <a:pt x="507" y="228"/>
                  <a:pt x="507" y="228"/>
                  <a:pt x="507" y="228"/>
                </a:cubicBezTo>
                <a:cubicBezTo>
                  <a:pt x="507" y="230"/>
                  <a:pt x="507" y="232"/>
                  <a:pt x="507" y="234"/>
                </a:cubicBezTo>
                <a:cubicBezTo>
                  <a:pt x="507" y="234"/>
                  <a:pt x="507" y="234"/>
                  <a:pt x="507" y="234"/>
                </a:cubicBezTo>
                <a:cubicBezTo>
                  <a:pt x="507" y="237"/>
                  <a:pt x="508" y="239"/>
                  <a:pt x="508" y="241"/>
                </a:cubicBezTo>
                <a:cubicBezTo>
                  <a:pt x="508" y="241"/>
                  <a:pt x="508" y="241"/>
                  <a:pt x="508" y="241"/>
                </a:cubicBezTo>
                <a:cubicBezTo>
                  <a:pt x="508" y="243"/>
                  <a:pt x="508" y="245"/>
                  <a:pt x="508" y="247"/>
                </a:cubicBezTo>
                <a:cubicBezTo>
                  <a:pt x="508" y="247"/>
                  <a:pt x="508" y="247"/>
                  <a:pt x="508" y="247"/>
                </a:cubicBezTo>
                <a:cubicBezTo>
                  <a:pt x="508" y="249"/>
                  <a:pt x="508" y="251"/>
                  <a:pt x="508" y="254"/>
                </a:cubicBezTo>
                <a:cubicBezTo>
                  <a:pt x="508" y="254"/>
                  <a:pt x="508" y="254"/>
                  <a:pt x="508" y="254"/>
                </a:cubicBezTo>
                <a:cubicBezTo>
                  <a:pt x="508" y="255"/>
                  <a:pt x="508" y="255"/>
                  <a:pt x="508" y="255"/>
                </a:cubicBezTo>
                <a:cubicBezTo>
                  <a:pt x="508" y="256"/>
                  <a:pt x="508" y="257"/>
                  <a:pt x="508" y="258"/>
                </a:cubicBezTo>
                <a:cubicBezTo>
                  <a:pt x="508" y="259"/>
                  <a:pt x="508" y="260"/>
                  <a:pt x="508" y="261"/>
                </a:cubicBezTo>
                <a:cubicBezTo>
                  <a:pt x="508" y="261"/>
                  <a:pt x="508" y="261"/>
                  <a:pt x="508" y="261"/>
                </a:cubicBezTo>
                <a:cubicBezTo>
                  <a:pt x="505" y="355"/>
                  <a:pt x="455" y="410"/>
                  <a:pt x="419" y="488"/>
                </a:cubicBezTo>
                <a:cubicBezTo>
                  <a:pt x="401" y="533"/>
                  <a:pt x="387" y="586"/>
                  <a:pt x="386" y="656"/>
                </a:cubicBezTo>
                <a:cubicBezTo>
                  <a:pt x="387" y="723"/>
                  <a:pt x="401" y="775"/>
                  <a:pt x="419" y="819"/>
                </a:cubicBezTo>
                <a:cubicBezTo>
                  <a:pt x="453" y="896"/>
                  <a:pt x="502" y="950"/>
                  <a:pt x="508" y="1040"/>
                </a:cubicBezTo>
                <a:cubicBezTo>
                  <a:pt x="508" y="1041"/>
                  <a:pt x="508" y="1043"/>
                  <a:pt x="508" y="1044"/>
                </a:cubicBezTo>
                <a:cubicBezTo>
                  <a:pt x="508" y="1047"/>
                  <a:pt x="508" y="1047"/>
                  <a:pt x="508" y="1047"/>
                </a:cubicBezTo>
                <a:cubicBezTo>
                  <a:pt x="508" y="1049"/>
                  <a:pt x="508" y="1052"/>
                  <a:pt x="508" y="1055"/>
                </a:cubicBezTo>
                <a:cubicBezTo>
                  <a:pt x="508" y="1055"/>
                  <a:pt x="508" y="1055"/>
                  <a:pt x="508" y="1055"/>
                </a:cubicBezTo>
                <a:cubicBezTo>
                  <a:pt x="508" y="1055"/>
                  <a:pt x="508" y="1055"/>
                  <a:pt x="508" y="1055"/>
                </a:cubicBezTo>
                <a:cubicBezTo>
                  <a:pt x="508" y="1057"/>
                  <a:pt x="508" y="1059"/>
                  <a:pt x="508" y="1061"/>
                </a:cubicBezTo>
                <a:cubicBezTo>
                  <a:pt x="508" y="1061"/>
                  <a:pt x="508" y="1061"/>
                  <a:pt x="508" y="1061"/>
                </a:cubicBezTo>
                <a:cubicBezTo>
                  <a:pt x="508" y="1063"/>
                  <a:pt x="508" y="1065"/>
                  <a:pt x="508" y="1067"/>
                </a:cubicBezTo>
                <a:cubicBezTo>
                  <a:pt x="508" y="1067"/>
                  <a:pt x="508" y="1067"/>
                  <a:pt x="508" y="1067"/>
                </a:cubicBezTo>
                <a:cubicBezTo>
                  <a:pt x="508" y="1070"/>
                  <a:pt x="507" y="1072"/>
                  <a:pt x="507" y="1074"/>
                </a:cubicBezTo>
                <a:cubicBezTo>
                  <a:pt x="507" y="1074"/>
                  <a:pt x="507" y="1074"/>
                  <a:pt x="507" y="1074"/>
                </a:cubicBezTo>
                <a:cubicBezTo>
                  <a:pt x="507" y="1076"/>
                  <a:pt x="507" y="1078"/>
                  <a:pt x="507" y="1080"/>
                </a:cubicBezTo>
                <a:cubicBezTo>
                  <a:pt x="507" y="1080"/>
                  <a:pt x="507" y="1080"/>
                  <a:pt x="507" y="1080"/>
                </a:cubicBezTo>
                <a:cubicBezTo>
                  <a:pt x="506" y="1082"/>
                  <a:pt x="506" y="1084"/>
                  <a:pt x="506" y="1086"/>
                </a:cubicBezTo>
                <a:cubicBezTo>
                  <a:pt x="506" y="1086"/>
                  <a:pt x="506" y="1086"/>
                  <a:pt x="506" y="1086"/>
                </a:cubicBezTo>
                <a:cubicBezTo>
                  <a:pt x="506" y="1089"/>
                  <a:pt x="505" y="1091"/>
                  <a:pt x="505" y="1093"/>
                </a:cubicBezTo>
                <a:cubicBezTo>
                  <a:pt x="505" y="1093"/>
                  <a:pt x="505" y="1093"/>
                  <a:pt x="505" y="1093"/>
                </a:cubicBezTo>
                <a:cubicBezTo>
                  <a:pt x="505" y="1095"/>
                  <a:pt x="504" y="1097"/>
                  <a:pt x="504" y="1099"/>
                </a:cubicBezTo>
                <a:cubicBezTo>
                  <a:pt x="504" y="1099"/>
                  <a:pt x="504" y="1099"/>
                  <a:pt x="504" y="1099"/>
                </a:cubicBezTo>
                <a:cubicBezTo>
                  <a:pt x="504" y="1101"/>
                  <a:pt x="503" y="1103"/>
                  <a:pt x="503" y="1105"/>
                </a:cubicBezTo>
                <a:cubicBezTo>
                  <a:pt x="503" y="1105"/>
                  <a:pt x="503" y="1105"/>
                  <a:pt x="503" y="1105"/>
                </a:cubicBezTo>
                <a:cubicBezTo>
                  <a:pt x="502" y="1107"/>
                  <a:pt x="502" y="1109"/>
                  <a:pt x="502" y="1111"/>
                </a:cubicBezTo>
                <a:cubicBezTo>
                  <a:pt x="502" y="1111"/>
                  <a:pt x="502" y="1111"/>
                  <a:pt x="502" y="1111"/>
                </a:cubicBezTo>
                <a:cubicBezTo>
                  <a:pt x="501" y="1113"/>
                  <a:pt x="501" y="1115"/>
                  <a:pt x="500" y="1117"/>
                </a:cubicBezTo>
                <a:cubicBezTo>
                  <a:pt x="500" y="1117"/>
                  <a:pt x="500" y="1117"/>
                  <a:pt x="500" y="1117"/>
                </a:cubicBezTo>
                <a:cubicBezTo>
                  <a:pt x="500" y="1119"/>
                  <a:pt x="499" y="1121"/>
                  <a:pt x="498" y="1123"/>
                </a:cubicBezTo>
                <a:cubicBezTo>
                  <a:pt x="498" y="1123"/>
                  <a:pt x="498" y="1123"/>
                  <a:pt x="498" y="1123"/>
                </a:cubicBezTo>
                <a:cubicBezTo>
                  <a:pt x="497" y="1127"/>
                  <a:pt x="496" y="1131"/>
                  <a:pt x="495" y="1135"/>
                </a:cubicBezTo>
                <a:cubicBezTo>
                  <a:pt x="495" y="1135"/>
                  <a:pt x="495" y="1135"/>
                  <a:pt x="495" y="1135"/>
                </a:cubicBezTo>
                <a:cubicBezTo>
                  <a:pt x="469" y="1213"/>
                  <a:pt x="406" y="1276"/>
                  <a:pt x="325" y="1299"/>
                </a:cubicBezTo>
                <a:cubicBezTo>
                  <a:pt x="325" y="1299"/>
                  <a:pt x="325" y="1299"/>
                  <a:pt x="325" y="1299"/>
                </a:cubicBezTo>
                <a:cubicBezTo>
                  <a:pt x="319" y="1301"/>
                  <a:pt x="312" y="1302"/>
                  <a:pt x="306" y="1303"/>
                </a:cubicBezTo>
                <a:cubicBezTo>
                  <a:pt x="306" y="1303"/>
                  <a:pt x="306" y="1303"/>
                  <a:pt x="306" y="1303"/>
                </a:cubicBezTo>
                <a:cubicBezTo>
                  <a:pt x="304" y="1304"/>
                  <a:pt x="302" y="1304"/>
                  <a:pt x="300" y="1305"/>
                </a:cubicBezTo>
                <a:cubicBezTo>
                  <a:pt x="300" y="1305"/>
                  <a:pt x="300" y="1305"/>
                  <a:pt x="300" y="1305"/>
                </a:cubicBezTo>
                <a:cubicBezTo>
                  <a:pt x="298" y="1305"/>
                  <a:pt x="296" y="1305"/>
                  <a:pt x="294" y="1306"/>
                </a:cubicBezTo>
                <a:cubicBezTo>
                  <a:pt x="294" y="1306"/>
                  <a:pt x="294" y="1306"/>
                  <a:pt x="294" y="1306"/>
                </a:cubicBezTo>
                <a:cubicBezTo>
                  <a:pt x="289" y="1306"/>
                  <a:pt x="285" y="1307"/>
                  <a:pt x="281" y="1307"/>
                </a:cubicBezTo>
                <a:cubicBezTo>
                  <a:pt x="281" y="1307"/>
                  <a:pt x="281" y="1307"/>
                  <a:pt x="281" y="1307"/>
                </a:cubicBezTo>
                <a:cubicBezTo>
                  <a:pt x="278" y="1308"/>
                  <a:pt x="276" y="1308"/>
                  <a:pt x="274" y="1308"/>
                </a:cubicBezTo>
                <a:cubicBezTo>
                  <a:pt x="274" y="1308"/>
                  <a:pt x="274" y="1308"/>
                  <a:pt x="274" y="1308"/>
                </a:cubicBezTo>
                <a:cubicBezTo>
                  <a:pt x="270" y="1308"/>
                  <a:pt x="265" y="1308"/>
                  <a:pt x="261" y="1309"/>
                </a:cubicBezTo>
                <a:cubicBezTo>
                  <a:pt x="261" y="1309"/>
                  <a:pt x="261" y="1309"/>
                  <a:pt x="261" y="1309"/>
                </a:cubicBezTo>
                <a:cubicBezTo>
                  <a:pt x="259" y="1309"/>
                  <a:pt x="256" y="1309"/>
                  <a:pt x="254" y="1309"/>
                </a:cubicBezTo>
                <a:cubicBezTo>
                  <a:pt x="254" y="1309"/>
                  <a:pt x="254" y="1309"/>
                  <a:pt x="254" y="1309"/>
                </a:cubicBezTo>
                <a:cubicBezTo>
                  <a:pt x="252" y="1309"/>
                  <a:pt x="250" y="1309"/>
                  <a:pt x="247" y="1309"/>
                </a:cubicBezTo>
                <a:cubicBezTo>
                  <a:pt x="247" y="1309"/>
                  <a:pt x="247" y="1309"/>
                  <a:pt x="247" y="1309"/>
                </a:cubicBezTo>
                <a:cubicBezTo>
                  <a:pt x="243" y="1308"/>
                  <a:pt x="238" y="1308"/>
                  <a:pt x="234" y="1308"/>
                </a:cubicBezTo>
                <a:cubicBezTo>
                  <a:pt x="234" y="1308"/>
                  <a:pt x="234" y="1308"/>
                  <a:pt x="234" y="1308"/>
                </a:cubicBezTo>
                <a:cubicBezTo>
                  <a:pt x="232" y="1308"/>
                  <a:pt x="230" y="1308"/>
                  <a:pt x="227" y="1307"/>
                </a:cubicBezTo>
                <a:cubicBezTo>
                  <a:pt x="227" y="1307"/>
                  <a:pt x="227" y="1307"/>
                  <a:pt x="227" y="1307"/>
                </a:cubicBezTo>
                <a:cubicBezTo>
                  <a:pt x="223" y="1307"/>
                  <a:pt x="219" y="1306"/>
                  <a:pt x="215" y="1306"/>
                </a:cubicBezTo>
                <a:cubicBezTo>
                  <a:pt x="215" y="1306"/>
                  <a:pt x="215" y="1306"/>
                  <a:pt x="215" y="1306"/>
                </a:cubicBezTo>
                <a:cubicBezTo>
                  <a:pt x="212" y="1305"/>
                  <a:pt x="210" y="1305"/>
                  <a:pt x="208" y="1305"/>
                </a:cubicBezTo>
                <a:cubicBezTo>
                  <a:pt x="208" y="1305"/>
                  <a:pt x="208" y="1305"/>
                  <a:pt x="208" y="1305"/>
                </a:cubicBezTo>
                <a:cubicBezTo>
                  <a:pt x="206" y="1304"/>
                  <a:pt x="204" y="1304"/>
                  <a:pt x="202" y="1303"/>
                </a:cubicBezTo>
                <a:cubicBezTo>
                  <a:pt x="202" y="1303"/>
                  <a:pt x="202" y="1303"/>
                  <a:pt x="202" y="1303"/>
                </a:cubicBezTo>
                <a:cubicBezTo>
                  <a:pt x="196" y="1302"/>
                  <a:pt x="189" y="1301"/>
                  <a:pt x="183" y="1299"/>
                </a:cubicBezTo>
                <a:cubicBezTo>
                  <a:pt x="183" y="1299"/>
                  <a:pt x="183" y="1299"/>
                  <a:pt x="183" y="1299"/>
                </a:cubicBezTo>
                <a:cubicBezTo>
                  <a:pt x="102" y="1276"/>
                  <a:pt x="39" y="1213"/>
                  <a:pt x="13" y="1135"/>
                </a:cubicBezTo>
                <a:cubicBezTo>
                  <a:pt x="13" y="1135"/>
                  <a:pt x="13" y="1135"/>
                  <a:pt x="13" y="1135"/>
                </a:cubicBezTo>
                <a:cubicBezTo>
                  <a:pt x="12" y="1131"/>
                  <a:pt x="11" y="1127"/>
                  <a:pt x="9" y="1123"/>
                </a:cubicBezTo>
                <a:cubicBezTo>
                  <a:pt x="9" y="1123"/>
                  <a:pt x="9" y="1123"/>
                  <a:pt x="9" y="1123"/>
                </a:cubicBezTo>
                <a:cubicBezTo>
                  <a:pt x="9" y="1121"/>
                  <a:pt x="8" y="1119"/>
                  <a:pt x="8" y="1117"/>
                </a:cubicBezTo>
                <a:cubicBezTo>
                  <a:pt x="8" y="1117"/>
                  <a:pt x="8" y="1117"/>
                  <a:pt x="8" y="1117"/>
                </a:cubicBezTo>
                <a:cubicBezTo>
                  <a:pt x="7" y="1115"/>
                  <a:pt x="7" y="1113"/>
                  <a:pt x="7" y="1111"/>
                </a:cubicBezTo>
                <a:cubicBezTo>
                  <a:pt x="7" y="1111"/>
                  <a:pt x="7" y="1111"/>
                  <a:pt x="7" y="1111"/>
                </a:cubicBezTo>
                <a:cubicBezTo>
                  <a:pt x="6" y="1109"/>
                  <a:pt x="6" y="1107"/>
                  <a:pt x="5" y="1105"/>
                </a:cubicBezTo>
                <a:cubicBezTo>
                  <a:pt x="5" y="1105"/>
                  <a:pt x="5" y="1105"/>
                  <a:pt x="5" y="1105"/>
                </a:cubicBezTo>
                <a:cubicBezTo>
                  <a:pt x="5" y="1103"/>
                  <a:pt x="4" y="1101"/>
                  <a:pt x="4" y="1099"/>
                </a:cubicBezTo>
                <a:cubicBezTo>
                  <a:pt x="4" y="1099"/>
                  <a:pt x="4" y="1099"/>
                  <a:pt x="4" y="1099"/>
                </a:cubicBezTo>
                <a:cubicBezTo>
                  <a:pt x="4" y="1097"/>
                  <a:pt x="3" y="1095"/>
                  <a:pt x="3" y="1093"/>
                </a:cubicBezTo>
                <a:cubicBezTo>
                  <a:pt x="3" y="1093"/>
                  <a:pt x="3" y="1093"/>
                  <a:pt x="3" y="1093"/>
                </a:cubicBezTo>
                <a:cubicBezTo>
                  <a:pt x="3" y="1091"/>
                  <a:pt x="2" y="1089"/>
                  <a:pt x="2" y="1086"/>
                </a:cubicBezTo>
                <a:cubicBezTo>
                  <a:pt x="2" y="1086"/>
                  <a:pt x="2" y="1086"/>
                  <a:pt x="2" y="1086"/>
                </a:cubicBezTo>
                <a:cubicBezTo>
                  <a:pt x="2" y="1084"/>
                  <a:pt x="2" y="1082"/>
                  <a:pt x="1" y="1080"/>
                </a:cubicBezTo>
                <a:cubicBezTo>
                  <a:pt x="1" y="1080"/>
                  <a:pt x="1" y="1080"/>
                  <a:pt x="1" y="1080"/>
                </a:cubicBezTo>
                <a:cubicBezTo>
                  <a:pt x="1" y="1078"/>
                  <a:pt x="1" y="1076"/>
                  <a:pt x="1" y="1074"/>
                </a:cubicBezTo>
                <a:cubicBezTo>
                  <a:pt x="1" y="1074"/>
                  <a:pt x="1" y="1074"/>
                  <a:pt x="1" y="1074"/>
                </a:cubicBezTo>
                <a:cubicBezTo>
                  <a:pt x="1" y="1072"/>
                  <a:pt x="1" y="1070"/>
                  <a:pt x="0" y="1067"/>
                </a:cubicBezTo>
                <a:cubicBezTo>
                  <a:pt x="0" y="1067"/>
                  <a:pt x="0" y="1067"/>
                  <a:pt x="0" y="1067"/>
                </a:cubicBezTo>
                <a:cubicBezTo>
                  <a:pt x="0" y="1065"/>
                  <a:pt x="0" y="1063"/>
                  <a:pt x="0" y="1061"/>
                </a:cubicBezTo>
                <a:cubicBezTo>
                  <a:pt x="0" y="1061"/>
                  <a:pt x="0" y="1061"/>
                  <a:pt x="0" y="1061"/>
                </a:cubicBezTo>
                <a:cubicBezTo>
                  <a:pt x="0" y="1059"/>
                  <a:pt x="0" y="1057"/>
                  <a:pt x="0" y="1055"/>
                </a:cubicBezTo>
                <a:cubicBezTo>
                  <a:pt x="0" y="1055"/>
                  <a:pt x="0" y="1055"/>
                  <a:pt x="0" y="1055"/>
                </a:cubicBezTo>
                <a:cubicBezTo>
                  <a:pt x="0" y="1055"/>
                  <a:pt x="0" y="1055"/>
                  <a:pt x="0" y="1055"/>
                </a:cubicBezTo>
                <a:cubicBezTo>
                  <a:pt x="0" y="1052"/>
                  <a:pt x="0" y="1049"/>
                  <a:pt x="0" y="1047"/>
                </a:cubicBezTo>
                <a:cubicBezTo>
                  <a:pt x="0" y="1046"/>
                  <a:pt x="0" y="1045"/>
                  <a:pt x="0" y="1044"/>
                </a:cubicBezTo>
                <a:cubicBezTo>
                  <a:pt x="0" y="1043"/>
                  <a:pt x="0" y="1041"/>
                  <a:pt x="1" y="1040"/>
                </a:cubicBezTo>
                <a:cubicBezTo>
                  <a:pt x="6" y="950"/>
                  <a:pt x="55" y="896"/>
                  <a:pt x="89" y="8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4386263" y="1889125"/>
            <a:ext cx="1520825" cy="1520825"/>
          </a:xfrm>
          <a:custGeom>
            <a:avLst/>
            <a:gdLst>
              <a:gd name="T0" fmla="*/ 547 w 1095"/>
              <a:gd name="T1" fmla="*/ 781 h 1094"/>
              <a:gd name="T2" fmla="*/ 449 w 1095"/>
              <a:gd name="T3" fmla="*/ 1004 h 1094"/>
              <a:gd name="T4" fmla="*/ 444 w 1095"/>
              <a:gd name="T5" fmla="*/ 1010 h 1094"/>
              <a:gd name="T6" fmla="*/ 434 w 1095"/>
              <a:gd name="T7" fmla="*/ 1019 h 1094"/>
              <a:gd name="T8" fmla="*/ 430 w 1095"/>
              <a:gd name="T9" fmla="*/ 1023 h 1094"/>
              <a:gd name="T10" fmla="*/ 420 w 1095"/>
              <a:gd name="T11" fmla="*/ 1031 h 1094"/>
              <a:gd name="T12" fmla="*/ 415 w 1095"/>
              <a:gd name="T13" fmla="*/ 1035 h 1094"/>
              <a:gd name="T14" fmla="*/ 405 w 1095"/>
              <a:gd name="T15" fmla="*/ 1042 h 1094"/>
              <a:gd name="T16" fmla="*/ 399 w 1095"/>
              <a:gd name="T17" fmla="*/ 1045 h 1094"/>
              <a:gd name="T18" fmla="*/ 389 w 1095"/>
              <a:gd name="T19" fmla="*/ 1051 h 1094"/>
              <a:gd name="T20" fmla="*/ 378 w 1095"/>
              <a:gd name="T21" fmla="*/ 1057 h 1094"/>
              <a:gd name="T22" fmla="*/ 125 w 1095"/>
              <a:gd name="T23" fmla="*/ 1043 h 1094"/>
              <a:gd name="T24" fmla="*/ 120 w 1095"/>
              <a:gd name="T25" fmla="*/ 1039 h 1094"/>
              <a:gd name="T26" fmla="*/ 104 w 1095"/>
              <a:gd name="T27" fmla="*/ 1027 h 1094"/>
              <a:gd name="T28" fmla="*/ 99 w 1095"/>
              <a:gd name="T29" fmla="*/ 1023 h 1094"/>
              <a:gd name="T30" fmla="*/ 85 w 1095"/>
              <a:gd name="T31" fmla="*/ 1010 h 1094"/>
              <a:gd name="T32" fmla="*/ 80 w 1095"/>
              <a:gd name="T33" fmla="*/ 1005 h 1094"/>
              <a:gd name="T34" fmla="*/ 67 w 1095"/>
              <a:gd name="T35" fmla="*/ 990 h 1094"/>
              <a:gd name="T36" fmla="*/ 59 w 1095"/>
              <a:gd name="T37" fmla="*/ 980 h 1094"/>
              <a:gd name="T38" fmla="*/ 52 w 1095"/>
              <a:gd name="T39" fmla="*/ 969 h 1094"/>
              <a:gd name="T40" fmla="*/ 42 w 1095"/>
              <a:gd name="T41" fmla="*/ 953 h 1094"/>
              <a:gd name="T42" fmla="*/ 43 w 1095"/>
              <a:gd name="T43" fmla="*/ 706 h 1094"/>
              <a:gd name="T44" fmla="*/ 46 w 1095"/>
              <a:gd name="T45" fmla="*/ 700 h 1094"/>
              <a:gd name="T46" fmla="*/ 53 w 1095"/>
              <a:gd name="T47" fmla="*/ 690 h 1094"/>
              <a:gd name="T48" fmla="*/ 56 w 1095"/>
              <a:gd name="T49" fmla="*/ 685 h 1094"/>
              <a:gd name="T50" fmla="*/ 64 w 1095"/>
              <a:gd name="T51" fmla="*/ 675 h 1094"/>
              <a:gd name="T52" fmla="*/ 68 w 1095"/>
              <a:gd name="T53" fmla="*/ 670 h 1094"/>
              <a:gd name="T54" fmla="*/ 76 w 1095"/>
              <a:gd name="T55" fmla="*/ 660 h 1094"/>
              <a:gd name="T56" fmla="*/ 80 w 1095"/>
              <a:gd name="T57" fmla="*/ 655 h 1094"/>
              <a:gd name="T58" fmla="*/ 86 w 1095"/>
              <a:gd name="T59" fmla="*/ 650 h 1094"/>
              <a:gd name="T60" fmla="*/ 90 w 1095"/>
              <a:gd name="T61" fmla="*/ 646 h 1094"/>
              <a:gd name="T62" fmla="*/ 547 w 1095"/>
              <a:gd name="T63" fmla="*/ 314 h 1094"/>
              <a:gd name="T64" fmla="*/ 645 w 1095"/>
              <a:gd name="T65" fmla="*/ 90 h 1094"/>
              <a:gd name="T66" fmla="*/ 651 w 1095"/>
              <a:gd name="T67" fmla="*/ 84 h 1094"/>
              <a:gd name="T68" fmla="*/ 660 w 1095"/>
              <a:gd name="T69" fmla="*/ 75 h 1094"/>
              <a:gd name="T70" fmla="*/ 665 w 1095"/>
              <a:gd name="T71" fmla="*/ 71 h 1094"/>
              <a:gd name="T72" fmla="*/ 675 w 1095"/>
              <a:gd name="T73" fmla="*/ 63 h 1094"/>
              <a:gd name="T74" fmla="*/ 680 w 1095"/>
              <a:gd name="T75" fmla="*/ 59 h 1094"/>
              <a:gd name="T76" fmla="*/ 690 w 1095"/>
              <a:gd name="T77" fmla="*/ 52 h 1094"/>
              <a:gd name="T78" fmla="*/ 695 w 1095"/>
              <a:gd name="T79" fmla="*/ 49 h 1094"/>
              <a:gd name="T80" fmla="*/ 706 w 1095"/>
              <a:gd name="T81" fmla="*/ 42 h 1094"/>
              <a:gd name="T82" fmla="*/ 717 w 1095"/>
              <a:gd name="T83" fmla="*/ 37 h 1094"/>
              <a:gd name="T84" fmla="*/ 970 w 1095"/>
              <a:gd name="T85" fmla="*/ 51 h 1094"/>
              <a:gd name="T86" fmla="*/ 975 w 1095"/>
              <a:gd name="T87" fmla="*/ 55 h 1094"/>
              <a:gd name="T88" fmla="*/ 990 w 1095"/>
              <a:gd name="T89" fmla="*/ 66 h 1094"/>
              <a:gd name="T90" fmla="*/ 995 w 1095"/>
              <a:gd name="T91" fmla="*/ 71 h 1094"/>
              <a:gd name="T92" fmla="*/ 1010 w 1095"/>
              <a:gd name="T93" fmla="*/ 84 h 1094"/>
              <a:gd name="T94" fmla="*/ 1015 w 1095"/>
              <a:gd name="T95" fmla="*/ 89 h 1094"/>
              <a:gd name="T96" fmla="*/ 1028 w 1095"/>
              <a:gd name="T97" fmla="*/ 104 h 1094"/>
              <a:gd name="T98" fmla="*/ 1036 w 1095"/>
              <a:gd name="T99" fmla="*/ 114 h 1094"/>
              <a:gd name="T100" fmla="*/ 1043 w 1095"/>
              <a:gd name="T101" fmla="*/ 125 h 1094"/>
              <a:gd name="T102" fmla="*/ 1053 w 1095"/>
              <a:gd name="T103" fmla="*/ 141 h 1094"/>
              <a:gd name="T104" fmla="*/ 1052 w 1095"/>
              <a:gd name="T105" fmla="*/ 388 h 1094"/>
              <a:gd name="T106" fmla="*/ 1049 w 1095"/>
              <a:gd name="T107" fmla="*/ 393 h 1094"/>
              <a:gd name="T108" fmla="*/ 1042 w 1095"/>
              <a:gd name="T109" fmla="*/ 404 h 1094"/>
              <a:gd name="T110" fmla="*/ 1039 w 1095"/>
              <a:gd name="T111" fmla="*/ 409 h 1094"/>
              <a:gd name="T112" fmla="*/ 1031 w 1095"/>
              <a:gd name="T113" fmla="*/ 419 h 1094"/>
              <a:gd name="T114" fmla="*/ 1027 w 1095"/>
              <a:gd name="T115" fmla="*/ 424 h 1094"/>
              <a:gd name="T116" fmla="*/ 1019 w 1095"/>
              <a:gd name="T117" fmla="*/ 434 h 1094"/>
              <a:gd name="T118" fmla="*/ 1015 w 1095"/>
              <a:gd name="T119" fmla="*/ 439 h 1094"/>
              <a:gd name="T120" fmla="*/ 1010 w 1095"/>
              <a:gd name="T121" fmla="*/ 443 h 1094"/>
              <a:gd name="T122" fmla="*/ 999 w 1095"/>
              <a:gd name="T123" fmla="*/ 454 h 1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95" h="1094">
                <a:moveTo>
                  <a:pt x="780" y="547"/>
                </a:moveTo>
                <a:cubicBezTo>
                  <a:pt x="737" y="565"/>
                  <a:pt x="691" y="592"/>
                  <a:pt x="642" y="639"/>
                </a:cubicBezTo>
                <a:cubicBezTo>
                  <a:pt x="593" y="689"/>
                  <a:pt x="566" y="736"/>
                  <a:pt x="547" y="781"/>
                </a:cubicBezTo>
                <a:cubicBezTo>
                  <a:pt x="518" y="860"/>
                  <a:pt x="514" y="932"/>
                  <a:pt x="454" y="999"/>
                </a:cubicBezTo>
                <a:cubicBezTo>
                  <a:pt x="453" y="1000"/>
                  <a:pt x="452" y="1001"/>
                  <a:pt x="451" y="1002"/>
                </a:cubicBezTo>
                <a:cubicBezTo>
                  <a:pt x="449" y="1004"/>
                  <a:pt x="449" y="1004"/>
                  <a:pt x="449" y="1004"/>
                </a:cubicBezTo>
                <a:cubicBezTo>
                  <a:pt x="448" y="1006"/>
                  <a:pt x="446" y="1008"/>
                  <a:pt x="444" y="1010"/>
                </a:cubicBezTo>
                <a:cubicBezTo>
                  <a:pt x="444" y="1010"/>
                  <a:pt x="444" y="1010"/>
                  <a:pt x="444" y="1010"/>
                </a:cubicBezTo>
                <a:cubicBezTo>
                  <a:pt x="444" y="1010"/>
                  <a:pt x="444" y="1010"/>
                  <a:pt x="444" y="1010"/>
                </a:cubicBezTo>
                <a:cubicBezTo>
                  <a:pt x="442" y="1011"/>
                  <a:pt x="441" y="1013"/>
                  <a:pt x="439" y="1014"/>
                </a:cubicBezTo>
                <a:cubicBezTo>
                  <a:pt x="439" y="1014"/>
                  <a:pt x="439" y="1014"/>
                  <a:pt x="439" y="1014"/>
                </a:cubicBezTo>
                <a:cubicBezTo>
                  <a:pt x="437" y="1016"/>
                  <a:pt x="436" y="1017"/>
                  <a:pt x="434" y="1019"/>
                </a:cubicBezTo>
                <a:cubicBezTo>
                  <a:pt x="434" y="1019"/>
                  <a:pt x="434" y="1019"/>
                  <a:pt x="434" y="1019"/>
                </a:cubicBezTo>
                <a:cubicBezTo>
                  <a:pt x="433" y="1020"/>
                  <a:pt x="431" y="1021"/>
                  <a:pt x="430" y="1023"/>
                </a:cubicBezTo>
                <a:cubicBezTo>
                  <a:pt x="430" y="1023"/>
                  <a:pt x="430" y="1023"/>
                  <a:pt x="430" y="1023"/>
                </a:cubicBezTo>
                <a:cubicBezTo>
                  <a:pt x="428" y="1024"/>
                  <a:pt x="426" y="1026"/>
                  <a:pt x="425" y="1027"/>
                </a:cubicBezTo>
                <a:cubicBezTo>
                  <a:pt x="425" y="1027"/>
                  <a:pt x="425" y="1027"/>
                  <a:pt x="425" y="1027"/>
                </a:cubicBezTo>
                <a:cubicBezTo>
                  <a:pt x="423" y="1028"/>
                  <a:pt x="421" y="1029"/>
                  <a:pt x="420" y="1031"/>
                </a:cubicBezTo>
                <a:cubicBezTo>
                  <a:pt x="420" y="1031"/>
                  <a:pt x="420" y="1031"/>
                  <a:pt x="420" y="1031"/>
                </a:cubicBezTo>
                <a:cubicBezTo>
                  <a:pt x="418" y="1032"/>
                  <a:pt x="416" y="1033"/>
                  <a:pt x="415" y="1035"/>
                </a:cubicBezTo>
                <a:cubicBezTo>
                  <a:pt x="415" y="1035"/>
                  <a:pt x="415" y="1035"/>
                  <a:pt x="415" y="1035"/>
                </a:cubicBezTo>
                <a:cubicBezTo>
                  <a:pt x="413" y="1036"/>
                  <a:pt x="411" y="1037"/>
                  <a:pt x="410" y="1038"/>
                </a:cubicBezTo>
                <a:cubicBezTo>
                  <a:pt x="410" y="1038"/>
                  <a:pt x="410" y="1038"/>
                  <a:pt x="410" y="1038"/>
                </a:cubicBezTo>
                <a:cubicBezTo>
                  <a:pt x="408" y="1039"/>
                  <a:pt x="406" y="1041"/>
                  <a:pt x="405" y="1042"/>
                </a:cubicBezTo>
                <a:cubicBezTo>
                  <a:pt x="405" y="1042"/>
                  <a:pt x="405" y="1042"/>
                  <a:pt x="405" y="1042"/>
                </a:cubicBezTo>
                <a:cubicBezTo>
                  <a:pt x="403" y="1043"/>
                  <a:pt x="401" y="1044"/>
                  <a:pt x="399" y="1045"/>
                </a:cubicBezTo>
                <a:cubicBezTo>
                  <a:pt x="399" y="1045"/>
                  <a:pt x="399" y="1045"/>
                  <a:pt x="399" y="1045"/>
                </a:cubicBezTo>
                <a:cubicBezTo>
                  <a:pt x="398" y="1046"/>
                  <a:pt x="396" y="1047"/>
                  <a:pt x="394" y="1048"/>
                </a:cubicBezTo>
                <a:cubicBezTo>
                  <a:pt x="394" y="1048"/>
                  <a:pt x="394" y="1048"/>
                  <a:pt x="394" y="1048"/>
                </a:cubicBezTo>
                <a:cubicBezTo>
                  <a:pt x="392" y="1049"/>
                  <a:pt x="390" y="1050"/>
                  <a:pt x="389" y="1051"/>
                </a:cubicBezTo>
                <a:cubicBezTo>
                  <a:pt x="389" y="1051"/>
                  <a:pt x="389" y="1051"/>
                  <a:pt x="389" y="1051"/>
                </a:cubicBezTo>
                <a:cubicBezTo>
                  <a:pt x="385" y="1054"/>
                  <a:pt x="381" y="1055"/>
                  <a:pt x="378" y="1057"/>
                </a:cubicBezTo>
                <a:cubicBezTo>
                  <a:pt x="378" y="1057"/>
                  <a:pt x="378" y="1057"/>
                  <a:pt x="378" y="1057"/>
                </a:cubicBezTo>
                <a:cubicBezTo>
                  <a:pt x="304" y="1094"/>
                  <a:pt x="216" y="1094"/>
                  <a:pt x="142" y="1053"/>
                </a:cubicBezTo>
                <a:cubicBezTo>
                  <a:pt x="142" y="1053"/>
                  <a:pt x="142" y="1053"/>
                  <a:pt x="142" y="1053"/>
                </a:cubicBezTo>
                <a:cubicBezTo>
                  <a:pt x="136" y="1050"/>
                  <a:pt x="131" y="1046"/>
                  <a:pt x="125" y="1043"/>
                </a:cubicBezTo>
                <a:cubicBezTo>
                  <a:pt x="125" y="1043"/>
                  <a:pt x="125" y="1043"/>
                  <a:pt x="125" y="1043"/>
                </a:cubicBezTo>
                <a:cubicBezTo>
                  <a:pt x="124" y="1042"/>
                  <a:pt x="122" y="1040"/>
                  <a:pt x="120" y="1039"/>
                </a:cubicBezTo>
                <a:cubicBezTo>
                  <a:pt x="120" y="1039"/>
                  <a:pt x="120" y="1039"/>
                  <a:pt x="120" y="1039"/>
                </a:cubicBezTo>
                <a:cubicBezTo>
                  <a:pt x="118" y="1038"/>
                  <a:pt x="116" y="1037"/>
                  <a:pt x="115" y="1035"/>
                </a:cubicBezTo>
                <a:cubicBezTo>
                  <a:pt x="115" y="1035"/>
                  <a:pt x="115" y="1035"/>
                  <a:pt x="115" y="1035"/>
                </a:cubicBezTo>
                <a:cubicBezTo>
                  <a:pt x="111" y="1033"/>
                  <a:pt x="108" y="1030"/>
                  <a:pt x="104" y="1027"/>
                </a:cubicBezTo>
                <a:cubicBezTo>
                  <a:pt x="104" y="1027"/>
                  <a:pt x="104" y="1027"/>
                  <a:pt x="104" y="1027"/>
                </a:cubicBezTo>
                <a:cubicBezTo>
                  <a:pt x="103" y="1026"/>
                  <a:pt x="101" y="1025"/>
                  <a:pt x="99" y="1023"/>
                </a:cubicBezTo>
                <a:cubicBezTo>
                  <a:pt x="99" y="1023"/>
                  <a:pt x="99" y="1023"/>
                  <a:pt x="99" y="1023"/>
                </a:cubicBezTo>
                <a:cubicBezTo>
                  <a:pt x="96" y="1020"/>
                  <a:pt x="93" y="1017"/>
                  <a:pt x="89" y="1014"/>
                </a:cubicBezTo>
                <a:cubicBezTo>
                  <a:pt x="89" y="1014"/>
                  <a:pt x="89" y="1014"/>
                  <a:pt x="89" y="1014"/>
                </a:cubicBezTo>
                <a:cubicBezTo>
                  <a:pt x="88" y="1013"/>
                  <a:pt x="86" y="1011"/>
                  <a:pt x="85" y="1010"/>
                </a:cubicBezTo>
                <a:cubicBezTo>
                  <a:pt x="85" y="1010"/>
                  <a:pt x="85" y="1010"/>
                  <a:pt x="85" y="1010"/>
                </a:cubicBezTo>
                <a:cubicBezTo>
                  <a:pt x="83" y="1008"/>
                  <a:pt x="81" y="1006"/>
                  <a:pt x="80" y="1005"/>
                </a:cubicBezTo>
                <a:cubicBezTo>
                  <a:pt x="80" y="1005"/>
                  <a:pt x="80" y="1005"/>
                  <a:pt x="80" y="1005"/>
                </a:cubicBezTo>
                <a:cubicBezTo>
                  <a:pt x="77" y="1002"/>
                  <a:pt x="74" y="998"/>
                  <a:pt x="71" y="995"/>
                </a:cubicBezTo>
                <a:cubicBezTo>
                  <a:pt x="71" y="995"/>
                  <a:pt x="71" y="995"/>
                  <a:pt x="71" y="995"/>
                </a:cubicBezTo>
                <a:cubicBezTo>
                  <a:pt x="70" y="993"/>
                  <a:pt x="68" y="992"/>
                  <a:pt x="67" y="990"/>
                </a:cubicBezTo>
                <a:cubicBezTo>
                  <a:pt x="67" y="990"/>
                  <a:pt x="67" y="990"/>
                  <a:pt x="67" y="990"/>
                </a:cubicBezTo>
                <a:cubicBezTo>
                  <a:pt x="64" y="987"/>
                  <a:pt x="61" y="983"/>
                  <a:pt x="59" y="980"/>
                </a:cubicBezTo>
                <a:cubicBezTo>
                  <a:pt x="59" y="980"/>
                  <a:pt x="59" y="980"/>
                  <a:pt x="59" y="980"/>
                </a:cubicBezTo>
                <a:cubicBezTo>
                  <a:pt x="58" y="978"/>
                  <a:pt x="56" y="976"/>
                  <a:pt x="55" y="974"/>
                </a:cubicBezTo>
                <a:cubicBezTo>
                  <a:pt x="55" y="974"/>
                  <a:pt x="55" y="974"/>
                  <a:pt x="55" y="974"/>
                </a:cubicBezTo>
                <a:cubicBezTo>
                  <a:pt x="54" y="973"/>
                  <a:pt x="53" y="971"/>
                  <a:pt x="52" y="969"/>
                </a:cubicBezTo>
                <a:cubicBezTo>
                  <a:pt x="52" y="969"/>
                  <a:pt x="52" y="969"/>
                  <a:pt x="52" y="969"/>
                </a:cubicBezTo>
                <a:cubicBezTo>
                  <a:pt x="48" y="964"/>
                  <a:pt x="45" y="958"/>
                  <a:pt x="42" y="953"/>
                </a:cubicBezTo>
                <a:cubicBezTo>
                  <a:pt x="42" y="953"/>
                  <a:pt x="42" y="953"/>
                  <a:pt x="42" y="953"/>
                </a:cubicBezTo>
                <a:cubicBezTo>
                  <a:pt x="1" y="879"/>
                  <a:pt x="0" y="790"/>
                  <a:pt x="37" y="717"/>
                </a:cubicBezTo>
                <a:cubicBezTo>
                  <a:pt x="37" y="717"/>
                  <a:pt x="37" y="717"/>
                  <a:pt x="37" y="717"/>
                </a:cubicBezTo>
                <a:cubicBezTo>
                  <a:pt x="39" y="713"/>
                  <a:pt x="41" y="709"/>
                  <a:pt x="43" y="706"/>
                </a:cubicBezTo>
                <a:cubicBezTo>
                  <a:pt x="43" y="706"/>
                  <a:pt x="43" y="706"/>
                  <a:pt x="43" y="706"/>
                </a:cubicBezTo>
                <a:cubicBezTo>
                  <a:pt x="44" y="704"/>
                  <a:pt x="45" y="702"/>
                  <a:pt x="46" y="700"/>
                </a:cubicBezTo>
                <a:cubicBezTo>
                  <a:pt x="46" y="700"/>
                  <a:pt x="46" y="700"/>
                  <a:pt x="46" y="700"/>
                </a:cubicBezTo>
                <a:cubicBezTo>
                  <a:pt x="47" y="699"/>
                  <a:pt x="48" y="697"/>
                  <a:pt x="49" y="695"/>
                </a:cubicBezTo>
                <a:cubicBezTo>
                  <a:pt x="49" y="695"/>
                  <a:pt x="49" y="695"/>
                  <a:pt x="49" y="695"/>
                </a:cubicBezTo>
                <a:cubicBezTo>
                  <a:pt x="50" y="693"/>
                  <a:pt x="51" y="691"/>
                  <a:pt x="53" y="690"/>
                </a:cubicBezTo>
                <a:cubicBezTo>
                  <a:pt x="53" y="690"/>
                  <a:pt x="53" y="690"/>
                  <a:pt x="53" y="690"/>
                </a:cubicBezTo>
                <a:cubicBezTo>
                  <a:pt x="54" y="688"/>
                  <a:pt x="55" y="686"/>
                  <a:pt x="56" y="685"/>
                </a:cubicBezTo>
                <a:cubicBezTo>
                  <a:pt x="56" y="685"/>
                  <a:pt x="56" y="685"/>
                  <a:pt x="56" y="685"/>
                </a:cubicBezTo>
                <a:cubicBezTo>
                  <a:pt x="57" y="683"/>
                  <a:pt x="59" y="681"/>
                  <a:pt x="60" y="679"/>
                </a:cubicBezTo>
                <a:cubicBezTo>
                  <a:pt x="60" y="679"/>
                  <a:pt x="60" y="679"/>
                  <a:pt x="60" y="679"/>
                </a:cubicBezTo>
                <a:cubicBezTo>
                  <a:pt x="61" y="678"/>
                  <a:pt x="62" y="676"/>
                  <a:pt x="64" y="675"/>
                </a:cubicBezTo>
                <a:cubicBezTo>
                  <a:pt x="64" y="675"/>
                  <a:pt x="64" y="675"/>
                  <a:pt x="64" y="675"/>
                </a:cubicBezTo>
                <a:cubicBezTo>
                  <a:pt x="65" y="673"/>
                  <a:pt x="66" y="671"/>
                  <a:pt x="68" y="670"/>
                </a:cubicBezTo>
                <a:cubicBezTo>
                  <a:pt x="68" y="670"/>
                  <a:pt x="68" y="670"/>
                  <a:pt x="68" y="670"/>
                </a:cubicBezTo>
                <a:cubicBezTo>
                  <a:pt x="69" y="668"/>
                  <a:pt x="70" y="666"/>
                  <a:pt x="72" y="665"/>
                </a:cubicBezTo>
                <a:cubicBezTo>
                  <a:pt x="72" y="665"/>
                  <a:pt x="72" y="665"/>
                  <a:pt x="72" y="665"/>
                </a:cubicBezTo>
                <a:cubicBezTo>
                  <a:pt x="73" y="663"/>
                  <a:pt x="74" y="662"/>
                  <a:pt x="76" y="660"/>
                </a:cubicBezTo>
                <a:cubicBezTo>
                  <a:pt x="76" y="660"/>
                  <a:pt x="76" y="660"/>
                  <a:pt x="76" y="660"/>
                </a:cubicBezTo>
                <a:cubicBezTo>
                  <a:pt x="77" y="658"/>
                  <a:pt x="79" y="657"/>
                  <a:pt x="80" y="655"/>
                </a:cubicBezTo>
                <a:cubicBezTo>
                  <a:pt x="80" y="655"/>
                  <a:pt x="80" y="655"/>
                  <a:pt x="80" y="655"/>
                </a:cubicBezTo>
                <a:cubicBezTo>
                  <a:pt x="82" y="654"/>
                  <a:pt x="83" y="652"/>
                  <a:pt x="85" y="651"/>
                </a:cubicBezTo>
                <a:cubicBezTo>
                  <a:pt x="85" y="651"/>
                  <a:pt x="85" y="651"/>
                  <a:pt x="85" y="651"/>
                </a:cubicBezTo>
                <a:cubicBezTo>
                  <a:pt x="86" y="650"/>
                  <a:pt x="86" y="650"/>
                  <a:pt x="86" y="650"/>
                </a:cubicBezTo>
                <a:cubicBezTo>
                  <a:pt x="86" y="649"/>
                  <a:pt x="87" y="648"/>
                  <a:pt x="87" y="648"/>
                </a:cubicBezTo>
                <a:cubicBezTo>
                  <a:pt x="88" y="647"/>
                  <a:pt x="89" y="646"/>
                  <a:pt x="90" y="646"/>
                </a:cubicBezTo>
                <a:cubicBezTo>
                  <a:pt x="90" y="646"/>
                  <a:pt x="90" y="646"/>
                  <a:pt x="90" y="646"/>
                </a:cubicBezTo>
                <a:cubicBezTo>
                  <a:pt x="158" y="581"/>
                  <a:pt x="233" y="578"/>
                  <a:pt x="313" y="547"/>
                </a:cubicBezTo>
                <a:cubicBezTo>
                  <a:pt x="358" y="529"/>
                  <a:pt x="405" y="502"/>
                  <a:pt x="455" y="453"/>
                </a:cubicBezTo>
                <a:cubicBezTo>
                  <a:pt x="502" y="404"/>
                  <a:pt x="529" y="358"/>
                  <a:pt x="547" y="314"/>
                </a:cubicBezTo>
                <a:cubicBezTo>
                  <a:pt x="577" y="235"/>
                  <a:pt x="581" y="162"/>
                  <a:pt x="641" y="95"/>
                </a:cubicBezTo>
                <a:cubicBezTo>
                  <a:pt x="642" y="94"/>
                  <a:pt x="643" y="93"/>
                  <a:pt x="644" y="92"/>
                </a:cubicBezTo>
                <a:cubicBezTo>
                  <a:pt x="645" y="90"/>
                  <a:pt x="645" y="90"/>
                  <a:pt x="645" y="90"/>
                </a:cubicBezTo>
                <a:cubicBezTo>
                  <a:pt x="647" y="88"/>
                  <a:pt x="649" y="86"/>
                  <a:pt x="651" y="84"/>
                </a:cubicBezTo>
                <a:cubicBezTo>
                  <a:pt x="651" y="84"/>
                  <a:pt x="651" y="84"/>
                  <a:pt x="651" y="84"/>
                </a:cubicBezTo>
                <a:cubicBezTo>
                  <a:pt x="651" y="84"/>
                  <a:pt x="651" y="84"/>
                  <a:pt x="651" y="84"/>
                </a:cubicBezTo>
                <a:cubicBezTo>
                  <a:pt x="653" y="83"/>
                  <a:pt x="654" y="81"/>
                  <a:pt x="656" y="80"/>
                </a:cubicBezTo>
                <a:cubicBezTo>
                  <a:pt x="656" y="80"/>
                  <a:pt x="656" y="80"/>
                  <a:pt x="656" y="80"/>
                </a:cubicBezTo>
                <a:cubicBezTo>
                  <a:pt x="657" y="78"/>
                  <a:pt x="659" y="77"/>
                  <a:pt x="660" y="75"/>
                </a:cubicBezTo>
                <a:cubicBezTo>
                  <a:pt x="660" y="75"/>
                  <a:pt x="660" y="75"/>
                  <a:pt x="660" y="75"/>
                </a:cubicBezTo>
                <a:cubicBezTo>
                  <a:pt x="662" y="74"/>
                  <a:pt x="664" y="73"/>
                  <a:pt x="665" y="71"/>
                </a:cubicBezTo>
                <a:cubicBezTo>
                  <a:pt x="665" y="71"/>
                  <a:pt x="665" y="71"/>
                  <a:pt x="665" y="71"/>
                </a:cubicBezTo>
                <a:cubicBezTo>
                  <a:pt x="667" y="70"/>
                  <a:pt x="668" y="68"/>
                  <a:pt x="670" y="67"/>
                </a:cubicBezTo>
                <a:cubicBezTo>
                  <a:pt x="670" y="67"/>
                  <a:pt x="670" y="67"/>
                  <a:pt x="670" y="67"/>
                </a:cubicBezTo>
                <a:cubicBezTo>
                  <a:pt x="672" y="66"/>
                  <a:pt x="673" y="64"/>
                  <a:pt x="675" y="63"/>
                </a:cubicBezTo>
                <a:cubicBezTo>
                  <a:pt x="675" y="63"/>
                  <a:pt x="675" y="63"/>
                  <a:pt x="675" y="63"/>
                </a:cubicBezTo>
                <a:cubicBezTo>
                  <a:pt x="677" y="62"/>
                  <a:pt x="678" y="61"/>
                  <a:pt x="680" y="59"/>
                </a:cubicBezTo>
                <a:cubicBezTo>
                  <a:pt x="680" y="59"/>
                  <a:pt x="680" y="59"/>
                  <a:pt x="680" y="59"/>
                </a:cubicBezTo>
                <a:cubicBezTo>
                  <a:pt x="682" y="58"/>
                  <a:pt x="683" y="57"/>
                  <a:pt x="685" y="56"/>
                </a:cubicBezTo>
                <a:cubicBezTo>
                  <a:pt x="685" y="56"/>
                  <a:pt x="685" y="56"/>
                  <a:pt x="685" y="56"/>
                </a:cubicBezTo>
                <a:cubicBezTo>
                  <a:pt x="687" y="55"/>
                  <a:pt x="689" y="53"/>
                  <a:pt x="690" y="52"/>
                </a:cubicBezTo>
                <a:cubicBezTo>
                  <a:pt x="690" y="52"/>
                  <a:pt x="690" y="52"/>
                  <a:pt x="690" y="52"/>
                </a:cubicBezTo>
                <a:cubicBezTo>
                  <a:pt x="692" y="51"/>
                  <a:pt x="694" y="50"/>
                  <a:pt x="695" y="49"/>
                </a:cubicBezTo>
                <a:cubicBezTo>
                  <a:pt x="695" y="49"/>
                  <a:pt x="695" y="49"/>
                  <a:pt x="695" y="49"/>
                </a:cubicBezTo>
                <a:cubicBezTo>
                  <a:pt x="697" y="48"/>
                  <a:pt x="699" y="47"/>
                  <a:pt x="701" y="45"/>
                </a:cubicBezTo>
                <a:cubicBezTo>
                  <a:pt x="701" y="45"/>
                  <a:pt x="701" y="45"/>
                  <a:pt x="701" y="45"/>
                </a:cubicBezTo>
                <a:cubicBezTo>
                  <a:pt x="703" y="44"/>
                  <a:pt x="704" y="43"/>
                  <a:pt x="706" y="42"/>
                </a:cubicBezTo>
                <a:cubicBezTo>
                  <a:pt x="706" y="42"/>
                  <a:pt x="706" y="42"/>
                  <a:pt x="706" y="42"/>
                </a:cubicBezTo>
                <a:cubicBezTo>
                  <a:pt x="710" y="40"/>
                  <a:pt x="713" y="38"/>
                  <a:pt x="717" y="37"/>
                </a:cubicBezTo>
                <a:cubicBezTo>
                  <a:pt x="717" y="37"/>
                  <a:pt x="717" y="37"/>
                  <a:pt x="717" y="37"/>
                </a:cubicBezTo>
                <a:cubicBezTo>
                  <a:pt x="791" y="0"/>
                  <a:pt x="879" y="0"/>
                  <a:pt x="953" y="41"/>
                </a:cubicBezTo>
                <a:cubicBezTo>
                  <a:pt x="953" y="41"/>
                  <a:pt x="953" y="41"/>
                  <a:pt x="953" y="41"/>
                </a:cubicBezTo>
                <a:cubicBezTo>
                  <a:pt x="959" y="44"/>
                  <a:pt x="964" y="48"/>
                  <a:pt x="970" y="51"/>
                </a:cubicBezTo>
                <a:cubicBezTo>
                  <a:pt x="970" y="51"/>
                  <a:pt x="970" y="51"/>
                  <a:pt x="970" y="51"/>
                </a:cubicBezTo>
                <a:cubicBezTo>
                  <a:pt x="971" y="52"/>
                  <a:pt x="973" y="53"/>
                  <a:pt x="975" y="55"/>
                </a:cubicBezTo>
                <a:cubicBezTo>
                  <a:pt x="975" y="55"/>
                  <a:pt x="975" y="55"/>
                  <a:pt x="975" y="55"/>
                </a:cubicBezTo>
                <a:cubicBezTo>
                  <a:pt x="977" y="56"/>
                  <a:pt x="978" y="57"/>
                  <a:pt x="980" y="58"/>
                </a:cubicBezTo>
                <a:cubicBezTo>
                  <a:pt x="980" y="58"/>
                  <a:pt x="980" y="58"/>
                  <a:pt x="980" y="58"/>
                </a:cubicBezTo>
                <a:cubicBezTo>
                  <a:pt x="984" y="61"/>
                  <a:pt x="987" y="64"/>
                  <a:pt x="990" y="66"/>
                </a:cubicBezTo>
                <a:cubicBezTo>
                  <a:pt x="990" y="66"/>
                  <a:pt x="990" y="66"/>
                  <a:pt x="990" y="66"/>
                </a:cubicBezTo>
                <a:cubicBezTo>
                  <a:pt x="992" y="68"/>
                  <a:pt x="994" y="69"/>
                  <a:pt x="995" y="71"/>
                </a:cubicBezTo>
                <a:cubicBezTo>
                  <a:pt x="995" y="71"/>
                  <a:pt x="995" y="71"/>
                  <a:pt x="995" y="71"/>
                </a:cubicBezTo>
                <a:cubicBezTo>
                  <a:pt x="999" y="73"/>
                  <a:pt x="1002" y="76"/>
                  <a:pt x="1005" y="80"/>
                </a:cubicBezTo>
                <a:cubicBezTo>
                  <a:pt x="1005" y="80"/>
                  <a:pt x="1005" y="80"/>
                  <a:pt x="1005" y="80"/>
                </a:cubicBezTo>
                <a:cubicBezTo>
                  <a:pt x="1007" y="81"/>
                  <a:pt x="1009" y="83"/>
                  <a:pt x="1010" y="84"/>
                </a:cubicBezTo>
                <a:cubicBezTo>
                  <a:pt x="1010" y="84"/>
                  <a:pt x="1010" y="84"/>
                  <a:pt x="1010" y="84"/>
                </a:cubicBezTo>
                <a:cubicBezTo>
                  <a:pt x="1012" y="86"/>
                  <a:pt x="1013" y="87"/>
                  <a:pt x="1015" y="89"/>
                </a:cubicBezTo>
                <a:cubicBezTo>
                  <a:pt x="1015" y="89"/>
                  <a:pt x="1015" y="89"/>
                  <a:pt x="1015" y="89"/>
                </a:cubicBezTo>
                <a:cubicBezTo>
                  <a:pt x="1018" y="92"/>
                  <a:pt x="1021" y="96"/>
                  <a:pt x="1024" y="99"/>
                </a:cubicBezTo>
                <a:cubicBezTo>
                  <a:pt x="1024" y="99"/>
                  <a:pt x="1024" y="99"/>
                  <a:pt x="1024" y="99"/>
                </a:cubicBezTo>
                <a:cubicBezTo>
                  <a:pt x="1025" y="101"/>
                  <a:pt x="1027" y="102"/>
                  <a:pt x="1028" y="104"/>
                </a:cubicBezTo>
                <a:cubicBezTo>
                  <a:pt x="1028" y="104"/>
                  <a:pt x="1028" y="104"/>
                  <a:pt x="1028" y="104"/>
                </a:cubicBezTo>
                <a:cubicBezTo>
                  <a:pt x="1031" y="107"/>
                  <a:pt x="1033" y="111"/>
                  <a:pt x="1036" y="114"/>
                </a:cubicBezTo>
                <a:cubicBezTo>
                  <a:pt x="1036" y="114"/>
                  <a:pt x="1036" y="114"/>
                  <a:pt x="1036" y="114"/>
                </a:cubicBezTo>
                <a:cubicBezTo>
                  <a:pt x="1037" y="116"/>
                  <a:pt x="1038" y="118"/>
                  <a:pt x="1040" y="120"/>
                </a:cubicBezTo>
                <a:cubicBezTo>
                  <a:pt x="1040" y="120"/>
                  <a:pt x="1040" y="120"/>
                  <a:pt x="1040" y="120"/>
                </a:cubicBezTo>
                <a:cubicBezTo>
                  <a:pt x="1041" y="121"/>
                  <a:pt x="1042" y="123"/>
                  <a:pt x="1043" y="125"/>
                </a:cubicBezTo>
                <a:cubicBezTo>
                  <a:pt x="1043" y="125"/>
                  <a:pt x="1043" y="125"/>
                  <a:pt x="1043" y="125"/>
                </a:cubicBezTo>
                <a:cubicBezTo>
                  <a:pt x="1047" y="130"/>
                  <a:pt x="1050" y="136"/>
                  <a:pt x="1053" y="141"/>
                </a:cubicBezTo>
                <a:cubicBezTo>
                  <a:pt x="1053" y="141"/>
                  <a:pt x="1053" y="141"/>
                  <a:pt x="1053" y="141"/>
                </a:cubicBezTo>
                <a:cubicBezTo>
                  <a:pt x="1094" y="215"/>
                  <a:pt x="1095" y="304"/>
                  <a:pt x="1058" y="377"/>
                </a:cubicBezTo>
                <a:cubicBezTo>
                  <a:pt x="1058" y="377"/>
                  <a:pt x="1058" y="377"/>
                  <a:pt x="1058" y="377"/>
                </a:cubicBezTo>
                <a:cubicBezTo>
                  <a:pt x="1056" y="381"/>
                  <a:pt x="1054" y="385"/>
                  <a:pt x="1052" y="388"/>
                </a:cubicBezTo>
                <a:cubicBezTo>
                  <a:pt x="1052" y="388"/>
                  <a:pt x="1052" y="388"/>
                  <a:pt x="1052" y="388"/>
                </a:cubicBezTo>
                <a:cubicBezTo>
                  <a:pt x="1051" y="390"/>
                  <a:pt x="1050" y="392"/>
                  <a:pt x="1049" y="393"/>
                </a:cubicBezTo>
                <a:cubicBezTo>
                  <a:pt x="1049" y="393"/>
                  <a:pt x="1049" y="393"/>
                  <a:pt x="1049" y="393"/>
                </a:cubicBezTo>
                <a:cubicBezTo>
                  <a:pt x="1048" y="395"/>
                  <a:pt x="1047" y="397"/>
                  <a:pt x="1046" y="399"/>
                </a:cubicBezTo>
                <a:cubicBezTo>
                  <a:pt x="1046" y="399"/>
                  <a:pt x="1046" y="399"/>
                  <a:pt x="1046" y="399"/>
                </a:cubicBezTo>
                <a:cubicBezTo>
                  <a:pt x="1045" y="401"/>
                  <a:pt x="1043" y="402"/>
                  <a:pt x="1042" y="404"/>
                </a:cubicBezTo>
                <a:cubicBezTo>
                  <a:pt x="1042" y="404"/>
                  <a:pt x="1042" y="404"/>
                  <a:pt x="1042" y="404"/>
                </a:cubicBezTo>
                <a:cubicBezTo>
                  <a:pt x="1041" y="406"/>
                  <a:pt x="1040" y="408"/>
                  <a:pt x="1039" y="409"/>
                </a:cubicBezTo>
                <a:cubicBezTo>
                  <a:pt x="1039" y="409"/>
                  <a:pt x="1039" y="409"/>
                  <a:pt x="1039" y="409"/>
                </a:cubicBezTo>
                <a:cubicBezTo>
                  <a:pt x="1037" y="411"/>
                  <a:pt x="1036" y="413"/>
                  <a:pt x="1035" y="414"/>
                </a:cubicBezTo>
                <a:cubicBezTo>
                  <a:pt x="1035" y="414"/>
                  <a:pt x="1035" y="414"/>
                  <a:pt x="1035" y="414"/>
                </a:cubicBezTo>
                <a:cubicBezTo>
                  <a:pt x="1034" y="416"/>
                  <a:pt x="1033" y="418"/>
                  <a:pt x="1031" y="419"/>
                </a:cubicBezTo>
                <a:cubicBezTo>
                  <a:pt x="1031" y="419"/>
                  <a:pt x="1031" y="419"/>
                  <a:pt x="1031" y="419"/>
                </a:cubicBezTo>
                <a:cubicBezTo>
                  <a:pt x="1030" y="421"/>
                  <a:pt x="1029" y="423"/>
                  <a:pt x="1027" y="424"/>
                </a:cubicBezTo>
                <a:cubicBezTo>
                  <a:pt x="1027" y="424"/>
                  <a:pt x="1027" y="424"/>
                  <a:pt x="1027" y="424"/>
                </a:cubicBezTo>
                <a:cubicBezTo>
                  <a:pt x="1026" y="426"/>
                  <a:pt x="1025" y="428"/>
                  <a:pt x="1023" y="429"/>
                </a:cubicBezTo>
                <a:cubicBezTo>
                  <a:pt x="1023" y="429"/>
                  <a:pt x="1023" y="429"/>
                  <a:pt x="1023" y="429"/>
                </a:cubicBezTo>
                <a:cubicBezTo>
                  <a:pt x="1022" y="431"/>
                  <a:pt x="1020" y="432"/>
                  <a:pt x="1019" y="434"/>
                </a:cubicBezTo>
                <a:cubicBezTo>
                  <a:pt x="1019" y="434"/>
                  <a:pt x="1019" y="434"/>
                  <a:pt x="1019" y="434"/>
                </a:cubicBezTo>
                <a:cubicBezTo>
                  <a:pt x="1018" y="436"/>
                  <a:pt x="1016" y="437"/>
                  <a:pt x="1015" y="439"/>
                </a:cubicBezTo>
                <a:cubicBezTo>
                  <a:pt x="1015" y="439"/>
                  <a:pt x="1015" y="439"/>
                  <a:pt x="1015" y="439"/>
                </a:cubicBezTo>
                <a:cubicBezTo>
                  <a:pt x="1013" y="440"/>
                  <a:pt x="1012" y="442"/>
                  <a:pt x="1010" y="443"/>
                </a:cubicBezTo>
                <a:cubicBezTo>
                  <a:pt x="1010" y="443"/>
                  <a:pt x="1010" y="443"/>
                  <a:pt x="1010" y="443"/>
                </a:cubicBezTo>
                <a:cubicBezTo>
                  <a:pt x="1010" y="443"/>
                  <a:pt x="1010" y="443"/>
                  <a:pt x="1010" y="443"/>
                </a:cubicBezTo>
                <a:cubicBezTo>
                  <a:pt x="1008" y="445"/>
                  <a:pt x="1006" y="447"/>
                  <a:pt x="1004" y="449"/>
                </a:cubicBezTo>
                <a:cubicBezTo>
                  <a:pt x="1004" y="449"/>
                  <a:pt x="1003" y="450"/>
                  <a:pt x="1003" y="450"/>
                </a:cubicBezTo>
                <a:cubicBezTo>
                  <a:pt x="1001" y="452"/>
                  <a:pt x="1000" y="453"/>
                  <a:pt x="999" y="454"/>
                </a:cubicBezTo>
                <a:cubicBezTo>
                  <a:pt x="932" y="514"/>
                  <a:pt x="859" y="517"/>
                  <a:pt x="780" y="5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>
            <a:off x="4418013" y="2706688"/>
            <a:ext cx="671513" cy="669925"/>
          </a:xfrm>
          <a:custGeom>
            <a:avLst/>
            <a:gdLst>
              <a:gd name="T0" fmla="*/ 397 w 483"/>
              <a:gd name="T1" fmla="*/ 397 h 483"/>
              <a:gd name="T2" fmla="*/ 86 w 483"/>
              <a:gd name="T3" fmla="*/ 397 h 483"/>
              <a:gd name="T4" fmla="*/ 86 w 483"/>
              <a:gd name="T5" fmla="*/ 86 h 483"/>
              <a:gd name="T6" fmla="*/ 397 w 483"/>
              <a:gd name="T7" fmla="*/ 86 h 483"/>
              <a:gd name="T8" fmla="*/ 397 w 483"/>
              <a:gd name="T9" fmla="*/ 397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3" h="483">
                <a:moveTo>
                  <a:pt x="397" y="397"/>
                </a:moveTo>
                <a:cubicBezTo>
                  <a:pt x="311" y="483"/>
                  <a:pt x="172" y="483"/>
                  <a:pt x="86" y="397"/>
                </a:cubicBezTo>
                <a:cubicBezTo>
                  <a:pt x="0" y="311"/>
                  <a:pt x="0" y="172"/>
                  <a:pt x="86" y="86"/>
                </a:cubicBezTo>
                <a:cubicBezTo>
                  <a:pt x="172" y="0"/>
                  <a:pt x="311" y="0"/>
                  <a:pt x="397" y="86"/>
                </a:cubicBezTo>
                <a:cubicBezTo>
                  <a:pt x="483" y="172"/>
                  <a:pt x="483" y="311"/>
                  <a:pt x="397" y="397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5240338" y="1951038"/>
            <a:ext cx="612775" cy="611188"/>
          </a:xfrm>
          <a:prstGeom prst="ellipse">
            <a:avLst/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Shape 2778"/>
          <p:cNvSpPr/>
          <p:nvPr/>
        </p:nvSpPr>
        <p:spPr>
          <a:xfrm>
            <a:off x="4614105" y="290198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81" y="12956"/>
                </a:moveTo>
                <a:cubicBezTo>
                  <a:pt x="17070" y="12258"/>
                  <a:pt x="16576" y="11533"/>
                  <a:pt x="16011" y="10795"/>
                </a:cubicBezTo>
                <a:cubicBezTo>
                  <a:pt x="16573" y="10063"/>
                  <a:pt x="17072" y="9339"/>
                  <a:pt x="17481" y="8644"/>
                </a:cubicBezTo>
                <a:cubicBezTo>
                  <a:pt x="19410" y="9181"/>
                  <a:pt x="20618" y="9948"/>
                  <a:pt x="20618" y="10800"/>
                </a:cubicBezTo>
                <a:cubicBezTo>
                  <a:pt x="20618" y="11652"/>
                  <a:pt x="19410" y="12419"/>
                  <a:pt x="17481" y="12956"/>
                </a:cubicBezTo>
                <a:moveTo>
                  <a:pt x="17742" y="17743"/>
                </a:moveTo>
                <a:cubicBezTo>
                  <a:pt x="17140" y="18345"/>
                  <a:pt x="15740" y="18028"/>
                  <a:pt x="13996" y="17045"/>
                </a:cubicBezTo>
                <a:cubicBezTo>
                  <a:pt x="14198" y="16261"/>
                  <a:pt x="14365" y="15406"/>
                  <a:pt x="14487" y="14488"/>
                </a:cubicBezTo>
                <a:cubicBezTo>
                  <a:pt x="15405" y="14366"/>
                  <a:pt x="16261" y="14198"/>
                  <a:pt x="17044" y="13996"/>
                </a:cubicBezTo>
                <a:cubicBezTo>
                  <a:pt x="18028" y="15740"/>
                  <a:pt x="18345" y="17140"/>
                  <a:pt x="17742" y="17743"/>
                </a:cubicBezTo>
                <a:moveTo>
                  <a:pt x="15404" y="11561"/>
                </a:moveTo>
                <a:cubicBezTo>
                  <a:pt x="15837" y="12119"/>
                  <a:pt x="16219" y="12662"/>
                  <a:pt x="16554" y="13185"/>
                </a:cubicBezTo>
                <a:cubicBezTo>
                  <a:pt x="15950" y="13317"/>
                  <a:pt x="15295" y="13429"/>
                  <a:pt x="14597" y="13517"/>
                </a:cubicBezTo>
                <a:cubicBezTo>
                  <a:pt x="14631" y="13155"/>
                  <a:pt x="14655" y="12784"/>
                  <a:pt x="14677" y="12409"/>
                </a:cubicBezTo>
                <a:cubicBezTo>
                  <a:pt x="14930" y="12127"/>
                  <a:pt x="15170" y="11844"/>
                  <a:pt x="15404" y="11561"/>
                </a:cubicBezTo>
                <a:moveTo>
                  <a:pt x="15402" y="10032"/>
                </a:moveTo>
                <a:cubicBezTo>
                  <a:pt x="15170" y="9752"/>
                  <a:pt x="14928" y="9471"/>
                  <a:pt x="14677" y="9191"/>
                </a:cubicBezTo>
                <a:cubicBezTo>
                  <a:pt x="14655" y="8817"/>
                  <a:pt x="14631" y="8445"/>
                  <a:pt x="14597" y="8084"/>
                </a:cubicBezTo>
                <a:cubicBezTo>
                  <a:pt x="15295" y="8171"/>
                  <a:pt x="15950" y="8283"/>
                  <a:pt x="16554" y="8415"/>
                </a:cubicBezTo>
                <a:cubicBezTo>
                  <a:pt x="16221" y="8935"/>
                  <a:pt x="15832" y="9478"/>
                  <a:pt x="15402" y="10032"/>
                </a:cubicBezTo>
                <a:moveTo>
                  <a:pt x="17742" y="3857"/>
                </a:moveTo>
                <a:cubicBezTo>
                  <a:pt x="18345" y="4460"/>
                  <a:pt x="18028" y="5860"/>
                  <a:pt x="17044" y="7604"/>
                </a:cubicBezTo>
                <a:cubicBezTo>
                  <a:pt x="16261" y="7402"/>
                  <a:pt x="15405" y="7234"/>
                  <a:pt x="14487" y="7112"/>
                </a:cubicBezTo>
                <a:cubicBezTo>
                  <a:pt x="14365" y="6194"/>
                  <a:pt x="14198" y="5339"/>
                  <a:pt x="13996" y="4555"/>
                </a:cubicBezTo>
                <a:cubicBezTo>
                  <a:pt x="15740" y="3572"/>
                  <a:pt x="17140" y="3255"/>
                  <a:pt x="17742" y="3857"/>
                </a:cubicBezTo>
                <a:moveTo>
                  <a:pt x="13718" y="12012"/>
                </a:moveTo>
                <a:cubicBezTo>
                  <a:pt x="13448" y="12303"/>
                  <a:pt x="13172" y="12593"/>
                  <a:pt x="12882" y="12883"/>
                </a:cubicBezTo>
                <a:cubicBezTo>
                  <a:pt x="12593" y="13172"/>
                  <a:pt x="12303" y="13449"/>
                  <a:pt x="12012" y="13719"/>
                </a:cubicBezTo>
                <a:cubicBezTo>
                  <a:pt x="11614" y="13733"/>
                  <a:pt x="11212" y="13745"/>
                  <a:pt x="10800" y="13745"/>
                </a:cubicBezTo>
                <a:cubicBezTo>
                  <a:pt x="10387" y="13745"/>
                  <a:pt x="9985" y="13733"/>
                  <a:pt x="9587" y="13719"/>
                </a:cubicBezTo>
                <a:cubicBezTo>
                  <a:pt x="9297" y="13449"/>
                  <a:pt x="9006" y="13172"/>
                  <a:pt x="8717" y="12883"/>
                </a:cubicBezTo>
                <a:cubicBezTo>
                  <a:pt x="8428" y="12593"/>
                  <a:pt x="8152" y="12303"/>
                  <a:pt x="7881" y="12012"/>
                </a:cubicBezTo>
                <a:cubicBezTo>
                  <a:pt x="7866" y="11614"/>
                  <a:pt x="7855" y="11212"/>
                  <a:pt x="7855" y="10800"/>
                </a:cubicBezTo>
                <a:cubicBezTo>
                  <a:pt x="7855" y="10388"/>
                  <a:pt x="7866" y="9986"/>
                  <a:pt x="7881" y="9587"/>
                </a:cubicBezTo>
                <a:cubicBezTo>
                  <a:pt x="8152" y="9297"/>
                  <a:pt x="8428" y="9007"/>
                  <a:pt x="8717" y="8717"/>
                </a:cubicBezTo>
                <a:cubicBezTo>
                  <a:pt x="9006" y="8428"/>
                  <a:pt x="9297" y="8151"/>
                  <a:pt x="9587" y="7881"/>
                </a:cubicBezTo>
                <a:cubicBezTo>
                  <a:pt x="9985" y="7867"/>
                  <a:pt x="10387" y="7855"/>
                  <a:pt x="10800" y="7855"/>
                </a:cubicBezTo>
                <a:cubicBezTo>
                  <a:pt x="11212" y="7855"/>
                  <a:pt x="11614" y="7867"/>
                  <a:pt x="12012" y="7881"/>
                </a:cubicBezTo>
                <a:cubicBezTo>
                  <a:pt x="12303" y="8151"/>
                  <a:pt x="12593" y="8428"/>
                  <a:pt x="12882" y="8717"/>
                </a:cubicBezTo>
                <a:cubicBezTo>
                  <a:pt x="13172" y="9007"/>
                  <a:pt x="13448" y="9297"/>
                  <a:pt x="13718" y="9587"/>
                </a:cubicBezTo>
                <a:cubicBezTo>
                  <a:pt x="13733" y="9986"/>
                  <a:pt x="13745" y="10388"/>
                  <a:pt x="13745" y="10800"/>
                </a:cubicBezTo>
                <a:cubicBezTo>
                  <a:pt x="13745" y="11212"/>
                  <a:pt x="13733" y="11614"/>
                  <a:pt x="13718" y="12012"/>
                </a:cubicBezTo>
                <a:moveTo>
                  <a:pt x="13185" y="16555"/>
                </a:moveTo>
                <a:cubicBezTo>
                  <a:pt x="12662" y="16219"/>
                  <a:pt x="12120" y="15837"/>
                  <a:pt x="11561" y="15404"/>
                </a:cubicBezTo>
                <a:cubicBezTo>
                  <a:pt x="11844" y="15170"/>
                  <a:pt x="12127" y="14931"/>
                  <a:pt x="12409" y="14677"/>
                </a:cubicBezTo>
                <a:cubicBezTo>
                  <a:pt x="12783" y="14655"/>
                  <a:pt x="13155" y="14631"/>
                  <a:pt x="13517" y="14597"/>
                </a:cubicBezTo>
                <a:cubicBezTo>
                  <a:pt x="13429" y="15295"/>
                  <a:pt x="13316" y="15950"/>
                  <a:pt x="13185" y="16555"/>
                </a:cubicBezTo>
                <a:moveTo>
                  <a:pt x="10800" y="20618"/>
                </a:moveTo>
                <a:cubicBezTo>
                  <a:pt x="9948" y="20618"/>
                  <a:pt x="9181" y="19410"/>
                  <a:pt x="8643" y="17481"/>
                </a:cubicBezTo>
                <a:cubicBezTo>
                  <a:pt x="9339" y="17072"/>
                  <a:pt x="10062" y="16573"/>
                  <a:pt x="10795" y="16011"/>
                </a:cubicBezTo>
                <a:cubicBezTo>
                  <a:pt x="11532" y="16576"/>
                  <a:pt x="12258" y="17070"/>
                  <a:pt x="12957" y="17481"/>
                </a:cubicBezTo>
                <a:cubicBezTo>
                  <a:pt x="12419" y="19410"/>
                  <a:pt x="11652" y="20618"/>
                  <a:pt x="10800" y="20618"/>
                </a:cubicBezTo>
                <a:moveTo>
                  <a:pt x="8083" y="14597"/>
                </a:moveTo>
                <a:cubicBezTo>
                  <a:pt x="8445" y="14631"/>
                  <a:pt x="8816" y="14655"/>
                  <a:pt x="9190" y="14677"/>
                </a:cubicBezTo>
                <a:cubicBezTo>
                  <a:pt x="9471" y="14929"/>
                  <a:pt x="9751" y="15170"/>
                  <a:pt x="10032" y="15403"/>
                </a:cubicBezTo>
                <a:cubicBezTo>
                  <a:pt x="9478" y="15832"/>
                  <a:pt x="8935" y="16221"/>
                  <a:pt x="8415" y="16555"/>
                </a:cubicBezTo>
                <a:cubicBezTo>
                  <a:pt x="8283" y="15950"/>
                  <a:pt x="8171" y="15295"/>
                  <a:pt x="8083" y="14597"/>
                </a:cubicBezTo>
                <a:moveTo>
                  <a:pt x="8415" y="5045"/>
                </a:moveTo>
                <a:cubicBezTo>
                  <a:pt x="8938" y="5381"/>
                  <a:pt x="9480" y="5762"/>
                  <a:pt x="10038" y="6196"/>
                </a:cubicBezTo>
                <a:cubicBezTo>
                  <a:pt x="9756" y="6430"/>
                  <a:pt x="9473" y="6670"/>
                  <a:pt x="9190" y="6924"/>
                </a:cubicBezTo>
                <a:cubicBezTo>
                  <a:pt x="8816" y="6945"/>
                  <a:pt x="8445" y="6969"/>
                  <a:pt x="8083" y="7003"/>
                </a:cubicBezTo>
                <a:cubicBezTo>
                  <a:pt x="8171" y="6305"/>
                  <a:pt x="8283" y="5650"/>
                  <a:pt x="8415" y="5045"/>
                </a:cubicBezTo>
                <a:moveTo>
                  <a:pt x="10800" y="982"/>
                </a:moveTo>
                <a:cubicBezTo>
                  <a:pt x="11652" y="982"/>
                  <a:pt x="12419" y="2191"/>
                  <a:pt x="12957" y="4119"/>
                </a:cubicBezTo>
                <a:cubicBezTo>
                  <a:pt x="12261" y="4528"/>
                  <a:pt x="11537" y="5027"/>
                  <a:pt x="10804" y="5589"/>
                </a:cubicBezTo>
                <a:cubicBezTo>
                  <a:pt x="10067" y="5024"/>
                  <a:pt x="9341" y="4530"/>
                  <a:pt x="8643" y="4119"/>
                </a:cubicBezTo>
                <a:cubicBezTo>
                  <a:pt x="9181" y="2191"/>
                  <a:pt x="9948" y="982"/>
                  <a:pt x="10800" y="982"/>
                </a:cubicBezTo>
                <a:moveTo>
                  <a:pt x="13517" y="7003"/>
                </a:moveTo>
                <a:cubicBezTo>
                  <a:pt x="13155" y="6969"/>
                  <a:pt x="12783" y="6945"/>
                  <a:pt x="12409" y="6924"/>
                </a:cubicBezTo>
                <a:cubicBezTo>
                  <a:pt x="12129" y="6671"/>
                  <a:pt x="11848" y="6430"/>
                  <a:pt x="11568" y="6198"/>
                </a:cubicBezTo>
                <a:cubicBezTo>
                  <a:pt x="12122" y="5768"/>
                  <a:pt x="12665" y="5379"/>
                  <a:pt x="13185" y="5045"/>
                </a:cubicBezTo>
                <a:cubicBezTo>
                  <a:pt x="13316" y="5650"/>
                  <a:pt x="13429" y="6305"/>
                  <a:pt x="13517" y="7003"/>
                </a:cubicBezTo>
                <a:moveTo>
                  <a:pt x="7112" y="7112"/>
                </a:moveTo>
                <a:cubicBezTo>
                  <a:pt x="6194" y="7234"/>
                  <a:pt x="5339" y="7402"/>
                  <a:pt x="4555" y="7604"/>
                </a:cubicBezTo>
                <a:cubicBezTo>
                  <a:pt x="3572" y="5860"/>
                  <a:pt x="3255" y="4460"/>
                  <a:pt x="3858" y="3857"/>
                </a:cubicBezTo>
                <a:cubicBezTo>
                  <a:pt x="4460" y="3255"/>
                  <a:pt x="5860" y="3572"/>
                  <a:pt x="7604" y="4555"/>
                </a:cubicBezTo>
                <a:cubicBezTo>
                  <a:pt x="7402" y="5339"/>
                  <a:pt x="7234" y="6194"/>
                  <a:pt x="7112" y="7112"/>
                </a:cubicBezTo>
                <a:moveTo>
                  <a:pt x="3858" y="17743"/>
                </a:moveTo>
                <a:cubicBezTo>
                  <a:pt x="3255" y="17140"/>
                  <a:pt x="3572" y="15740"/>
                  <a:pt x="4555" y="13996"/>
                </a:cubicBezTo>
                <a:cubicBezTo>
                  <a:pt x="5339" y="14198"/>
                  <a:pt x="6194" y="14366"/>
                  <a:pt x="7112" y="14488"/>
                </a:cubicBezTo>
                <a:cubicBezTo>
                  <a:pt x="7234" y="15406"/>
                  <a:pt x="7402" y="16261"/>
                  <a:pt x="7604" y="17045"/>
                </a:cubicBezTo>
                <a:cubicBezTo>
                  <a:pt x="5860" y="18028"/>
                  <a:pt x="4460" y="18345"/>
                  <a:pt x="3858" y="17743"/>
                </a:cubicBezTo>
                <a:moveTo>
                  <a:pt x="7003" y="13517"/>
                </a:moveTo>
                <a:cubicBezTo>
                  <a:pt x="6305" y="13429"/>
                  <a:pt x="5650" y="13317"/>
                  <a:pt x="5045" y="13185"/>
                </a:cubicBezTo>
                <a:cubicBezTo>
                  <a:pt x="5379" y="12665"/>
                  <a:pt x="5768" y="12122"/>
                  <a:pt x="6197" y="11568"/>
                </a:cubicBezTo>
                <a:cubicBezTo>
                  <a:pt x="6429" y="11848"/>
                  <a:pt x="6671" y="12129"/>
                  <a:pt x="6923" y="12409"/>
                </a:cubicBezTo>
                <a:cubicBezTo>
                  <a:pt x="6944" y="12784"/>
                  <a:pt x="6968" y="13155"/>
                  <a:pt x="7003" y="13517"/>
                </a:cubicBezTo>
                <a:moveTo>
                  <a:pt x="6923" y="9191"/>
                </a:moveTo>
                <a:cubicBezTo>
                  <a:pt x="6669" y="9473"/>
                  <a:pt x="6429" y="9756"/>
                  <a:pt x="6196" y="10039"/>
                </a:cubicBezTo>
                <a:cubicBezTo>
                  <a:pt x="5763" y="9481"/>
                  <a:pt x="5381" y="8938"/>
                  <a:pt x="5045" y="8415"/>
                </a:cubicBezTo>
                <a:cubicBezTo>
                  <a:pt x="5650" y="8283"/>
                  <a:pt x="6305" y="8171"/>
                  <a:pt x="7003" y="8084"/>
                </a:cubicBezTo>
                <a:cubicBezTo>
                  <a:pt x="6968" y="8445"/>
                  <a:pt x="6944" y="8816"/>
                  <a:pt x="6923" y="9191"/>
                </a:cubicBezTo>
                <a:moveTo>
                  <a:pt x="982" y="10800"/>
                </a:moveTo>
                <a:cubicBezTo>
                  <a:pt x="982" y="9948"/>
                  <a:pt x="2190" y="9181"/>
                  <a:pt x="4119" y="8644"/>
                </a:cubicBezTo>
                <a:cubicBezTo>
                  <a:pt x="4530" y="9342"/>
                  <a:pt x="5023" y="10067"/>
                  <a:pt x="5588" y="10805"/>
                </a:cubicBezTo>
                <a:cubicBezTo>
                  <a:pt x="5027" y="11537"/>
                  <a:pt x="4528" y="12262"/>
                  <a:pt x="4119" y="12956"/>
                </a:cubicBezTo>
                <a:cubicBezTo>
                  <a:pt x="2190" y="12419"/>
                  <a:pt x="982" y="11652"/>
                  <a:pt x="982" y="10800"/>
                </a:cubicBezTo>
                <a:moveTo>
                  <a:pt x="21600" y="10800"/>
                </a:moveTo>
                <a:cubicBezTo>
                  <a:pt x="21600" y="9624"/>
                  <a:pt x="20173" y="8571"/>
                  <a:pt x="17918" y="7853"/>
                </a:cubicBezTo>
                <a:cubicBezTo>
                  <a:pt x="19002" y="5750"/>
                  <a:pt x="19269" y="3995"/>
                  <a:pt x="18437" y="3163"/>
                </a:cubicBezTo>
                <a:cubicBezTo>
                  <a:pt x="17605" y="2332"/>
                  <a:pt x="15850" y="2598"/>
                  <a:pt x="13748" y="3682"/>
                </a:cubicBezTo>
                <a:cubicBezTo>
                  <a:pt x="13029" y="1427"/>
                  <a:pt x="11976" y="0"/>
                  <a:pt x="10800" y="0"/>
                </a:cubicBezTo>
                <a:cubicBezTo>
                  <a:pt x="9623" y="0"/>
                  <a:pt x="8571" y="1427"/>
                  <a:pt x="7852" y="3682"/>
                </a:cubicBezTo>
                <a:cubicBezTo>
                  <a:pt x="5750" y="2598"/>
                  <a:pt x="3995" y="2332"/>
                  <a:pt x="3163" y="3163"/>
                </a:cubicBezTo>
                <a:cubicBezTo>
                  <a:pt x="2331" y="3995"/>
                  <a:pt x="2598" y="5750"/>
                  <a:pt x="3682" y="7853"/>
                </a:cubicBezTo>
                <a:cubicBezTo>
                  <a:pt x="1426" y="8571"/>
                  <a:pt x="0" y="9624"/>
                  <a:pt x="0" y="10800"/>
                </a:cubicBezTo>
                <a:cubicBezTo>
                  <a:pt x="0" y="11976"/>
                  <a:pt x="1426" y="13029"/>
                  <a:pt x="3682" y="13748"/>
                </a:cubicBezTo>
                <a:cubicBezTo>
                  <a:pt x="2598" y="15851"/>
                  <a:pt x="2331" y="17605"/>
                  <a:pt x="3163" y="18437"/>
                </a:cubicBezTo>
                <a:cubicBezTo>
                  <a:pt x="3995" y="19268"/>
                  <a:pt x="5750" y="19002"/>
                  <a:pt x="7852" y="17918"/>
                </a:cubicBezTo>
                <a:cubicBezTo>
                  <a:pt x="8571" y="20173"/>
                  <a:pt x="9623" y="21600"/>
                  <a:pt x="10800" y="21600"/>
                </a:cubicBezTo>
                <a:cubicBezTo>
                  <a:pt x="11976" y="21600"/>
                  <a:pt x="13029" y="20173"/>
                  <a:pt x="13748" y="17918"/>
                </a:cubicBezTo>
                <a:cubicBezTo>
                  <a:pt x="15850" y="19002"/>
                  <a:pt x="17605" y="19268"/>
                  <a:pt x="18437" y="18437"/>
                </a:cubicBezTo>
                <a:cubicBezTo>
                  <a:pt x="19269" y="17605"/>
                  <a:pt x="19002" y="15851"/>
                  <a:pt x="17918" y="13748"/>
                </a:cubicBezTo>
                <a:cubicBezTo>
                  <a:pt x="20173" y="13029"/>
                  <a:pt x="21600" y="11976"/>
                  <a:pt x="21600" y="10800"/>
                </a:cubicBezTo>
                <a:moveTo>
                  <a:pt x="10800" y="9818"/>
                </a:move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  <p:sp>
        <p:nvSpPr>
          <p:cNvPr id="39" name="Shape 2774"/>
          <p:cNvSpPr/>
          <p:nvPr/>
        </p:nvSpPr>
        <p:spPr>
          <a:xfrm>
            <a:off x="5403887" y="2116174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7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39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39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1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3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8" y="21545"/>
                  <a:pt x="13610" y="21600"/>
                  <a:pt x="13745" y="21600"/>
                </a:cubicBezTo>
                <a:cubicBezTo>
                  <a:pt x="14017" y="21600"/>
                  <a:pt x="14236" y="21380"/>
                  <a:pt x="14236" y="21109"/>
                </a:cubicBezTo>
                <a:cubicBezTo>
                  <a:pt x="14236" y="20974"/>
                  <a:pt x="14182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16200" y="5891"/>
                </a:moveTo>
                <a:cubicBezTo>
                  <a:pt x="16471" y="5891"/>
                  <a:pt x="16691" y="6111"/>
                  <a:pt x="16691" y="6382"/>
                </a:cubicBezTo>
                <a:cubicBezTo>
                  <a:pt x="16691" y="6653"/>
                  <a:pt x="16471" y="6873"/>
                  <a:pt x="16200" y="6873"/>
                </a:cubicBezTo>
                <a:cubicBezTo>
                  <a:pt x="15929" y="6873"/>
                  <a:pt x="15709" y="6653"/>
                  <a:pt x="15709" y="6382"/>
                </a:cubicBezTo>
                <a:cubicBezTo>
                  <a:pt x="15709" y="6111"/>
                  <a:pt x="15929" y="5891"/>
                  <a:pt x="16200" y="5891"/>
                </a:cubicBezTo>
                <a:moveTo>
                  <a:pt x="16200" y="7855"/>
                </a:moveTo>
                <a:cubicBezTo>
                  <a:pt x="17013" y="7855"/>
                  <a:pt x="17673" y="7196"/>
                  <a:pt x="17673" y="6382"/>
                </a:cubicBezTo>
                <a:cubicBezTo>
                  <a:pt x="17673" y="5569"/>
                  <a:pt x="17013" y="4909"/>
                  <a:pt x="16200" y="4909"/>
                </a:cubicBezTo>
                <a:cubicBezTo>
                  <a:pt x="15387" y="4909"/>
                  <a:pt x="14727" y="5569"/>
                  <a:pt x="14727" y="6382"/>
                </a:cubicBezTo>
                <a:cubicBezTo>
                  <a:pt x="14727" y="7196"/>
                  <a:pt x="15387" y="7855"/>
                  <a:pt x="16200" y="7855"/>
                </a:cubicBezTo>
                <a:moveTo>
                  <a:pt x="8422" y="8135"/>
                </a:moveTo>
                <a:lnTo>
                  <a:pt x="11926" y="11638"/>
                </a:lnTo>
                <a:cubicBezTo>
                  <a:pt x="12015" y="11727"/>
                  <a:pt x="12138" y="11782"/>
                  <a:pt x="12273" y="11782"/>
                </a:cubicBezTo>
                <a:cubicBezTo>
                  <a:pt x="12408" y="11782"/>
                  <a:pt x="12531" y="11727"/>
                  <a:pt x="12620" y="11638"/>
                </a:cubicBezTo>
                <a:lnTo>
                  <a:pt x="14183" y="10075"/>
                </a:lnTo>
                <a:lnTo>
                  <a:pt x="16200" y="12764"/>
                </a:lnTo>
                <a:lnTo>
                  <a:pt x="5336" y="12764"/>
                </a:lnTo>
                <a:cubicBezTo>
                  <a:pt x="5336" y="12764"/>
                  <a:pt x="8422" y="8135"/>
                  <a:pt x="8422" y="8135"/>
                </a:cubicBezTo>
                <a:close/>
                <a:moveTo>
                  <a:pt x="4418" y="13745"/>
                </a:moveTo>
                <a:lnTo>
                  <a:pt x="17182" y="13745"/>
                </a:lnTo>
                <a:cubicBezTo>
                  <a:pt x="17453" y="13745"/>
                  <a:pt x="17673" y="13526"/>
                  <a:pt x="17673" y="13255"/>
                </a:cubicBezTo>
                <a:cubicBezTo>
                  <a:pt x="17673" y="13144"/>
                  <a:pt x="17630" y="13047"/>
                  <a:pt x="17568" y="12965"/>
                </a:cubicBezTo>
                <a:lnTo>
                  <a:pt x="17575" y="12960"/>
                </a:lnTo>
                <a:lnTo>
                  <a:pt x="14629" y="9033"/>
                </a:lnTo>
                <a:lnTo>
                  <a:pt x="14622" y="9038"/>
                </a:lnTo>
                <a:cubicBezTo>
                  <a:pt x="14533" y="8919"/>
                  <a:pt x="14397" y="8836"/>
                  <a:pt x="14236" y="8836"/>
                </a:cubicBezTo>
                <a:cubicBezTo>
                  <a:pt x="14101" y="8836"/>
                  <a:pt x="13978" y="8891"/>
                  <a:pt x="13889" y="8980"/>
                </a:cubicBezTo>
                <a:lnTo>
                  <a:pt x="12273" y="10597"/>
                </a:lnTo>
                <a:lnTo>
                  <a:pt x="8693" y="7017"/>
                </a:lnTo>
                <a:cubicBezTo>
                  <a:pt x="8604" y="6928"/>
                  <a:pt x="8481" y="6873"/>
                  <a:pt x="8345" y="6873"/>
                </a:cubicBezTo>
                <a:cubicBezTo>
                  <a:pt x="8175" y="6873"/>
                  <a:pt x="8033" y="6965"/>
                  <a:pt x="7945" y="7097"/>
                </a:cubicBezTo>
                <a:lnTo>
                  <a:pt x="7937" y="7091"/>
                </a:lnTo>
                <a:lnTo>
                  <a:pt x="4010" y="12982"/>
                </a:lnTo>
                <a:lnTo>
                  <a:pt x="4017" y="12988"/>
                </a:lnTo>
                <a:cubicBezTo>
                  <a:pt x="3965" y="13066"/>
                  <a:pt x="3927" y="13154"/>
                  <a:pt x="3927" y="13255"/>
                </a:cubicBezTo>
                <a:cubicBezTo>
                  <a:pt x="3927" y="13526"/>
                  <a:pt x="4147" y="13745"/>
                  <a:pt x="4418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4386263" y="3787775"/>
            <a:ext cx="1520825" cy="1519238"/>
          </a:xfrm>
          <a:custGeom>
            <a:avLst/>
            <a:gdLst>
              <a:gd name="T0" fmla="*/ 547 w 1095"/>
              <a:gd name="T1" fmla="*/ 313 h 1094"/>
              <a:gd name="T2" fmla="*/ 449 w 1095"/>
              <a:gd name="T3" fmla="*/ 90 h 1094"/>
              <a:gd name="T4" fmla="*/ 444 w 1095"/>
              <a:gd name="T5" fmla="*/ 84 h 1094"/>
              <a:gd name="T6" fmla="*/ 434 w 1095"/>
              <a:gd name="T7" fmla="*/ 75 h 1094"/>
              <a:gd name="T8" fmla="*/ 430 w 1095"/>
              <a:gd name="T9" fmla="*/ 71 h 1094"/>
              <a:gd name="T10" fmla="*/ 420 w 1095"/>
              <a:gd name="T11" fmla="*/ 63 h 1094"/>
              <a:gd name="T12" fmla="*/ 415 w 1095"/>
              <a:gd name="T13" fmla="*/ 59 h 1094"/>
              <a:gd name="T14" fmla="*/ 405 w 1095"/>
              <a:gd name="T15" fmla="*/ 52 h 1094"/>
              <a:gd name="T16" fmla="*/ 399 w 1095"/>
              <a:gd name="T17" fmla="*/ 49 h 1094"/>
              <a:gd name="T18" fmla="*/ 389 w 1095"/>
              <a:gd name="T19" fmla="*/ 42 h 1094"/>
              <a:gd name="T20" fmla="*/ 378 w 1095"/>
              <a:gd name="T21" fmla="*/ 37 h 1094"/>
              <a:gd name="T22" fmla="*/ 125 w 1095"/>
              <a:gd name="T23" fmla="*/ 51 h 1094"/>
              <a:gd name="T24" fmla="*/ 120 w 1095"/>
              <a:gd name="T25" fmla="*/ 55 h 1094"/>
              <a:gd name="T26" fmla="*/ 104 w 1095"/>
              <a:gd name="T27" fmla="*/ 66 h 1094"/>
              <a:gd name="T28" fmla="*/ 99 w 1095"/>
              <a:gd name="T29" fmla="*/ 71 h 1094"/>
              <a:gd name="T30" fmla="*/ 85 w 1095"/>
              <a:gd name="T31" fmla="*/ 84 h 1094"/>
              <a:gd name="T32" fmla="*/ 80 w 1095"/>
              <a:gd name="T33" fmla="*/ 89 h 1094"/>
              <a:gd name="T34" fmla="*/ 67 w 1095"/>
              <a:gd name="T35" fmla="*/ 104 h 1094"/>
              <a:gd name="T36" fmla="*/ 59 w 1095"/>
              <a:gd name="T37" fmla="*/ 114 h 1094"/>
              <a:gd name="T38" fmla="*/ 52 w 1095"/>
              <a:gd name="T39" fmla="*/ 125 h 1094"/>
              <a:gd name="T40" fmla="*/ 42 w 1095"/>
              <a:gd name="T41" fmla="*/ 141 h 1094"/>
              <a:gd name="T42" fmla="*/ 43 w 1095"/>
              <a:gd name="T43" fmla="*/ 388 h 1094"/>
              <a:gd name="T44" fmla="*/ 46 w 1095"/>
              <a:gd name="T45" fmla="*/ 394 h 1094"/>
              <a:gd name="T46" fmla="*/ 53 w 1095"/>
              <a:gd name="T47" fmla="*/ 404 h 1094"/>
              <a:gd name="T48" fmla="*/ 56 w 1095"/>
              <a:gd name="T49" fmla="*/ 409 h 1094"/>
              <a:gd name="T50" fmla="*/ 64 w 1095"/>
              <a:gd name="T51" fmla="*/ 419 h 1094"/>
              <a:gd name="T52" fmla="*/ 68 w 1095"/>
              <a:gd name="T53" fmla="*/ 424 h 1094"/>
              <a:gd name="T54" fmla="*/ 76 w 1095"/>
              <a:gd name="T55" fmla="*/ 434 h 1094"/>
              <a:gd name="T56" fmla="*/ 80 w 1095"/>
              <a:gd name="T57" fmla="*/ 439 h 1094"/>
              <a:gd name="T58" fmla="*/ 86 w 1095"/>
              <a:gd name="T59" fmla="*/ 444 h 1094"/>
              <a:gd name="T60" fmla="*/ 90 w 1095"/>
              <a:gd name="T61" fmla="*/ 448 h 1094"/>
              <a:gd name="T62" fmla="*/ 547 w 1095"/>
              <a:gd name="T63" fmla="*/ 780 h 1094"/>
              <a:gd name="T64" fmla="*/ 645 w 1095"/>
              <a:gd name="T65" fmla="*/ 1004 h 1094"/>
              <a:gd name="T66" fmla="*/ 651 w 1095"/>
              <a:gd name="T67" fmla="*/ 1010 h 1094"/>
              <a:gd name="T68" fmla="*/ 660 w 1095"/>
              <a:gd name="T69" fmla="*/ 1019 h 1094"/>
              <a:gd name="T70" fmla="*/ 665 w 1095"/>
              <a:gd name="T71" fmla="*/ 1023 h 1094"/>
              <a:gd name="T72" fmla="*/ 675 w 1095"/>
              <a:gd name="T73" fmla="*/ 1031 h 1094"/>
              <a:gd name="T74" fmla="*/ 680 w 1095"/>
              <a:gd name="T75" fmla="*/ 1035 h 1094"/>
              <a:gd name="T76" fmla="*/ 690 w 1095"/>
              <a:gd name="T77" fmla="*/ 1042 h 1094"/>
              <a:gd name="T78" fmla="*/ 695 w 1095"/>
              <a:gd name="T79" fmla="*/ 1045 h 1094"/>
              <a:gd name="T80" fmla="*/ 706 w 1095"/>
              <a:gd name="T81" fmla="*/ 1052 h 1094"/>
              <a:gd name="T82" fmla="*/ 717 w 1095"/>
              <a:gd name="T83" fmla="*/ 1057 h 1094"/>
              <a:gd name="T84" fmla="*/ 970 w 1095"/>
              <a:gd name="T85" fmla="*/ 1043 h 1094"/>
              <a:gd name="T86" fmla="*/ 975 w 1095"/>
              <a:gd name="T87" fmla="*/ 1039 h 1094"/>
              <a:gd name="T88" fmla="*/ 990 w 1095"/>
              <a:gd name="T89" fmla="*/ 1028 h 1094"/>
              <a:gd name="T90" fmla="*/ 995 w 1095"/>
              <a:gd name="T91" fmla="*/ 1023 h 1094"/>
              <a:gd name="T92" fmla="*/ 1010 w 1095"/>
              <a:gd name="T93" fmla="*/ 1010 h 1094"/>
              <a:gd name="T94" fmla="*/ 1015 w 1095"/>
              <a:gd name="T95" fmla="*/ 1005 h 1094"/>
              <a:gd name="T96" fmla="*/ 1028 w 1095"/>
              <a:gd name="T97" fmla="*/ 990 h 1094"/>
              <a:gd name="T98" fmla="*/ 1036 w 1095"/>
              <a:gd name="T99" fmla="*/ 980 h 1094"/>
              <a:gd name="T100" fmla="*/ 1043 w 1095"/>
              <a:gd name="T101" fmla="*/ 969 h 1094"/>
              <a:gd name="T102" fmla="*/ 1053 w 1095"/>
              <a:gd name="T103" fmla="*/ 953 h 1094"/>
              <a:gd name="T104" fmla="*/ 1052 w 1095"/>
              <a:gd name="T105" fmla="*/ 706 h 1094"/>
              <a:gd name="T106" fmla="*/ 1049 w 1095"/>
              <a:gd name="T107" fmla="*/ 700 h 1094"/>
              <a:gd name="T108" fmla="*/ 1042 w 1095"/>
              <a:gd name="T109" fmla="*/ 690 h 1094"/>
              <a:gd name="T110" fmla="*/ 1039 w 1095"/>
              <a:gd name="T111" fmla="*/ 685 h 1094"/>
              <a:gd name="T112" fmla="*/ 1031 w 1095"/>
              <a:gd name="T113" fmla="*/ 675 h 1094"/>
              <a:gd name="T114" fmla="*/ 1027 w 1095"/>
              <a:gd name="T115" fmla="*/ 670 h 1094"/>
              <a:gd name="T116" fmla="*/ 1019 w 1095"/>
              <a:gd name="T117" fmla="*/ 660 h 1094"/>
              <a:gd name="T118" fmla="*/ 1015 w 1095"/>
              <a:gd name="T119" fmla="*/ 655 h 1094"/>
              <a:gd name="T120" fmla="*/ 1010 w 1095"/>
              <a:gd name="T121" fmla="*/ 651 h 1094"/>
              <a:gd name="T122" fmla="*/ 999 w 1095"/>
              <a:gd name="T123" fmla="*/ 640 h 1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95" h="1094">
                <a:moveTo>
                  <a:pt x="780" y="547"/>
                </a:moveTo>
                <a:cubicBezTo>
                  <a:pt x="737" y="529"/>
                  <a:pt x="691" y="502"/>
                  <a:pt x="642" y="455"/>
                </a:cubicBezTo>
                <a:cubicBezTo>
                  <a:pt x="593" y="405"/>
                  <a:pt x="566" y="358"/>
                  <a:pt x="547" y="313"/>
                </a:cubicBezTo>
                <a:cubicBezTo>
                  <a:pt x="518" y="234"/>
                  <a:pt x="514" y="162"/>
                  <a:pt x="454" y="95"/>
                </a:cubicBezTo>
                <a:cubicBezTo>
                  <a:pt x="453" y="94"/>
                  <a:pt x="452" y="93"/>
                  <a:pt x="451" y="92"/>
                </a:cubicBezTo>
                <a:cubicBezTo>
                  <a:pt x="449" y="90"/>
                  <a:pt x="449" y="90"/>
                  <a:pt x="449" y="90"/>
                </a:cubicBezTo>
                <a:cubicBezTo>
                  <a:pt x="448" y="88"/>
                  <a:pt x="446" y="86"/>
                  <a:pt x="444" y="84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2" y="83"/>
                  <a:pt x="441" y="81"/>
                  <a:pt x="439" y="80"/>
                </a:cubicBezTo>
                <a:cubicBezTo>
                  <a:pt x="439" y="80"/>
                  <a:pt x="439" y="80"/>
                  <a:pt x="439" y="80"/>
                </a:cubicBezTo>
                <a:cubicBezTo>
                  <a:pt x="437" y="78"/>
                  <a:pt x="436" y="77"/>
                  <a:pt x="434" y="75"/>
                </a:cubicBezTo>
                <a:cubicBezTo>
                  <a:pt x="434" y="75"/>
                  <a:pt x="434" y="75"/>
                  <a:pt x="434" y="75"/>
                </a:cubicBezTo>
                <a:cubicBezTo>
                  <a:pt x="433" y="74"/>
                  <a:pt x="431" y="73"/>
                  <a:pt x="430" y="71"/>
                </a:cubicBezTo>
                <a:cubicBezTo>
                  <a:pt x="430" y="71"/>
                  <a:pt x="430" y="71"/>
                  <a:pt x="430" y="71"/>
                </a:cubicBezTo>
                <a:cubicBezTo>
                  <a:pt x="428" y="70"/>
                  <a:pt x="426" y="68"/>
                  <a:pt x="425" y="67"/>
                </a:cubicBezTo>
                <a:cubicBezTo>
                  <a:pt x="425" y="67"/>
                  <a:pt x="425" y="67"/>
                  <a:pt x="425" y="67"/>
                </a:cubicBezTo>
                <a:cubicBezTo>
                  <a:pt x="423" y="66"/>
                  <a:pt x="421" y="64"/>
                  <a:pt x="420" y="63"/>
                </a:cubicBezTo>
                <a:cubicBezTo>
                  <a:pt x="420" y="63"/>
                  <a:pt x="420" y="63"/>
                  <a:pt x="420" y="63"/>
                </a:cubicBezTo>
                <a:cubicBezTo>
                  <a:pt x="418" y="62"/>
                  <a:pt x="416" y="61"/>
                  <a:pt x="415" y="59"/>
                </a:cubicBezTo>
                <a:cubicBezTo>
                  <a:pt x="415" y="59"/>
                  <a:pt x="415" y="59"/>
                  <a:pt x="415" y="59"/>
                </a:cubicBezTo>
                <a:cubicBezTo>
                  <a:pt x="413" y="58"/>
                  <a:pt x="411" y="57"/>
                  <a:pt x="410" y="56"/>
                </a:cubicBezTo>
                <a:cubicBezTo>
                  <a:pt x="410" y="56"/>
                  <a:pt x="410" y="56"/>
                  <a:pt x="410" y="56"/>
                </a:cubicBezTo>
                <a:cubicBezTo>
                  <a:pt x="408" y="54"/>
                  <a:pt x="406" y="53"/>
                  <a:pt x="405" y="52"/>
                </a:cubicBezTo>
                <a:cubicBezTo>
                  <a:pt x="405" y="52"/>
                  <a:pt x="405" y="52"/>
                  <a:pt x="405" y="52"/>
                </a:cubicBezTo>
                <a:cubicBezTo>
                  <a:pt x="403" y="51"/>
                  <a:pt x="401" y="50"/>
                  <a:pt x="399" y="49"/>
                </a:cubicBezTo>
                <a:cubicBezTo>
                  <a:pt x="399" y="49"/>
                  <a:pt x="399" y="49"/>
                  <a:pt x="399" y="49"/>
                </a:cubicBezTo>
                <a:cubicBezTo>
                  <a:pt x="398" y="48"/>
                  <a:pt x="396" y="47"/>
                  <a:pt x="394" y="45"/>
                </a:cubicBezTo>
                <a:cubicBezTo>
                  <a:pt x="394" y="45"/>
                  <a:pt x="394" y="45"/>
                  <a:pt x="394" y="45"/>
                </a:cubicBezTo>
                <a:cubicBezTo>
                  <a:pt x="392" y="44"/>
                  <a:pt x="390" y="43"/>
                  <a:pt x="389" y="42"/>
                </a:cubicBezTo>
                <a:cubicBezTo>
                  <a:pt x="389" y="42"/>
                  <a:pt x="389" y="42"/>
                  <a:pt x="389" y="42"/>
                </a:cubicBezTo>
                <a:cubicBezTo>
                  <a:pt x="385" y="40"/>
                  <a:pt x="381" y="38"/>
                  <a:pt x="378" y="37"/>
                </a:cubicBezTo>
                <a:cubicBezTo>
                  <a:pt x="378" y="37"/>
                  <a:pt x="378" y="37"/>
                  <a:pt x="378" y="37"/>
                </a:cubicBezTo>
                <a:cubicBezTo>
                  <a:pt x="304" y="0"/>
                  <a:pt x="216" y="0"/>
                  <a:pt x="142" y="41"/>
                </a:cubicBezTo>
                <a:cubicBezTo>
                  <a:pt x="142" y="41"/>
                  <a:pt x="142" y="41"/>
                  <a:pt x="142" y="41"/>
                </a:cubicBezTo>
                <a:cubicBezTo>
                  <a:pt x="136" y="44"/>
                  <a:pt x="131" y="48"/>
                  <a:pt x="125" y="51"/>
                </a:cubicBezTo>
                <a:cubicBezTo>
                  <a:pt x="125" y="51"/>
                  <a:pt x="125" y="51"/>
                  <a:pt x="125" y="51"/>
                </a:cubicBezTo>
                <a:cubicBezTo>
                  <a:pt x="124" y="52"/>
                  <a:pt x="122" y="53"/>
                  <a:pt x="120" y="55"/>
                </a:cubicBezTo>
                <a:cubicBezTo>
                  <a:pt x="120" y="55"/>
                  <a:pt x="120" y="55"/>
                  <a:pt x="120" y="55"/>
                </a:cubicBezTo>
                <a:cubicBezTo>
                  <a:pt x="118" y="56"/>
                  <a:pt x="116" y="57"/>
                  <a:pt x="115" y="58"/>
                </a:cubicBezTo>
                <a:cubicBezTo>
                  <a:pt x="115" y="58"/>
                  <a:pt x="115" y="58"/>
                  <a:pt x="115" y="58"/>
                </a:cubicBezTo>
                <a:cubicBezTo>
                  <a:pt x="111" y="61"/>
                  <a:pt x="108" y="64"/>
                  <a:pt x="104" y="66"/>
                </a:cubicBezTo>
                <a:cubicBezTo>
                  <a:pt x="104" y="66"/>
                  <a:pt x="104" y="66"/>
                  <a:pt x="104" y="66"/>
                </a:cubicBezTo>
                <a:cubicBezTo>
                  <a:pt x="103" y="68"/>
                  <a:pt x="101" y="69"/>
                  <a:pt x="99" y="71"/>
                </a:cubicBezTo>
                <a:cubicBezTo>
                  <a:pt x="99" y="71"/>
                  <a:pt x="99" y="71"/>
                  <a:pt x="99" y="71"/>
                </a:cubicBezTo>
                <a:cubicBezTo>
                  <a:pt x="96" y="73"/>
                  <a:pt x="93" y="76"/>
                  <a:pt x="89" y="80"/>
                </a:cubicBezTo>
                <a:cubicBezTo>
                  <a:pt x="89" y="80"/>
                  <a:pt x="89" y="80"/>
                  <a:pt x="89" y="80"/>
                </a:cubicBezTo>
                <a:cubicBezTo>
                  <a:pt x="88" y="81"/>
                  <a:pt x="86" y="83"/>
                  <a:pt x="85" y="84"/>
                </a:cubicBezTo>
                <a:cubicBezTo>
                  <a:pt x="85" y="84"/>
                  <a:pt x="85" y="84"/>
                  <a:pt x="85" y="84"/>
                </a:cubicBezTo>
                <a:cubicBezTo>
                  <a:pt x="83" y="86"/>
                  <a:pt x="81" y="87"/>
                  <a:pt x="80" y="89"/>
                </a:cubicBezTo>
                <a:cubicBezTo>
                  <a:pt x="80" y="89"/>
                  <a:pt x="80" y="89"/>
                  <a:pt x="80" y="89"/>
                </a:cubicBezTo>
                <a:cubicBezTo>
                  <a:pt x="77" y="92"/>
                  <a:pt x="74" y="96"/>
                  <a:pt x="71" y="99"/>
                </a:cubicBezTo>
                <a:cubicBezTo>
                  <a:pt x="71" y="99"/>
                  <a:pt x="71" y="99"/>
                  <a:pt x="71" y="99"/>
                </a:cubicBezTo>
                <a:cubicBezTo>
                  <a:pt x="70" y="101"/>
                  <a:pt x="68" y="102"/>
                  <a:pt x="67" y="104"/>
                </a:cubicBezTo>
                <a:cubicBezTo>
                  <a:pt x="67" y="104"/>
                  <a:pt x="67" y="104"/>
                  <a:pt x="67" y="104"/>
                </a:cubicBezTo>
                <a:cubicBezTo>
                  <a:pt x="64" y="107"/>
                  <a:pt x="61" y="111"/>
                  <a:pt x="59" y="114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8" y="116"/>
                  <a:pt x="56" y="118"/>
                  <a:pt x="55" y="119"/>
                </a:cubicBezTo>
                <a:cubicBezTo>
                  <a:pt x="55" y="119"/>
                  <a:pt x="55" y="119"/>
                  <a:pt x="55" y="119"/>
                </a:cubicBezTo>
                <a:cubicBezTo>
                  <a:pt x="54" y="121"/>
                  <a:pt x="53" y="123"/>
                  <a:pt x="52" y="125"/>
                </a:cubicBezTo>
                <a:cubicBezTo>
                  <a:pt x="52" y="125"/>
                  <a:pt x="52" y="125"/>
                  <a:pt x="52" y="125"/>
                </a:cubicBezTo>
                <a:cubicBezTo>
                  <a:pt x="48" y="130"/>
                  <a:pt x="45" y="136"/>
                  <a:pt x="42" y="141"/>
                </a:cubicBezTo>
                <a:cubicBezTo>
                  <a:pt x="42" y="141"/>
                  <a:pt x="42" y="141"/>
                  <a:pt x="42" y="141"/>
                </a:cubicBezTo>
                <a:cubicBezTo>
                  <a:pt x="1" y="215"/>
                  <a:pt x="0" y="304"/>
                  <a:pt x="37" y="377"/>
                </a:cubicBezTo>
                <a:cubicBezTo>
                  <a:pt x="37" y="377"/>
                  <a:pt x="37" y="377"/>
                  <a:pt x="37" y="377"/>
                </a:cubicBezTo>
                <a:cubicBezTo>
                  <a:pt x="39" y="381"/>
                  <a:pt x="41" y="385"/>
                  <a:pt x="43" y="388"/>
                </a:cubicBezTo>
                <a:cubicBezTo>
                  <a:pt x="43" y="388"/>
                  <a:pt x="43" y="388"/>
                  <a:pt x="43" y="388"/>
                </a:cubicBezTo>
                <a:cubicBezTo>
                  <a:pt x="44" y="390"/>
                  <a:pt x="45" y="392"/>
                  <a:pt x="46" y="394"/>
                </a:cubicBezTo>
                <a:cubicBezTo>
                  <a:pt x="46" y="394"/>
                  <a:pt x="46" y="394"/>
                  <a:pt x="46" y="394"/>
                </a:cubicBezTo>
                <a:cubicBezTo>
                  <a:pt x="47" y="395"/>
                  <a:pt x="48" y="397"/>
                  <a:pt x="49" y="399"/>
                </a:cubicBezTo>
                <a:cubicBezTo>
                  <a:pt x="49" y="399"/>
                  <a:pt x="49" y="399"/>
                  <a:pt x="49" y="399"/>
                </a:cubicBezTo>
                <a:cubicBezTo>
                  <a:pt x="50" y="401"/>
                  <a:pt x="51" y="402"/>
                  <a:pt x="53" y="404"/>
                </a:cubicBezTo>
                <a:cubicBezTo>
                  <a:pt x="53" y="404"/>
                  <a:pt x="53" y="404"/>
                  <a:pt x="53" y="404"/>
                </a:cubicBezTo>
                <a:cubicBezTo>
                  <a:pt x="54" y="406"/>
                  <a:pt x="55" y="408"/>
                  <a:pt x="56" y="409"/>
                </a:cubicBezTo>
                <a:cubicBezTo>
                  <a:pt x="56" y="409"/>
                  <a:pt x="56" y="409"/>
                  <a:pt x="56" y="409"/>
                </a:cubicBezTo>
                <a:cubicBezTo>
                  <a:pt x="57" y="411"/>
                  <a:pt x="59" y="413"/>
                  <a:pt x="60" y="414"/>
                </a:cubicBezTo>
                <a:cubicBezTo>
                  <a:pt x="60" y="414"/>
                  <a:pt x="60" y="414"/>
                  <a:pt x="60" y="414"/>
                </a:cubicBezTo>
                <a:cubicBezTo>
                  <a:pt x="61" y="416"/>
                  <a:pt x="62" y="418"/>
                  <a:pt x="64" y="419"/>
                </a:cubicBezTo>
                <a:cubicBezTo>
                  <a:pt x="64" y="419"/>
                  <a:pt x="64" y="419"/>
                  <a:pt x="64" y="419"/>
                </a:cubicBezTo>
                <a:cubicBezTo>
                  <a:pt x="65" y="421"/>
                  <a:pt x="66" y="423"/>
                  <a:pt x="68" y="424"/>
                </a:cubicBezTo>
                <a:cubicBezTo>
                  <a:pt x="68" y="424"/>
                  <a:pt x="68" y="424"/>
                  <a:pt x="68" y="424"/>
                </a:cubicBezTo>
                <a:cubicBezTo>
                  <a:pt x="69" y="426"/>
                  <a:pt x="70" y="428"/>
                  <a:pt x="72" y="429"/>
                </a:cubicBezTo>
                <a:cubicBezTo>
                  <a:pt x="72" y="429"/>
                  <a:pt x="72" y="429"/>
                  <a:pt x="72" y="429"/>
                </a:cubicBezTo>
                <a:cubicBezTo>
                  <a:pt x="73" y="431"/>
                  <a:pt x="74" y="432"/>
                  <a:pt x="76" y="434"/>
                </a:cubicBezTo>
                <a:cubicBezTo>
                  <a:pt x="76" y="434"/>
                  <a:pt x="76" y="434"/>
                  <a:pt x="76" y="434"/>
                </a:cubicBezTo>
                <a:cubicBezTo>
                  <a:pt x="77" y="436"/>
                  <a:pt x="79" y="437"/>
                  <a:pt x="80" y="439"/>
                </a:cubicBezTo>
                <a:cubicBezTo>
                  <a:pt x="80" y="439"/>
                  <a:pt x="80" y="439"/>
                  <a:pt x="80" y="439"/>
                </a:cubicBezTo>
                <a:cubicBezTo>
                  <a:pt x="82" y="440"/>
                  <a:pt x="83" y="442"/>
                  <a:pt x="85" y="443"/>
                </a:cubicBezTo>
                <a:cubicBezTo>
                  <a:pt x="85" y="443"/>
                  <a:pt x="85" y="443"/>
                  <a:pt x="85" y="443"/>
                </a:cubicBezTo>
                <a:cubicBezTo>
                  <a:pt x="86" y="444"/>
                  <a:pt x="86" y="444"/>
                  <a:pt x="86" y="444"/>
                </a:cubicBezTo>
                <a:cubicBezTo>
                  <a:pt x="86" y="445"/>
                  <a:pt x="87" y="445"/>
                  <a:pt x="87" y="446"/>
                </a:cubicBezTo>
                <a:cubicBezTo>
                  <a:pt x="88" y="447"/>
                  <a:pt x="89" y="448"/>
                  <a:pt x="90" y="448"/>
                </a:cubicBezTo>
                <a:cubicBezTo>
                  <a:pt x="90" y="448"/>
                  <a:pt x="90" y="448"/>
                  <a:pt x="90" y="448"/>
                </a:cubicBezTo>
                <a:cubicBezTo>
                  <a:pt x="158" y="513"/>
                  <a:pt x="233" y="516"/>
                  <a:pt x="313" y="547"/>
                </a:cubicBezTo>
                <a:cubicBezTo>
                  <a:pt x="358" y="565"/>
                  <a:pt x="405" y="592"/>
                  <a:pt x="455" y="641"/>
                </a:cubicBezTo>
                <a:cubicBezTo>
                  <a:pt x="502" y="690"/>
                  <a:pt x="529" y="736"/>
                  <a:pt x="547" y="780"/>
                </a:cubicBezTo>
                <a:cubicBezTo>
                  <a:pt x="577" y="859"/>
                  <a:pt x="581" y="931"/>
                  <a:pt x="641" y="999"/>
                </a:cubicBezTo>
                <a:cubicBezTo>
                  <a:pt x="642" y="1000"/>
                  <a:pt x="643" y="1001"/>
                  <a:pt x="644" y="1002"/>
                </a:cubicBezTo>
                <a:cubicBezTo>
                  <a:pt x="645" y="1004"/>
                  <a:pt x="645" y="1004"/>
                  <a:pt x="645" y="1004"/>
                </a:cubicBezTo>
                <a:cubicBezTo>
                  <a:pt x="647" y="1006"/>
                  <a:pt x="649" y="1008"/>
                  <a:pt x="651" y="1010"/>
                </a:cubicBezTo>
                <a:cubicBezTo>
                  <a:pt x="651" y="1010"/>
                  <a:pt x="651" y="1010"/>
                  <a:pt x="651" y="1010"/>
                </a:cubicBezTo>
                <a:cubicBezTo>
                  <a:pt x="651" y="1010"/>
                  <a:pt x="651" y="1010"/>
                  <a:pt x="651" y="1010"/>
                </a:cubicBezTo>
                <a:cubicBezTo>
                  <a:pt x="653" y="1011"/>
                  <a:pt x="654" y="1013"/>
                  <a:pt x="656" y="1014"/>
                </a:cubicBezTo>
                <a:cubicBezTo>
                  <a:pt x="656" y="1014"/>
                  <a:pt x="656" y="1014"/>
                  <a:pt x="656" y="1014"/>
                </a:cubicBezTo>
                <a:cubicBezTo>
                  <a:pt x="657" y="1016"/>
                  <a:pt x="659" y="1017"/>
                  <a:pt x="660" y="1019"/>
                </a:cubicBezTo>
                <a:cubicBezTo>
                  <a:pt x="660" y="1019"/>
                  <a:pt x="660" y="1019"/>
                  <a:pt x="660" y="1019"/>
                </a:cubicBezTo>
                <a:cubicBezTo>
                  <a:pt x="662" y="1020"/>
                  <a:pt x="664" y="1021"/>
                  <a:pt x="665" y="1023"/>
                </a:cubicBezTo>
                <a:cubicBezTo>
                  <a:pt x="665" y="1023"/>
                  <a:pt x="665" y="1023"/>
                  <a:pt x="665" y="1023"/>
                </a:cubicBezTo>
                <a:cubicBezTo>
                  <a:pt x="667" y="1024"/>
                  <a:pt x="668" y="1026"/>
                  <a:pt x="670" y="1027"/>
                </a:cubicBezTo>
                <a:cubicBezTo>
                  <a:pt x="670" y="1027"/>
                  <a:pt x="670" y="1027"/>
                  <a:pt x="670" y="1027"/>
                </a:cubicBezTo>
                <a:cubicBezTo>
                  <a:pt x="672" y="1028"/>
                  <a:pt x="673" y="1030"/>
                  <a:pt x="675" y="1031"/>
                </a:cubicBezTo>
                <a:cubicBezTo>
                  <a:pt x="675" y="1031"/>
                  <a:pt x="675" y="1031"/>
                  <a:pt x="675" y="1031"/>
                </a:cubicBezTo>
                <a:cubicBezTo>
                  <a:pt x="677" y="1032"/>
                  <a:pt x="678" y="1033"/>
                  <a:pt x="680" y="1035"/>
                </a:cubicBezTo>
                <a:cubicBezTo>
                  <a:pt x="680" y="1035"/>
                  <a:pt x="680" y="1035"/>
                  <a:pt x="680" y="1035"/>
                </a:cubicBezTo>
                <a:cubicBezTo>
                  <a:pt x="682" y="1036"/>
                  <a:pt x="683" y="1037"/>
                  <a:pt x="685" y="1038"/>
                </a:cubicBezTo>
                <a:cubicBezTo>
                  <a:pt x="685" y="1038"/>
                  <a:pt x="685" y="1038"/>
                  <a:pt x="685" y="1038"/>
                </a:cubicBezTo>
                <a:cubicBezTo>
                  <a:pt x="687" y="1039"/>
                  <a:pt x="689" y="1041"/>
                  <a:pt x="690" y="1042"/>
                </a:cubicBezTo>
                <a:cubicBezTo>
                  <a:pt x="690" y="1042"/>
                  <a:pt x="690" y="1042"/>
                  <a:pt x="690" y="1042"/>
                </a:cubicBezTo>
                <a:cubicBezTo>
                  <a:pt x="692" y="1043"/>
                  <a:pt x="694" y="1044"/>
                  <a:pt x="695" y="1045"/>
                </a:cubicBezTo>
                <a:cubicBezTo>
                  <a:pt x="695" y="1045"/>
                  <a:pt x="695" y="1045"/>
                  <a:pt x="695" y="1045"/>
                </a:cubicBezTo>
                <a:cubicBezTo>
                  <a:pt x="697" y="1046"/>
                  <a:pt x="699" y="1047"/>
                  <a:pt x="701" y="1048"/>
                </a:cubicBezTo>
                <a:cubicBezTo>
                  <a:pt x="701" y="1048"/>
                  <a:pt x="701" y="1048"/>
                  <a:pt x="701" y="1048"/>
                </a:cubicBezTo>
                <a:cubicBezTo>
                  <a:pt x="703" y="1050"/>
                  <a:pt x="704" y="1051"/>
                  <a:pt x="706" y="1052"/>
                </a:cubicBezTo>
                <a:cubicBezTo>
                  <a:pt x="706" y="1052"/>
                  <a:pt x="706" y="1052"/>
                  <a:pt x="706" y="1052"/>
                </a:cubicBezTo>
                <a:cubicBezTo>
                  <a:pt x="710" y="1054"/>
                  <a:pt x="713" y="1055"/>
                  <a:pt x="717" y="1057"/>
                </a:cubicBezTo>
                <a:cubicBezTo>
                  <a:pt x="717" y="1057"/>
                  <a:pt x="717" y="1057"/>
                  <a:pt x="717" y="1057"/>
                </a:cubicBezTo>
                <a:cubicBezTo>
                  <a:pt x="791" y="1094"/>
                  <a:pt x="879" y="1094"/>
                  <a:pt x="953" y="1053"/>
                </a:cubicBezTo>
                <a:cubicBezTo>
                  <a:pt x="953" y="1053"/>
                  <a:pt x="953" y="1053"/>
                  <a:pt x="953" y="1053"/>
                </a:cubicBezTo>
                <a:cubicBezTo>
                  <a:pt x="959" y="1050"/>
                  <a:pt x="964" y="1046"/>
                  <a:pt x="970" y="1043"/>
                </a:cubicBezTo>
                <a:cubicBezTo>
                  <a:pt x="970" y="1043"/>
                  <a:pt x="970" y="1043"/>
                  <a:pt x="970" y="1043"/>
                </a:cubicBezTo>
                <a:cubicBezTo>
                  <a:pt x="971" y="1042"/>
                  <a:pt x="973" y="1040"/>
                  <a:pt x="975" y="1039"/>
                </a:cubicBezTo>
                <a:cubicBezTo>
                  <a:pt x="975" y="1039"/>
                  <a:pt x="975" y="1039"/>
                  <a:pt x="975" y="1039"/>
                </a:cubicBezTo>
                <a:cubicBezTo>
                  <a:pt x="977" y="1038"/>
                  <a:pt x="978" y="1037"/>
                  <a:pt x="980" y="1035"/>
                </a:cubicBezTo>
                <a:cubicBezTo>
                  <a:pt x="980" y="1035"/>
                  <a:pt x="980" y="1035"/>
                  <a:pt x="980" y="1035"/>
                </a:cubicBezTo>
                <a:cubicBezTo>
                  <a:pt x="984" y="1033"/>
                  <a:pt x="987" y="1030"/>
                  <a:pt x="990" y="1028"/>
                </a:cubicBezTo>
                <a:cubicBezTo>
                  <a:pt x="990" y="1027"/>
                  <a:pt x="990" y="1027"/>
                  <a:pt x="990" y="1027"/>
                </a:cubicBezTo>
                <a:cubicBezTo>
                  <a:pt x="992" y="1026"/>
                  <a:pt x="994" y="1025"/>
                  <a:pt x="995" y="1023"/>
                </a:cubicBezTo>
                <a:cubicBezTo>
                  <a:pt x="995" y="1023"/>
                  <a:pt x="995" y="1023"/>
                  <a:pt x="995" y="1023"/>
                </a:cubicBezTo>
                <a:cubicBezTo>
                  <a:pt x="999" y="1020"/>
                  <a:pt x="1002" y="1018"/>
                  <a:pt x="1005" y="1014"/>
                </a:cubicBezTo>
                <a:cubicBezTo>
                  <a:pt x="1005" y="1014"/>
                  <a:pt x="1005" y="1014"/>
                  <a:pt x="1005" y="1014"/>
                </a:cubicBezTo>
                <a:cubicBezTo>
                  <a:pt x="1007" y="1013"/>
                  <a:pt x="1009" y="1011"/>
                  <a:pt x="1010" y="1010"/>
                </a:cubicBezTo>
                <a:cubicBezTo>
                  <a:pt x="1010" y="1010"/>
                  <a:pt x="1010" y="1010"/>
                  <a:pt x="1010" y="1010"/>
                </a:cubicBezTo>
                <a:cubicBezTo>
                  <a:pt x="1012" y="1008"/>
                  <a:pt x="1013" y="1007"/>
                  <a:pt x="1015" y="1005"/>
                </a:cubicBezTo>
                <a:cubicBezTo>
                  <a:pt x="1015" y="1005"/>
                  <a:pt x="1015" y="1005"/>
                  <a:pt x="1015" y="1005"/>
                </a:cubicBezTo>
                <a:cubicBezTo>
                  <a:pt x="1018" y="1002"/>
                  <a:pt x="1021" y="998"/>
                  <a:pt x="1024" y="995"/>
                </a:cubicBezTo>
                <a:cubicBezTo>
                  <a:pt x="1024" y="995"/>
                  <a:pt x="1024" y="995"/>
                  <a:pt x="1024" y="995"/>
                </a:cubicBezTo>
                <a:cubicBezTo>
                  <a:pt x="1025" y="993"/>
                  <a:pt x="1027" y="992"/>
                  <a:pt x="1028" y="990"/>
                </a:cubicBezTo>
                <a:cubicBezTo>
                  <a:pt x="1028" y="990"/>
                  <a:pt x="1028" y="990"/>
                  <a:pt x="1028" y="990"/>
                </a:cubicBezTo>
                <a:cubicBezTo>
                  <a:pt x="1031" y="987"/>
                  <a:pt x="1033" y="983"/>
                  <a:pt x="1036" y="980"/>
                </a:cubicBezTo>
                <a:cubicBezTo>
                  <a:pt x="1036" y="980"/>
                  <a:pt x="1036" y="980"/>
                  <a:pt x="1036" y="980"/>
                </a:cubicBezTo>
                <a:cubicBezTo>
                  <a:pt x="1037" y="978"/>
                  <a:pt x="1038" y="976"/>
                  <a:pt x="1040" y="974"/>
                </a:cubicBezTo>
                <a:cubicBezTo>
                  <a:pt x="1040" y="974"/>
                  <a:pt x="1040" y="974"/>
                  <a:pt x="1040" y="974"/>
                </a:cubicBezTo>
                <a:cubicBezTo>
                  <a:pt x="1041" y="973"/>
                  <a:pt x="1042" y="971"/>
                  <a:pt x="1043" y="969"/>
                </a:cubicBezTo>
                <a:cubicBezTo>
                  <a:pt x="1043" y="969"/>
                  <a:pt x="1043" y="969"/>
                  <a:pt x="1043" y="969"/>
                </a:cubicBezTo>
                <a:cubicBezTo>
                  <a:pt x="1047" y="964"/>
                  <a:pt x="1050" y="958"/>
                  <a:pt x="1053" y="953"/>
                </a:cubicBezTo>
                <a:cubicBezTo>
                  <a:pt x="1053" y="953"/>
                  <a:pt x="1053" y="953"/>
                  <a:pt x="1053" y="953"/>
                </a:cubicBezTo>
                <a:cubicBezTo>
                  <a:pt x="1094" y="879"/>
                  <a:pt x="1095" y="790"/>
                  <a:pt x="1058" y="717"/>
                </a:cubicBezTo>
                <a:cubicBezTo>
                  <a:pt x="1058" y="717"/>
                  <a:pt x="1058" y="717"/>
                  <a:pt x="1058" y="717"/>
                </a:cubicBezTo>
                <a:cubicBezTo>
                  <a:pt x="1056" y="713"/>
                  <a:pt x="1054" y="709"/>
                  <a:pt x="1052" y="706"/>
                </a:cubicBezTo>
                <a:cubicBezTo>
                  <a:pt x="1052" y="706"/>
                  <a:pt x="1052" y="706"/>
                  <a:pt x="1052" y="706"/>
                </a:cubicBezTo>
                <a:cubicBezTo>
                  <a:pt x="1051" y="704"/>
                  <a:pt x="1050" y="702"/>
                  <a:pt x="1049" y="700"/>
                </a:cubicBezTo>
                <a:cubicBezTo>
                  <a:pt x="1049" y="700"/>
                  <a:pt x="1049" y="700"/>
                  <a:pt x="1049" y="700"/>
                </a:cubicBezTo>
                <a:cubicBezTo>
                  <a:pt x="1048" y="699"/>
                  <a:pt x="1047" y="697"/>
                  <a:pt x="1046" y="695"/>
                </a:cubicBezTo>
                <a:cubicBezTo>
                  <a:pt x="1046" y="695"/>
                  <a:pt x="1046" y="695"/>
                  <a:pt x="1046" y="695"/>
                </a:cubicBezTo>
                <a:cubicBezTo>
                  <a:pt x="1045" y="693"/>
                  <a:pt x="1043" y="692"/>
                  <a:pt x="1042" y="690"/>
                </a:cubicBezTo>
                <a:cubicBezTo>
                  <a:pt x="1042" y="690"/>
                  <a:pt x="1042" y="690"/>
                  <a:pt x="1042" y="690"/>
                </a:cubicBezTo>
                <a:cubicBezTo>
                  <a:pt x="1041" y="688"/>
                  <a:pt x="1040" y="686"/>
                  <a:pt x="1039" y="685"/>
                </a:cubicBezTo>
                <a:cubicBezTo>
                  <a:pt x="1039" y="685"/>
                  <a:pt x="1039" y="685"/>
                  <a:pt x="1039" y="685"/>
                </a:cubicBezTo>
                <a:cubicBezTo>
                  <a:pt x="1037" y="683"/>
                  <a:pt x="1036" y="681"/>
                  <a:pt x="1035" y="680"/>
                </a:cubicBezTo>
                <a:cubicBezTo>
                  <a:pt x="1035" y="680"/>
                  <a:pt x="1035" y="680"/>
                  <a:pt x="1035" y="680"/>
                </a:cubicBezTo>
                <a:cubicBezTo>
                  <a:pt x="1034" y="678"/>
                  <a:pt x="1033" y="676"/>
                  <a:pt x="1031" y="675"/>
                </a:cubicBezTo>
                <a:cubicBezTo>
                  <a:pt x="1031" y="675"/>
                  <a:pt x="1031" y="675"/>
                  <a:pt x="1031" y="675"/>
                </a:cubicBezTo>
                <a:cubicBezTo>
                  <a:pt x="1030" y="673"/>
                  <a:pt x="1029" y="671"/>
                  <a:pt x="1027" y="670"/>
                </a:cubicBezTo>
                <a:cubicBezTo>
                  <a:pt x="1027" y="670"/>
                  <a:pt x="1027" y="670"/>
                  <a:pt x="1027" y="670"/>
                </a:cubicBezTo>
                <a:cubicBezTo>
                  <a:pt x="1026" y="668"/>
                  <a:pt x="1025" y="666"/>
                  <a:pt x="1023" y="665"/>
                </a:cubicBezTo>
                <a:cubicBezTo>
                  <a:pt x="1023" y="665"/>
                  <a:pt x="1023" y="665"/>
                  <a:pt x="1023" y="665"/>
                </a:cubicBezTo>
                <a:cubicBezTo>
                  <a:pt x="1022" y="663"/>
                  <a:pt x="1020" y="662"/>
                  <a:pt x="1019" y="660"/>
                </a:cubicBezTo>
                <a:cubicBezTo>
                  <a:pt x="1019" y="660"/>
                  <a:pt x="1019" y="660"/>
                  <a:pt x="1019" y="660"/>
                </a:cubicBezTo>
                <a:cubicBezTo>
                  <a:pt x="1018" y="658"/>
                  <a:pt x="1016" y="657"/>
                  <a:pt x="1015" y="655"/>
                </a:cubicBezTo>
                <a:cubicBezTo>
                  <a:pt x="1015" y="655"/>
                  <a:pt x="1015" y="655"/>
                  <a:pt x="1015" y="655"/>
                </a:cubicBezTo>
                <a:cubicBezTo>
                  <a:pt x="1013" y="654"/>
                  <a:pt x="1012" y="652"/>
                  <a:pt x="1010" y="651"/>
                </a:cubicBezTo>
                <a:cubicBezTo>
                  <a:pt x="1010" y="651"/>
                  <a:pt x="1010" y="651"/>
                  <a:pt x="1010" y="651"/>
                </a:cubicBezTo>
                <a:cubicBezTo>
                  <a:pt x="1010" y="651"/>
                  <a:pt x="1010" y="651"/>
                  <a:pt x="1010" y="651"/>
                </a:cubicBezTo>
                <a:cubicBezTo>
                  <a:pt x="1008" y="649"/>
                  <a:pt x="1006" y="647"/>
                  <a:pt x="1004" y="645"/>
                </a:cubicBezTo>
                <a:cubicBezTo>
                  <a:pt x="1004" y="644"/>
                  <a:pt x="1003" y="644"/>
                  <a:pt x="1003" y="643"/>
                </a:cubicBezTo>
                <a:cubicBezTo>
                  <a:pt x="1001" y="642"/>
                  <a:pt x="1000" y="641"/>
                  <a:pt x="999" y="640"/>
                </a:cubicBezTo>
                <a:cubicBezTo>
                  <a:pt x="932" y="580"/>
                  <a:pt x="859" y="577"/>
                  <a:pt x="780" y="54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4418013" y="3819525"/>
            <a:ext cx="671513" cy="669925"/>
          </a:xfrm>
          <a:custGeom>
            <a:avLst/>
            <a:gdLst>
              <a:gd name="T0" fmla="*/ 397 w 483"/>
              <a:gd name="T1" fmla="*/ 86 h 483"/>
              <a:gd name="T2" fmla="*/ 86 w 483"/>
              <a:gd name="T3" fmla="*/ 86 h 483"/>
              <a:gd name="T4" fmla="*/ 86 w 483"/>
              <a:gd name="T5" fmla="*/ 397 h 483"/>
              <a:gd name="T6" fmla="*/ 397 w 483"/>
              <a:gd name="T7" fmla="*/ 397 h 483"/>
              <a:gd name="T8" fmla="*/ 397 w 483"/>
              <a:gd name="T9" fmla="*/ 86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3" h="483">
                <a:moveTo>
                  <a:pt x="397" y="86"/>
                </a:moveTo>
                <a:cubicBezTo>
                  <a:pt x="311" y="0"/>
                  <a:pt x="172" y="0"/>
                  <a:pt x="86" y="86"/>
                </a:cubicBezTo>
                <a:cubicBezTo>
                  <a:pt x="0" y="172"/>
                  <a:pt x="0" y="311"/>
                  <a:pt x="86" y="397"/>
                </a:cubicBezTo>
                <a:cubicBezTo>
                  <a:pt x="172" y="483"/>
                  <a:pt x="311" y="483"/>
                  <a:pt x="397" y="397"/>
                </a:cubicBezTo>
                <a:cubicBezTo>
                  <a:pt x="483" y="311"/>
                  <a:pt x="483" y="172"/>
                  <a:pt x="397" y="86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5240338" y="4633913"/>
            <a:ext cx="612775" cy="611188"/>
          </a:xfrm>
          <a:prstGeom prst="ellipse">
            <a:avLst/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Shape 2748"/>
          <p:cNvSpPr/>
          <p:nvPr/>
        </p:nvSpPr>
        <p:spPr>
          <a:xfrm>
            <a:off x="4611236" y="400688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8280" y="18579"/>
                </a:moveTo>
                <a:cubicBezTo>
                  <a:pt x="20323" y="16614"/>
                  <a:pt x="21600" y="1385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6" y="0"/>
                  <a:pt x="0" y="4835"/>
                  <a:pt x="0" y="10800"/>
                </a:cubicBezTo>
                <a:cubicBezTo>
                  <a:pt x="0" y="13859"/>
                  <a:pt x="1277" y="16614"/>
                  <a:pt x="3320" y="18579"/>
                </a:cubicBezTo>
                <a:lnTo>
                  <a:pt x="2107" y="20762"/>
                </a:lnTo>
                <a:cubicBezTo>
                  <a:pt x="2019" y="20851"/>
                  <a:pt x="1964" y="20974"/>
                  <a:pt x="1964" y="21109"/>
                </a:cubicBezTo>
                <a:cubicBezTo>
                  <a:pt x="1964" y="21380"/>
                  <a:pt x="2184" y="21600"/>
                  <a:pt x="2455" y="21600"/>
                </a:cubicBezTo>
                <a:cubicBezTo>
                  <a:pt x="2590" y="21600"/>
                  <a:pt x="2713" y="21545"/>
                  <a:pt x="2802" y="21456"/>
                </a:cubicBezTo>
                <a:cubicBezTo>
                  <a:pt x="2858" y="21400"/>
                  <a:pt x="2894" y="21327"/>
                  <a:pt x="2917" y="21248"/>
                </a:cubicBezTo>
                <a:lnTo>
                  <a:pt x="4044" y="19219"/>
                </a:lnTo>
                <a:cubicBezTo>
                  <a:pt x="5895" y="20706"/>
                  <a:pt x="8242" y="21600"/>
                  <a:pt x="10800" y="21600"/>
                </a:cubicBezTo>
                <a:cubicBezTo>
                  <a:pt x="13358" y="21600"/>
                  <a:pt x="15705" y="20706"/>
                  <a:pt x="17555" y="19219"/>
                </a:cubicBezTo>
                <a:lnTo>
                  <a:pt x="18683" y="21248"/>
                </a:lnTo>
                <a:cubicBezTo>
                  <a:pt x="18743" y="21450"/>
                  <a:pt x="18923" y="21600"/>
                  <a:pt x="19145" y="21600"/>
                </a:cubicBezTo>
                <a:cubicBezTo>
                  <a:pt x="19416" y="21600"/>
                  <a:pt x="19636" y="21380"/>
                  <a:pt x="19636" y="21109"/>
                </a:cubicBezTo>
                <a:cubicBezTo>
                  <a:pt x="19636" y="20974"/>
                  <a:pt x="19581" y="20851"/>
                  <a:pt x="19493" y="20762"/>
                </a:cubicBezTo>
                <a:cubicBezTo>
                  <a:pt x="19493" y="20762"/>
                  <a:pt x="18280" y="18579"/>
                  <a:pt x="18280" y="18579"/>
                </a:cubicBezTo>
                <a:close/>
                <a:moveTo>
                  <a:pt x="10800" y="16691"/>
                </a:moveTo>
                <a:cubicBezTo>
                  <a:pt x="7547" y="16691"/>
                  <a:pt x="4909" y="14053"/>
                  <a:pt x="4909" y="10800"/>
                </a:cubicBezTo>
                <a:cubicBezTo>
                  <a:pt x="4909" y="7547"/>
                  <a:pt x="7547" y="4909"/>
                  <a:pt x="10800" y="4909"/>
                </a:cubicBezTo>
                <a:cubicBezTo>
                  <a:pt x="14053" y="4909"/>
                  <a:pt x="16691" y="7547"/>
                  <a:pt x="16691" y="10800"/>
                </a:cubicBezTo>
                <a:cubicBezTo>
                  <a:pt x="16691" y="14053"/>
                  <a:pt x="14053" y="16691"/>
                  <a:pt x="10800" y="16691"/>
                </a:cubicBezTo>
                <a:moveTo>
                  <a:pt x="10800" y="3927"/>
                </a:moveTo>
                <a:cubicBezTo>
                  <a:pt x="7004" y="3927"/>
                  <a:pt x="3927" y="7004"/>
                  <a:pt x="3927" y="10800"/>
                </a:cubicBezTo>
                <a:cubicBezTo>
                  <a:pt x="3927" y="14596"/>
                  <a:pt x="7004" y="17673"/>
                  <a:pt x="10800" y="17673"/>
                </a:cubicBezTo>
                <a:cubicBezTo>
                  <a:pt x="14596" y="17673"/>
                  <a:pt x="17673" y="14596"/>
                  <a:pt x="17673" y="10800"/>
                </a:cubicBezTo>
                <a:cubicBezTo>
                  <a:pt x="17673" y="7004"/>
                  <a:pt x="14596" y="3927"/>
                  <a:pt x="10800" y="3927"/>
                </a:cubicBezTo>
                <a:moveTo>
                  <a:pt x="10800" y="12764"/>
                </a:move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moveTo>
                  <a:pt x="10800" y="7855"/>
                </a:moveTo>
                <a:cubicBezTo>
                  <a:pt x="9173" y="7855"/>
                  <a:pt x="7855" y="9173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9173"/>
                  <a:pt x="12427" y="7855"/>
                  <a:pt x="10800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  <p:sp>
        <p:nvSpPr>
          <p:cNvPr id="44" name="Shape 2784"/>
          <p:cNvSpPr/>
          <p:nvPr/>
        </p:nvSpPr>
        <p:spPr>
          <a:xfrm>
            <a:off x="5402909" y="4819067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  <p:sp>
        <p:nvSpPr>
          <p:cNvPr id="23" name="Freeform 21"/>
          <p:cNvSpPr>
            <a:spLocks/>
          </p:cNvSpPr>
          <p:nvPr/>
        </p:nvSpPr>
        <p:spPr bwMode="auto">
          <a:xfrm>
            <a:off x="6284913" y="1889125"/>
            <a:ext cx="1520825" cy="1520825"/>
          </a:xfrm>
          <a:custGeom>
            <a:avLst/>
            <a:gdLst>
              <a:gd name="T0" fmla="*/ 548 w 1095"/>
              <a:gd name="T1" fmla="*/ 781 h 1094"/>
              <a:gd name="T2" fmla="*/ 646 w 1095"/>
              <a:gd name="T3" fmla="*/ 1004 h 1094"/>
              <a:gd name="T4" fmla="*/ 651 w 1095"/>
              <a:gd name="T5" fmla="*/ 1010 h 1094"/>
              <a:gd name="T6" fmla="*/ 661 w 1095"/>
              <a:gd name="T7" fmla="*/ 1019 h 1094"/>
              <a:gd name="T8" fmla="*/ 666 w 1095"/>
              <a:gd name="T9" fmla="*/ 1023 h 1094"/>
              <a:gd name="T10" fmla="*/ 675 w 1095"/>
              <a:gd name="T11" fmla="*/ 1031 h 1094"/>
              <a:gd name="T12" fmla="*/ 680 w 1095"/>
              <a:gd name="T13" fmla="*/ 1035 h 1094"/>
              <a:gd name="T14" fmla="*/ 691 w 1095"/>
              <a:gd name="T15" fmla="*/ 1042 h 1094"/>
              <a:gd name="T16" fmla="*/ 696 w 1095"/>
              <a:gd name="T17" fmla="*/ 1045 h 1094"/>
              <a:gd name="T18" fmla="*/ 706 w 1095"/>
              <a:gd name="T19" fmla="*/ 1051 h 1094"/>
              <a:gd name="T20" fmla="*/ 717 w 1095"/>
              <a:gd name="T21" fmla="*/ 1057 h 1094"/>
              <a:gd name="T22" fmla="*/ 970 w 1095"/>
              <a:gd name="T23" fmla="*/ 1043 h 1094"/>
              <a:gd name="T24" fmla="*/ 975 w 1095"/>
              <a:gd name="T25" fmla="*/ 1039 h 1094"/>
              <a:gd name="T26" fmla="*/ 991 w 1095"/>
              <a:gd name="T27" fmla="*/ 1027 h 1094"/>
              <a:gd name="T28" fmla="*/ 996 w 1095"/>
              <a:gd name="T29" fmla="*/ 1023 h 1094"/>
              <a:gd name="T30" fmla="*/ 1010 w 1095"/>
              <a:gd name="T31" fmla="*/ 1010 h 1094"/>
              <a:gd name="T32" fmla="*/ 1015 w 1095"/>
              <a:gd name="T33" fmla="*/ 1005 h 1094"/>
              <a:gd name="T34" fmla="*/ 1028 w 1095"/>
              <a:gd name="T35" fmla="*/ 990 h 1094"/>
              <a:gd name="T36" fmla="*/ 1036 w 1095"/>
              <a:gd name="T37" fmla="*/ 980 h 1094"/>
              <a:gd name="T38" fmla="*/ 1044 w 1095"/>
              <a:gd name="T39" fmla="*/ 969 h 1094"/>
              <a:gd name="T40" fmla="*/ 1054 w 1095"/>
              <a:gd name="T41" fmla="*/ 953 h 1094"/>
              <a:gd name="T42" fmla="*/ 1052 w 1095"/>
              <a:gd name="T43" fmla="*/ 706 h 1094"/>
              <a:gd name="T44" fmla="*/ 1049 w 1095"/>
              <a:gd name="T45" fmla="*/ 700 h 1094"/>
              <a:gd name="T46" fmla="*/ 1043 w 1095"/>
              <a:gd name="T47" fmla="*/ 690 h 1094"/>
              <a:gd name="T48" fmla="*/ 1039 w 1095"/>
              <a:gd name="T49" fmla="*/ 685 h 1094"/>
              <a:gd name="T50" fmla="*/ 1031 w 1095"/>
              <a:gd name="T51" fmla="*/ 675 h 1094"/>
              <a:gd name="T52" fmla="*/ 1028 w 1095"/>
              <a:gd name="T53" fmla="*/ 670 h 1094"/>
              <a:gd name="T54" fmla="*/ 1019 w 1095"/>
              <a:gd name="T55" fmla="*/ 660 h 1094"/>
              <a:gd name="T56" fmla="*/ 1015 w 1095"/>
              <a:gd name="T57" fmla="*/ 655 h 1094"/>
              <a:gd name="T58" fmla="*/ 1010 w 1095"/>
              <a:gd name="T59" fmla="*/ 650 h 1094"/>
              <a:gd name="T60" fmla="*/ 1005 w 1095"/>
              <a:gd name="T61" fmla="*/ 646 h 1094"/>
              <a:gd name="T62" fmla="*/ 548 w 1095"/>
              <a:gd name="T63" fmla="*/ 314 h 1094"/>
              <a:gd name="T64" fmla="*/ 450 w 1095"/>
              <a:gd name="T65" fmla="*/ 90 h 1094"/>
              <a:gd name="T66" fmla="*/ 444 w 1095"/>
              <a:gd name="T67" fmla="*/ 84 h 1094"/>
              <a:gd name="T68" fmla="*/ 435 w 1095"/>
              <a:gd name="T69" fmla="*/ 75 h 1094"/>
              <a:gd name="T70" fmla="*/ 430 w 1095"/>
              <a:gd name="T71" fmla="*/ 71 h 1094"/>
              <a:gd name="T72" fmla="*/ 420 w 1095"/>
              <a:gd name="T73" fmla="*/ 63 h 1094"/>
              <a:gd name="T74" fmla="*/ 415 w 1095"/>
              <a:gd name="T75" fmla="*/ 59 h 1094"/>
              <a:gd name="T76" fmla="*/ 405 w 1095"/>
              <a:gd name="T77" fmla="*/ 52 h 1094"/>
              <a:gd name="T78" fmla="*/ 400 w 1095"/>
              <a:gd name="T79" fmla="*/ 49 h 1094"/>
              <a:gd name="T80" fmla="*/ 389 w 1095"/>
              <a:gd name="T81" fmla="*/ 42 h 1094"/>
              <a:gd name="T82" fmla="*/ 378 w 1095"/>
              <a:gd name="T83" fmla="*/ 37 h 1094"/>
              <a:gd name="T84" fmla="*/ 126 w 1095"/>
              <a:gd name="T85" fmla="*/ 51 h 1094"/>
              <a:gd name="T86" fmla="*/ 120 w 1095"/>
              <a:gd name="T87" fmla="*/ 55 h 1094"/>
              <a:gd name="T88" fmla="*/ 105 w 1095"/>
              <a:gd name="T89" fmla="*/ 66 h 1094"/>
              <a:gd name="T90" fmla="*/ 100 w 1095"/>
              <a:gd name="T91" fmla="*/ 71 h 1094"/>
              <a:gd name="T92" fmla="*/ 85 w 1095"/>
              <a:gd name="T93" fmla="*/ 84 h 1094"/>
              <a:gd name="T94" fmla="*/ 80 w 1095"/>
              <a:gd name="T95" fmla="*/ 89 h 1094"/>
              <a:gd name="T96" fmla="*/ 67 w 1095"/>
              <a:gd name="T97" fmla="*/ 104 h 1094"/>
              <a:gd name="T98" fmla="*/ 59 w 1095"/>
              <a:gd name="T99" fmla="*/ 114 h 1094"/>
              <a:gd name="T100" fmla="*/ 52 w 1095"/>
              <a:gd name="T101" fmla="*/ 125 h 1094"/>
              <a:gd name="T102" fmla="*/ 42 w 1095"/>
              <a:gd name="T103" fmla="*/ 141 h 1094"/>
              <a:gd name="T104" fmla="*/ 43 w 1095"/>
              <a:gd name="T105" fmla="*/ 388 h 1094"/>
              <a:gd name="T106" fmla="*/ 46 w 1095"/>
              <a:gd name="T107" fmla="*/ 393 h 1094"/>
              <a:gd name="T108" fmla="*/ 53 w 1095"/>
              <a:gd name="T109" fmla="*/ 404 h 1094"/>
              <a:gd name="T110" fmla="*/ 56 w 1095"/>
              <a:gd name="T111" fmla="*/ 409 h 1094"/>
              <a:gd name="T112" fmla="*/ 64 w 1095"/>
              <a:gd name="T113" fmla="*/ 419 h 1094"/>
              <a:gd name="T114" fmla="*/ 68 w 1095"/>
              <a:gd name="T115" fmla="*/ 424 h 1094"/>
              <a:gd name="T116" fmla="*/ 76 w 1095"/>
              <a:gd name="T117" fmla="*/ 434 h 1094"/>
              <a:gd name="T118" fmla="*/ 80 w 1095"/>
              <a:gd name="T119" fmla="*/ 439 h 1094"/>
              <a:gd name="T120" fmla="*/ 85 w 1095"/>
              <a:gd name="T121" fmla="*/ 443 h 1094"/>
              <a:gd name="T122" fmla="*/ 96 w 1095"/>
              <a:gd name="T123" fmla="*/ 454 h 1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95" h="1094">
                <a:moveTo>
                  <a:pt x="315" y="547"/>
                </a:moveTo>
                <a:cubicBezTo>
                  <a:pt x="359" y="565"/>
                  <a:pt x="404" y="592"/>
                  <a:pt x="453" y="639"/>
                </a:cubicBezTo>
                <a:cubicBezTo>
                  <a:pt x="502" y="689"/>
                  <a:pt x="529" y="736"/>
                  <a:pt x="548" y="781"/>
                </a:cubicBezTo>
                <a:cubicBezTo>
                  <a:pt x="578" y="860"/>
                  <a:pt x="581" y="932"/>
                  <a:pt x="641" y="999"/>
                </a:cubicBezTo>
                <a:cubicBezTo>
                  <a:pt x="642" y="1000"/>
                  <a:pt x="643" y="1001"/>
                  <a:pt x="644" y="1002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8" y="1006"/>
                  <a:pt x="649" y="1008"/>
                  <a:pt x="651" y="1010"/>
                </a:cubicBezTo>
                <a:cubicBezTo>
                  <a:pt x="651" y="1010"/>
                  <a:pt x="651" y="1010"/>
                  <a:pt x="651" y="1010"/>
                </a:cubicBezTo>
                <a:cubicBezTo>
                  <a:pt x="651" y="1010"/>
                  <a:pt x="651" y="1010"/>
                  <a:pt x="651" y="1010"/>
                </a:cubicBezTo>
                <a:cubicBezTo>
                  <a:pt x="653" y="1011"/>
                  <a:pt x="654" y="1013"/>
                  <a:pt x="656" y="1014"/>
                </a:cubicBezTo>
                <a:cubicBezTo>
                  <a:pt x="656" y="1014"/>
                  <a:pt x="656" y="1014"/>
                  <a:pt x="656" y="1014"/>
                </a:cubicBezTo>
                <a:cubicBezTo>
                  <a:pt x="658" y="1016"/>
                  <a:pt x="659" y="1017"/>
                  <a:pt x="661" y="1019"/>
                </a:cubicBezTo>
                <a:cubicBezTo>
                  <a:pt x="661" y="1019"/>
                  <a:pt x="661" y="1019"/>
                  <a:pt x="661" y="1019"/>
                </a:cubicBezTo>
                <a:cubicBezTo>
                  <a:pt x="662" y="1020"/>
                  <a:pt x="664" y="1021"/>
                  <a:pt x="666" y="1023"/>
                </a:cubicBezTo>
                <a:cubicBezTo>
                  <a:pt x="666" y="1023"/>
                  <a:pt x="666" y="1023"/>
                  <a:pt x="666" y="1023"/>
                </a:cubicBezTo>
                <a:cubicBezTo>
                  <a:pt x="667" y="1024"/>
                  <a:pt x="669" y="1026"/>
                  <a:pt x="670" y="1027"/>
                </a:cubicBezTo>
                <a:cubicBezTo>
                  <a:pt x="670" y="1027"/>
                  <a:pt x="670" y="1027"/>
                  <a:pt x="670" y="1027"/>
                </a:cubicBezTo>
                <a:cubicBezTo>
                  <a:pt x="672" y="1028"/>
                  <a:pt x="674" y="1029"/>
                  <a:pt x="675" y="1031"/>
                </a:cubicBezTo>
                <a:cubicBezTo>
                  <a:pt x="675" y="1031"/>
                  <a:pt x="675" y="1031"/>
                  <a:pt x="675" y="1031"/>
                </a:cubicBezTo>
                <a:cubicBezTo>
                  <a:pt x="677" y="1032"/>
                  <a:pt x="679" y="1033"/>
                  <a:pt x="680" y="1035"/>
                </a:cubicBezTo>
                <a:cubicBezTo>
                  <a:pt x="680" y="1035"/>
                  <a:pt x="680" y="1035"/>
                  <a:pt x="680" y="1035"/>
                </a:cubicBezTo>
                <a:cubicBezTo>
                  <a:pt x="682" y="1036"/>
                  <a:pt x="684" y="1037"/>
                  <a:pt x="685" y="1038"/>
                </a:cubicBezTo>
                <a:cubicBezTo>
                  <a:pt x="685" y="1038"/>
                  <a:pt x="685" y="1038"/>
                  <a:pt x="685" y="1038"/>
                </a:cubicBezTo>
                <a:cubicBezTo>
                  <a:pt x="687" y="1039"/>
                  <a:pt x="689" y="1041"/>
                  <a:pt x="691" y="1042"/>
                </a:cubicBezTo>
                <a:cubicBezTo>
                  <a:pt x="691" y="1042"/>
                  <a:pt x="691" y="1042"/>
                  <a:pt x="691" y="1042"/>
                </a:cubicBezTo>
                <a:cubicBezTo>
                  <a:pt x="692" y="1043"/>
                  <a:pt x="694" y="1044"/>
                  <a:pt x="696" y="1045"/>
                </a:cubicBezTo>
                <a:cubicBezTo>
                  <a:pt x="696" y="1045"/>
                  <a:pt x="696" y="1045"/>
                  <a:pt x="696" y="1045"/>
                </a:cubicBezTo>
                <a:cubicBezTo>
                  <a:pt x="698" y="1046"/>
                  <a:pt x="699" y="1047"/>
                  <a:pt x="701" y="1048"/>
                </a:cubicBezTo>
                <a:cubicBezTo>
                  <a:pt x="701" y="1048"/>
                  <a:pt x="701" y="1048"/>
                  <a:pt x="701" y="1048"/>
                </a:cubicBezTo>
                <a:cubicBezTo>
                  <a:pt x="703" y="1049"/>
                  <a:pt x="705" y="1050"/>
                  <a:pt x="706" y="1051"/>
                </a:cubicBezTo>
                <a:cubicBezTo>
                  <a:pt x="706" y="1051"/>
                  <a:pt x="706" y="1051"/>
                  <a:pt x="706" y="1051"/>
                </a:cubicBezTo>
                <a:cubicBezTo>
                  <a:pt x="710" y="1054"/>
                  <a:pt x="714" y="1055"/>
                  <a:pt x="717" y="1057"/>
                </a:cubicBezTo>
                <a:cubicBezTo>
                  <a:pt x="717" y="1057"/>
                  <a:pt x="717" y="1057"/>
                  <a:pt x="717" y="1057"/>
                </a:cubicBezTo>
                <a:cubicBezTo>
                  <a:pt x="791" y="1094"/>
                  <a:pt x="880" y="1094"/>
                  <a:pt x="953" y="1053"/>
                </a:cubicBezTo>
                <a:cubicBezTo>
                  <a:pt x="953" y="1053"/>
                  <a:pt x="953" y="1053"/>
                  <a:pt x="953" y="1053"/>
                </a:cubicBezTo>
                <a:cubicBezTo>
                  <a:pt x="959" y="1050"/>
                  <a:pt x="965" y="1046"/>
                  <a:pt x="970" y="1043"/>
                </a:cubicBezTo>
                <a:cubicBezTo>
                  <a:pt x="970" y="1043"/>
                  <a:pt x="970" y="1043"/>
                  <a:pt x="970" y="1043"/>
                </a:cubicBezTo>
                <a:cubicBezTo>
                  <a:pt x="972" y="1042"/>
                  <a:pt x="973" y="1040"/>
                  <a:pt x="975" y="1039"/>
                </a:cubicBezTo>
                <a:cubicBezTo>
                  <a:pt x="975" y="1039"/>
                  <a:pt x="975" y="1039"/>
                  <a:pt x="975" y="1039"/>
                </a:cubicBezTo>
                <a:cubicBezTo>
                  <a:pt x="977" y="1038"/>
                  <a:pt x="979" y="1037"/>
                  <a:pt x="980" y="1035"/>
                </a:cubicBezTo>
                <a:cubicBezTo>
                  <a:pt x="980" y="1035"/>
                  <a:pt x="980" y="1035"/>
                  <a:pt x="980" y="1035"/>
                </a:cubicBezTo>
                <a:cubicBezTo>
                  <a:pt x="984" y="1033"/>
                  <a:pt x="987" y="1030"/>
                  <a:pt x="991" y="1027"/>
                </a:cubicBezTo>
                <a:cubicBezTo>
                  <a:pt x="991" y="1027"/>
                  <a:pt x="991" y="1027"/>
                  <a:pt x="991" y="1027"/>
                </a:cubicBezTo>
                <a:cubicBezTo>
                  <a:pt x="993" y="1026"/>
                  <a:pt x="994" y="1025"/>
                  <a:pt x="996" y="1023"/>
                </a:cubicBezTo>
                <a:cubicBezTo>
                  <a:pt x="996" y="1023"/>
                  <a:pt x="996" y="1023"/>
                  <a:pt x="996" y="1023"/>
                </a:cubicBezTo>
                <a:cubicBezTo>
                  <a:pt x="999" y="1020"/>
                  <a:pt x="1002" y="1017"/>
                  <a:pt x="1006" y="1014"/>
                </a:cubicBezTo>
                <a:cubicBezTo>
                  <a:pt x="1006" y="1014"/>
                  <a:pt x="1006" y="1014"/>
                  <a:pt x="1006" y="1014"/>
                </a:cubicBezTo>
                <a:cubicBezTo>
                  <a:pt x="1007" y="1013"/>
                  <a:pt x="1009" y="1011"/>
                  <a:pt x="1010" y="1010"/>
                </a:cubicBezTo>
                <a:cubicBezTo>
                  <a:pt x="1010" y="1010"/>
                  <a:pt x="1010" y="1010"/>
                  <a:pt x="1010" y="1010"/>
                </a:cubicBezTo>
                <a:cubicBezTo>
                  <a:pt x="1012" y="1008"/>
                  <a:pt x="1014" y="1006"/>
                  <a:pt x="1015" y="1005"/>
                </a:cubicBezTo>
                <a:cubicBezTo>
                  <a:pt x="1015" y="1005"/>
                  <a:pt x="1015" y="1005"/>
                  <a:pt x="1015" y="1005"/>
                </a:cubicBezTo>
                <a:cubicBezTo>
                  <a:pt x="1018" y="1002"/>
                  <a:pt x="1021" y="998"/>
                  <a:pt x="1024" y="995"/>
                </a:cubicBezTo>
                <a:cubicBezTo>
                  <a:pt x="1024" y="995"/>
                  <a:pt x="1024" y="995"/>
                  <a:pt x="1024" y="995"/>
                </a:cubicBezTo>
                <a:cubicBezTo>
                  <a:pt x="1026" y="993"/>
                  <a:pt x="1027" y="992"/>
                  <a:pt x="1028" y="990"/>
                </a:cubicBezTo>
                <a:cubicBezTo>
                  <a:pt x="1028" y="990"/>
                  <a:pt x="1028" y="990"/>
                  <a:pt x="1028" y="990"/>
                </a:cubicBezTo>
                <a:cubicBezTo>
                  <a:pt x="1031" y="987"/>
                  <a:pt x="1034" y="983"/>
                  <a:pt x="1036" y="980"/>
                </a:cubicBezTo>
                <a:cubicBezTo>
                  <a:pt x="1036" y="980"/>
                  <a:pt x="1036" y="980"/>
                  <a:pt x="1036" y="980"/>
                </a:cubicBezTo>
                <a:cubicBezTo>
                  <a:pt x="1038" y="978"/>
                  <a:pt x="1039" y="976"/>
                  <a:pt x="1040" y="974"/>
                </a:cubicBezTo>
                <a:cubicBezTo>
                  <a:pt x="1040" y="974"/>
                  <a:pt x="1040" y="974"/>
                  <a:pt x="1040" y="974"/>
                </a:cubicBezTo>
                <a:cubicBezTo>
                  <a:pt x="1041" y="973"/>
                  <a:pt x="1042" y="971"/>
                  <a:pt x="1044" y="969"/>
                </a:cubicBezTo>
                <a:cubicBezTo>
                  <a:pt x="1044" y="969"/>
                  <a:pt x="1044" y="969"/>
                  <a:pt x="1044" y="969"/>
                </a:cubicBezTo>
                <a:cubicBezTo>
                  <a:pt x="1047" y="964"/>
                  <a:pt x="1050" y="958"/>
                  <a:pt x="1054" y="953"/>
                </a:cubicBezTo>
                <a:cubicBezTo>
                  <a:pt x="1054" y="953"/>
                  <a:pt x="1054" y="953"/>
                  <a:pt x="1054" y="953"/>
                </a:cubicBezTo>
                <a:cubicBezTo>
                  <a:pt x="1095" y="879"/>
                  <a:pt x="1095" y="790"/>
                  <a:pt x="1058" y="717"/>
                </a:cubicBezTo>
                <a:cubicBezTo>
                  <a:pt x="1058" y="717"/>
                  <a:pt x="1058" y="717"/>
                  <a:pt x="1058" y="717"/>
                </a:cubicBezTo>
                <a:cubicBezTo>
                  <a:pt x="1056" y="713"/>
                  <a:pt x="1054" y="709"/>
                  <a:pt x="1052" y="706"/>
                </a:cubicBezTo>
                <a:cubicBezTo>
                  <a:pt x="1052" y="706"/>
                  <a:pt x="1052" y="706"/>
                  <a:pt x="1052" y="706"/>
                </a:cubicBezTo>
                <a:cubicBezTo>
                  <a:pt x="1051" y="704"/>
                  <a:pt x="1050" y="702"/>
                  <a:pt x="1049" y="700"/>
                </a:cubicBezTo>
                <a:cubicBezTo>
                  <a:pt x="1049" y="700"/>
                  <a:pt x="1049" y="700"/>
                  <a:pt x="1049" y="700"/>
                </a:cubicBezTo>
                <a:cubicBezTo>
                  <a:pt x="1048" y="699"/>
                  <a:pt x="1047" y="697"/>
                  <a:pt x="1046" y="695"/>
                </a:cubicBezTo>
                <a:cubicBezTo>
                  <a:pt x="1046" y="695"/>
                  <a:pt x="1046" y="695"/>
                  <a:pt x="1046" y="695"/>
                </a:cubicBezTo>
                <a:cubicBezTo>
                  <a:pt x="1045" y="693"/>
                  <a:pt x="1044" y="691"/>
                  <a:pt x="1043" y="690"/>
                </a:cubicBezTo>
                <a:cubicBezTo>
                  <a:pt x="1043" y="690"/>
                  <a:pt x="1043" y="690"/>
                  <a:pt x="1043" y="690"/>
                </a:cubicBezTo>
                <a:cubicBezTo>
                  <a:pt x="1041" y="688"/>
                  <a:pt x="1040" y="686"/>
                  <a:pt x="1039" y="685"/>
                </a:cubicBezTo>
                <a:cubicBezTo>
                  <a:pt x="1039" y="685"/>
                  <a:pt x="1039" y="685"/>
                  <a:pt x="1039" y="685"/>
                </a:cubicBezTo>
                <a:cubicBezTo>
                  <a:pt x="1038" y="683"/>
                  <a:pt x="1037" y="681"/>
                  <a:pt x="1035" y="679"/>
                </a:cubicBezTo>
                <a:cubicBezTo>
                  <a:pt x="1035" y="679"/>
                  <a:pt x="1035" y="679"/>
                  <a:pt x="1035" y="679"/>
                </a:cubicBezTo>
                <a:cubicBezTo>
                  <a:pt x="1034" y="678"/>
                  <a:pt x="1033" y="676"/>
                  <a:pt x="1031" y="675"/>
                </a:cubicBezTo>
                <a:cubicBezTo>
                  <a:pt x="1031" y="675"/>
                  <a:pt x="1031" y="675"/>
                  <a:pt x="1031" y="675"/>
                </a:cubicBezTo>
                <a:cubicBezTo>
                  <a:pt x="1030" y="673"/>
                  <a:pt x="1029" y="671"/>
                  <a:pt x="1028" y="670"/>
                </a:cubicBezTo>
                <a:cubicBezTo>
                  <a:pt x="1028" y="670"/>
                  <a:pt x="1028" y="670"/>
                  <a:pt x="1028" y="670"/>
                </a:cubicBezTo>
                <a:cubicBezTo>
                  <a:pt x="1026" y="668"/>
                  <a:pt x="1025" y="666"/>
                  <a:pt x="1023" y="665"/>
                </a:cubicBezTo>
                <a:cubicBezTo>
                  <a:pt x="1023" y="665"/>
                  <a:pt x="1023" y="665"/>
                  <a:pt x="1023" y="665"/>
                </a:cubicBezTo>
                <a:cubicBezTo>
                  <a:pt x="1022" y="663"/>
                  <a:pt x="1021" y="662"/>
                  <a:pt x="1019" y="660"/>
                </a:cubicBezTo>
                <a:cubicBezTo>
                  <a:pt x="1019" y="660"/>
                  <a:pt x="1019" y="660"/>
                  <a:pt x="1019" y="660"/>
                </a:cubicBezTo>
                <a:cubicBezTo>
                  <a:pt x="1018" y="658"/>
                  <a:pt x="1016" y="657"/>
                  <a:pt x="1015" y="655"/>
                </a:cubicBezTo>
                <a:cubicBezTo>
                  <a:pt x="1015" y="655"/>
                  <a:pt x="1015" y="655"/>
                  <a:pt x="1015" y="655"/>
                </a:cubicBezTo>
                <a:cubicBezTo>
                  <a:pt x="1013" y="654"/>
                  <a:pt x="1012" y="652"/>
                  <a:pt x="1010" y="651"/>
                </a:cubicBezTo>
                <a:cubicBezTo>
                  <a:pt x="1010" y="651"/>
                  <a:pt x="1010" y="651"/>
                  <a:pt x="1010" y="651"/>
                </a:cubicBezTo>
                <a:cubicBezTo>
                  <a:pt x="1010" y="650"/>
                  <a:pt x="1010" y="650"/>
                  <a:pt x="1010" y="650"/>
                </a:cubicBezTo>
                <a:cubicBezTo>
                  <a:pt x="1009" y="649"/>
                  <a:pt x="1008" y="648"/>
                  <a:pt x="1008" y="648"/>
                </a:cubicBezTo>
                <a:cubicBezTo>
                  <a:pt x="1007" y="647"/>
                  <a:pt x="1006" y="646"/>
                  <a:pt x="1005" y="646"/>
                </a:cubicBezTo>
                <a:cubicBezTo>
                  <a:pt x="1005" y="646"/>
                  <a:pt x="1005" y="646"/>
                  <a:pt x="1005" y="646"/>
                </a:cubicBezTo>
                <a:cubicBezTo>
                  <a:pt x="937" y="581"/>
                  <a:pt x="863" y="578"/>
                  <a:pt x="782" y="547"/>
                </a:cubicBezTo>
                <a:cubicBezTo>
                  <a:pt x="737" y="529"/>
                  <a:pt x="690" y="502"/>
                  <a:pt x="640" y="453"/>
                </a:cubicBezTo>
                <a:cubicBezTo>
                  <a:pt x="593" y="404"/>
                  <a:pt x="566" y="358"/>
                  <a:pt x="548" y="314"/>
                </a:cubicBezTo>
                <a:cubicBezTo>
                  <a:pt x="518" y="235"/>
                  <a:pt x="515" y="162"/>
                  <a:pt x="454" y="95"/>
                </a:cubicBezTo>
                <a:cubicBezTo>
                  <a:pt x="453" y="94"/>
                  <a:pt x="452" y="93"/>
                  <a:pt x="451" y="92"/>
                </a:cubicBezTo>
                <a:cubicBezTo>
                  <a:pt x="450" y="90"/>
                  <a:pt x="450" y="90"/>
                  <a:pt x="450" y="90"/>
                </a:cubicBezTo>
                <a:cubicBezTo>
                  <a:pt x="448" y="88"/>
                  <a:pt x="446" y="86"/>
                  <a:pt x="444" y="84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3" y="83"/>
                  <a:pt x="441" y="81"/>
                  <a:pt x="439" y="80"/>
                </a:cubicBezTo>
                <a:cubicBezTo>
                  <a:pt x="439" y="80"/>
                  <a:pt x="439" y="80"/>
                  <a:pt x="439" y="80"/>
                </a:cubicBezTo>
                <a:cubicBezTo>
                  <a:pt x="438" y="78"/>
                  <a:pt x="436" y="77"/>
                  <a:pt x="435" y="75"/>
                </a:cubicBezTo>
                <a:cubicBezTo>
                  <a:pt x="435" y="75"/>
                  <a:pt x="435" y="75"/>
                  <a:pt x="435" y="75"/>
                </a:cubicBezTo>
                <a:cubicBezTo>
                  <a:pt x="433" y="74"/>
                  <a:pt x="432" y="73"/>
                  <a:pt x="430" y="71"/>
                </a:cubicBezTo>
                <a:cubicBezTo>
                  <a:pt x="430" y="71"/>
                  <a:pt x="430" y="71"/>
                  <a:pt x="430" y="71"/>
                </a:cubicBezTo>
                <a:cubicBezTo>
                  <a:pt x="428" y="70"/>
                  <a:pt x="427" y="68"/>
                  <a:pt x="425" y="67"/>
                </a:cubicBezTo>
                <a:cubicBezTo>
                  <a:pt x="425" y="67"/>
                  <a:pt x="425" y="67"/>
                  <a:pt x="425" y="67"/>
                </a:cubicBezTo>
                <a:cubicBezTo>
                  <a:pt x="423" y="66"/>
                  <a:pt x="422" y="64"/>
                  <a:pt x="420" y="63"/>
                </a:cubicBezTo>
                <a:cubicBezTo>
                  <a:pt x="420" y="63"/>
                  <a:pt x="420" y="63"/>
                  <a:pt x="420" y="63"/>
                </a:cubicBezTo>
                <a:cubicBezTo>
                  <a:pt x="419" y="62"/>
                  <a:pt x="417" y="61"/>
                  <a:pt x="415" y="59"/>
                </a:cubicBezTo>
                <a:cubicBezTo>
                  <a:pt x="415" y="59"/>
                  <a:pt x="415" y="59"/>
                  <a:pt x="415" y="59"/>
                </a:cubicBezTo>
                <a:cubicBezTo>
                  <a:pt x="414" y="58"/>
                  <a:pt x="412" y="57"/>
                  <a:pt x="410" y="56"/>
                </a:cubicBezTo>
                <a:cubicBezTo>
                  <a:pt x="410" y="56"/>
                  <a:pt x="410" y="56"/>
                  <a:pt x="410" y="56"/>
                </a:cubicBezTo>
                <a:cubicBezTo>
                  <a:pt x="408" y="55"/>
                  <a:pt x="407" y="53"/>
                  <a:pt x="405" y="52"/>
                </a:cubicBezTo>
                <a:cubicBezTo>
                  <a:pt x="405" y="52"/>
                  <a:pt x="405" y="52"/>
                  <a:pt x="405" y="52"/>
                </a:cubicBezTo>
                <a:cubicBezTo>
                  <a:pt x="403" y="51"/>
                  <a:pt x="401" y="50"/>
                  <a:pt x="400" y="49"/>
                </a:cubicBezTo>
                <a:cubicBezTo>
                  <a:pt x="400" y="49"/>
                  <a:pt x="400" y="49"/>
                  <a:pt x="400" y="49"/>
                </a:cubicBezTo>
                <a:cubicBezTo>
                  <a:pt x="398" y="48"/>
                  <a:pt x="396" y="47"/>
                  <a:pt x="394" y="45"/>
                </a:cubicBezTo>
                <a:cubicBezTo>
                  <a:pt x="394" y="45"/>
                  <a:pt x="394" y="45"/>
                  <a:pt x="394" y="45"/>
                </a:cubicBezTo>
                <a:cubicBezTo>
                  <a:pt x="393" y="44"/>
                  <a:pt x="391" y="43"/>
                  <a:pt x="389" y="42"/>
                </a:cubicBezTo>
                <a:cubicBezTo>
                  <a:pt x="389" y="42"/>
                  <a:pt x="389" y="42"/>
                  <a:pt x="389" y="42"/>
                </a:cubicBezTo>
                <a:cubicBezTo>
                  <a:pt x="385" y="40"/>
                  <a:pt x="382" y="38"/>
                  <a:pt x="378" y="37"/>
                </a:cubicBezTo>
                <a:cubicBezTo>
                  <a:pt x="378" y="37"/>
                  <a:pt x="378" y="37"/>
                  <a:pt x="378" y="37"/>
                </a:cubicBezTo>
                <a:cubicBezTo>
                  <a:pt x="305" y="0"/>
                  <a:pt x="216" y="0"/>
                  <a:pt x="142" y="41"/>
                </a:cubicBezTo>
                <a:cubicBezTo>
                  <a:pt x="142" y="41"/>
                  <a:pt x="142" y="41"/>
                  <a:pt x="142" y="41"/>
                </a:cubicBezTo>
                <a:cubicBezTo>
                  <a:pt x="136" y="44"/>
                  <a:pt x="131" y="48"/>
                  <a:pt x="126" y="51"/>
                </a:cubicBezTo>
                <a:cubicBezTo>
                  <a:pt x="126" y="51"/>
                  <a:pt x="126" y="51"/>
                  <a:pt x="126" y="51"/>
                </a:cubicBezTo>
                <a:cubicBezTo>
                  <a:pt x="124" y="52"/>
                  <a:pt x="122" y="53"/>
                  <a:pt x="120" y="55"/>
                </a:cubicBezTo>
                <a:cubicBezTo>
                  <a:pt x="120" y="55"/>
                  <a:pt x="120" y="55"/>
                  <a:pt x="120" y="55"/>
                </a:cubicBezTo>
                <a:cubicBezTo>
                  <a:pt x="119" y="56"/>
                  <a:pt x="117" y="57"/>
                  <a:pt x="115" y="58"/>
                </a:cubicBezTo>
                <a:cubicBezTo>
                  <a:pt x="115" y="58"/>
                  <a:pt x="115" y="58"/>
                  <a:pt x="115" y="58"/>
                </a:cubicBezTo>
                <a:cubicBezTo>
                  <a:pt x="112" y="61"/>
                  <a:pt x="108" y="64"/>
                  <a:pt x="105" y="66"/>
                </a:cubicBezTo>
                <a:cubicBezTo>
                  <a:pt x="105" y="66"/>
                  <a:pt x="105" y="66"/>
                  <a:pt x="105" y="66"/>
                </a:cubicBezTo>
                <a:cubicBezTo>
                  <a:pt x="103" y="68"/>
                  <a:pt x="101" y="69"/>
                  <a:pt x="100" y="71"/>
                </a:cubicBezTo>
                <a:cubicBezTo>
                  <a:pt x="100" y="71"/>
                  <a:pt x="100" y="71"/>
                  <a:pt x="100" y="71"/>
                </a:cubicBezTo>
                <a:cubicBezTo>
                  <a:pt x="96" y="73"/>
                  <a:pt x="93" y="76"/>
                  <a:pt x="90" y="80"/>
                </a:cubicBezTo>
                <a:cubicBezTo>
                  <a:pt x="90" y="80"/>
                  <a:pt x="90" y="80"/>
                  <a:pt x="90" y="80"/>
                </a:cubicBezTo>
                <a:cubicBezTo>
                  <a:pt x="88" y="81"/>
                  <a:pt x="87" y="83"/>
                  <a:pt x="85" y="84"/>
                </a:cubicBezTo>
                <a:cubicBezTo>
                  <a:pt x="85" y="84"/>
                  <a:pt x="85" y="84"/>
                  <a:pt x="85" y="84"/>
                </a:cubicBezTo>
                <a:cubicBezTo>
                  <a:pt x="83" y="86"/>
                  <a:pt x="82" y="87"/>
                  <a:pt x="80" y="89"/>
                </a:cubicBezTo>
                <a:cubicBezTo>
                  <a:pt x="80" y="89"/>
                  <a:pt x="80" y="89"/>
                  <a:pt x="80" y="89"/>
                </a:cubicBezTo>
                <a:cubicBezTo>
                  <a:pt x="77" y="92"/>
                  <a:pt x="74" y="96"/>
                  <a:pt x="71" y="99"/>
                </a:cubicBezTo>
                <a:cubicBezTo>
                  <a:pt x="71" y="99"/>
                  <a:pt x="71" y="99"/>
                  <a:pt x="71" y="99"/>
                </a:cubicBezTo>
                <a:cubicBezTo>
                  <a:pt x="70" y="101"/>
                  <a:pt x="69" y="102"/>
                  <a:pt x="67" y="104"/>
                </a:cubicBezTo>
                <a:cubicBezTo>
                  <a:pt x="67" y="104"/>
                  <a:pt x="67" y="104"/>
                  <a:pt x="67" y="104"/>
                </a:cubicBezTo>
                <a:cubicBezTo>
                  <a:pt x="64" y="107"/>
                  <a:pt x="62" y="111"/>
                  <a:pt x="59" y="114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8" y="116"/>
                  <a:pt x="57" y="118"/>
                  <a:pt x="55" y="120"/>
                </a:cubicBezTo>
                <a:cubicBezTo>
                  <a:pt x="55" y="120"/>
                  <a:pt x="55" y="120"/>
                  <a:pt x="55" y="120"/>
                </a:cubicBezTo>
                <a:cubicBezTo>
                  <a:pt x="54" y="121"/>
                  <a:pt x="53" y="123"/>
                  <a:pt x="52" y="125"/>
                </a:cubicBezTo>
                <a:cubicBezTo>
                  <a:pt x="52" y="125"/>
                  <a:pt x="52" y="125"/>
                  <a:pt x="52" y="125"/>
                </a:cubicBezTo>
                <a:cubicBezTo>
                  <a:pt x="48" y="130"/>
                  <a:pt x="45" y="136"/>
                  <a:pt x="42" y="141"/>
                </a:cubicBezTo>
                <a:cubicBezTo>
                  <a:pt x="42" y="141"/>
                  <a:pt x="42" y="141"/>
                  <a:pt x="42" y="141"/>
                </a:cubicBezTo>
                <a:cubicBezTo>
                  <a:pt x="1" y="215"/>
                  <a:pt x="0" y="304"/>
                  <a:pt x="37" y="377"/>
                </a:cubicBezTo>
                <a:cubicBezTo>
                  <a:pt x="37" y="377"/>
                  <a:pt x="37" y="377"/>
                  <a:pt x="37" y="377"/>
                </a:cubicBezTo>
                <a:cubicBezTo>
                  <a:pt x="39" y="381"/>
                  <a:pt x="41" y="385"/>
                  <a:pt x="43" y="388"/>
                </a:cubicBezTo>
                <a:cubicBezTo>
                  <a:pt x="43" y="388"/>
                  <a:pt x="43" y="388"/>
                  <a:pt x="43" y="388"/>
                </a:cubicBezTo>
                <a:cubicBezTo>
                  <a:pt x="44" y="390"/>
                  <a:pt x="45" y="392"/>
                  <a:pt x="46" y="393"/>
                </a:cubicBezTo>
                <a:cubicBezTo>
                  <a:pt x="46" y="393"/>
                  <a:pt x="46" y="393"/>
                  <a:pt x="46" y="393"/>
                </a:cubicBezTo>
                <a:cubicBezTo>
                  <a:pt x="47" y="395"/>
                  <a:pt x="48" y="397"/>
                  <a:pt x="50" y="399"/>
                </a:cubicBezTo>
                <a:cubicBezTo>
                  <a:pt x="50" y="399"/>
                  <a:pt x="50" y="399"/>
                  <a:pt x="50" y="399"/>
                </a:cubicBezTo>
                <a:cubicBezTo>
                  <a:pt x="51" y="401"/>
                  <a:pt x="52" y="402"/>
                  <a:pt x="53" y="404"/>
                </a:cubicBezTo>
                <a:cubicBezTo>
                  <a:pt x="53" y="404"/>
                  <a:pt x="53" y="404"/>
                  <a:pt x="53" y="404"/>
                </a:cubicBezTo>
                <a:cubicBezTo>
                  <a:pt x="54" y="406"/>
                  <a:pt x="55" y="408"/>
                  <a:pt x="56" y="409"/>
                </a:cubicBezTo>
                <a:cubicBezTo>
                  <a:pt x="56" y="409"/>
                  <a:pt x="56" y="409"/>
                  <a:pt x="56" y="409"/>
                </a:cubicBezTo>
                <a:cubicBezTo>
                  <a:pt x="58" y="411"/>
                  <a:pt x="59" y="413"/>
                  <a:pt x="60" y="414"/>
                </a:cubicBezTo>
                <a:cubicBezTo>
                  <a:pt x="60" y="414"/>
                  <a:pt x="60" y="414"/>
                  <a:pt x="60" y="414"/>
                </a:cubicBezTo>
                <a:cubicBezTo>
                  <a:pt x="61" y="416"/>
                  <a:pt x="63" y="418"/>
                  <a:pt x="64" y="419"/>
                </a:cubicBezTo>
                <a:cubicBezTo>
                  <a:pt x="64" y="419"/>
                  <a:pt x="64" y="419"/>
                  <a:pt x="64" y="419"/>
                </a:cubicBezTo>
                <a:cubicBezTo>
                  <a:pt x="65" y="421"/>
                  <a:pt x="67" y="423"/>
                  <a:pt x="68" y="424"/>
                </a:cubicBezTo>
                <a:cubicBezTo>
                  <a:pt x="68" y="424"/>
                  <a:pt x="68" y="424"/>
                  <a:pt x="68" y="424"/>
                </a:cubicBezTo>
                <a:cubicBezTo>
                  <a:pt x="69" y="426"/>
                  <a:pt x="71" y="428"/>
                  <a:pt x="72" y="429"/>
                </a:cubicBezTo>
                <a:cubicBezTo>
                  <a:pt x="72" y="429"/>
                  <a:pt x="72" y="429"/>
                  <a:pt x="72" y="429"/>
                </a:cubicBezTo>
                <a:cubicBezTo>
                  <a:pt x="73" y="431"/>
                  <a:pt x="75" y="432"/>
                  <a:pt x="76" y="434"/>
                </a:cubicBezTo>
                <a:cubicBezTo>
                  <a:pt x="76" y="434"/>
                  <a:pt x="76" y="434"/>
                  <a:pt x="76" y="434"/>
                </a:cubicBezTo>
                <a:cubicBezTo>
                  <a:pt x="78" y="436"/>
                  <a:pt x="79" y="437"/>
                  <a:pt x="80" y="439"/>
                </a:cubicBezTo>
                <a:cubicBezTo>
                  <a:pt x="80" y="439"/>
                  <a:pt x="80" y="439"/>
                  <a:pt x="80" y="439"/>
                </a:cubicBezTo>
                <a:cubicBezTo>
                  <a:pt x="82" y="440"/>
                  <a:pt x="83" y="442"/>
                  <a:pt x="85" y="443"/>
                </a:cubicBezTo>
                <a:cubicBezTo>
                  <a:pt x="85" y="443"/>
                  <a:pt x="85" y="443"/>
                  <a:pt x="85" y="443"/>
                </a:cubicBezTo>
                <a:cubicBezTo>
                  <a:pt x="85" y="443"/>
                  <a:pt x="85" y="443"/>
                  <a:pt x="85" y="443"/>
                </a:cubicBezTo>
                <a:cubicBezTo>
                  <a:pt x="87" y="445"/>
                  <a:pt x="89" y="447"/>
                  <a:pt x="91" y="449"/>
                </a:cubicBezTo>
                <a:cubicBezTo>
                  <a:pt x="91" y="449"/>
                  <a:pt x="92" y="450"/>
                  <a:pt x="92" y="450"/>
                </a:cubicBezTo>
                <a:cubicBezTo>
                  <a:pt x="94" y="452"/>
                  <a:pt x="95" y="453"/>
                  <a:pt x="96" y="454"/>
                </a:cubicBezTo>
                <a:cubicBezTo>
                  <a:pt x="163" y="514"/>
                  <a:pt x="236" y="517"/>
                  <a:pt x="315" y="54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[</a:t>
            </a: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6345238" y="1951038"/>
            <a:ext cx="611188" cy="611188"/>
          </a:xfrm>
          <a:prstGeom prst="ellipse">
            <a:avLst/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7132638" y="2735263"/>
            <a:ext cx="611188" cy="612775"/>
          </a:xfrm>
          <a:prstGeom prst="ellipse">
            <a:avLst/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Shape 2554"/>
          <p:cNvSpPr/>
          <p:nvPr/>
        </p:nvSpPr>
        <p:spPr>
          <a:xfrm>
            <a:off x="6511168" y="2116174"/>
            <a:ext cx="279328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8900"/>
                </a:moveTo>
                <a:cubicBezTo>
                  <a:pt x="7279" y="18900"/>
                  <a:pt x="6684" y="18827"/>
                  <a:pt x="6086" y="18683"/>
                </a:cubicBezTo>
                <a:cubicBezTo>
                  <a:pt x="6017" y="18666"/>
                  <a:pt x="5946" y="18658"/>
                  <a:pt x="5876" y="18658"/>
                </a:cubicBezTo>
                <a:cubicBezTo>
                  <a:pt x="5756" y="18658"/>
                  <a:pt x="5636" y="18682"/>
                  <a:pt x="5523" y="18729"/>
                </a:cubicBezTo>
                <a:lnTo>
                  <a:pt x="2957" y="19815"/>
                </a:lnTo>
                <a:lnTo>
                  <a:pt x="3365" y="18243"/>
                </a:lnTo>
                <a:cubicBezTo>
                  <a:pt x="3474" y="17827"/>
                  <a:pt x="3345" y="17380"/>
                  <a:pt x="3039" y="17108"/>
                </a:cubicBezTo>
                <a:cubicBezTo>
                  <a:pt x="1712" y="15926"/>
                  <a:pt x="982" y="14358"/>
                  <a:pt x="982" y="12690"/>
                </a:cubicBezTo>
                <a:cubicBezTo>
                  <a:pt x="982" y="9266"/>
                  <a:pt x="4065" y="6480"/>
                  <a:pt x="7855" y="6480"/>
                </a:cubicBezTo>
                <a:cubicBezTo>
                  <a:pt x="11644" y="6480"/>
                  <a:pt x="14727" y="9266"/>
                  <a:pt x="14727" y="12690"/>
                </a:cubicBezTo>
                <a:cubicBezTo>
                  <a:pt x="14727" y="16114"/>
                  <a:pt x="11644" y="18900"/>
                  <a:pt x="7855" y="18900"/>
                </a:cubicBezTo>
                <a:moveTo>
                  <a:pt x="7855" y="5400"/>
                </a:moveTo>
                <a:cubicBezTo>
                  <a:pt x="3517" y="5400"/>
                  <a:pt x="0" y="8664"/>
                  <a:pt x="0" y="12690"/>
                </a:cubicBezTo>
                <a:cubicBezTo>
                  <a:pt x="0" y="14758"/>
                  <a:pt x="932" y="16620"/>
                  <a:pt x="2422" y="17947"/>
                </a:cubicBezTo>
                <a:lnTo>
                  <a:pt x="1473" y="21600"/>
                </a:lnTo>
                <a:lnTo>
                  <a:pt x="5876" y="19738"/>
                </a:lnTo>
                <a:cubicBezTo>
                  <a:pt x="6509" y="19891"/>
                  <a:pt x="7169" y="19980"/>
                  <a:pt x="7855" y="19980"/>
                </a:cubicBezTo>
                <a:cubicBezTo>
                  <a:pt x="12192" y="19980"/>
                  <a:pt x="15709" y="16716"/>
                  <a:pt x="15709" y="12690"/>
                </a:cubicBezTo>
                <a:cubicBezTo>
                  <a:pt x="15709" y="8664"/>
                  <a:pt x="12192" y="5400"/>
                  <a:pt x="7855" y="5400"/>
                </a:cubicBezTo>
                <a:moveTo>
                  <a:pt x="21600" y="7290"/>
                </a:moveTo>
                <a:cubicBezTo>
                  <a:pt x="21600" y="3264"/>
                  <a:pt x="18084" y="0"/>
                  <a:pt x="13745" y="0"/>
                </a:cubicBezTo>
                <a:cubicBezTo>
                  <a:pt x="10506" y="0"/>
                  <a:pt x="7725" y="1821"/>
                  <a:pt x="6525" y="4422"/>
                </a:cubicBezTo>
                <a:cubicBezTo>
                  <a:pt x="6912" y="4367"/>
                  <a:pt x="7306" y="4332"/>
                  <a:pt x="7708" y="4326"/>
                </a:cubicBezTo>
                <a:cubicBezTo>
                  <a:pt x="8875" y="2394"/>
                  <a:pt x="11143" y="1080"/>
                  <a:pt x="13745" y="1080"/>
                </a:cubicBezTo>
                <a:cubicBezTo>
                  <a:pt x="17535" y="1080"/>
                  <a:pt x="20618" y="3866"/>
                  <a:pt x="20618" y="7290"/>
                </a:cubicBezTo>
                <a:cubicBezTo>
                  <a:pt x="20618" y="8958"/>
                  <a:pt x="19888" y="10526"/>
                  <a:pt x="18561" y="11707"/>
                </a:cubicBezTo>
                <a:cubicBezTo>
                  <a:pt x="18255" y="11980"/>
                  <a:pt x="18126" y="12428"/>
                  <a:pt x="18234" y="12843"/>
                </a:cubicBezTo>
                <a:lnTo>
                  <a:pt x="18643" y="14415"/>
                </a:lnTo>
                <a:lnTo>
                  <a:pt x="16613" y="13556"/>
                </a:lnTo>
                <a:cubicBezTo>
                  <a:pt x="16573" y="13922"/>
                  <a:pt x="16500" y="14278"/>
                  <a:pt x="16411" y="14628"/>
                </a:cubicBezTo>
                <a:lnTo>
                  <a:pt x="20127" y="16200"/>
                </a:lnTo>
                <a:lnTo>
                  <a:pt x="19178" y="12547"/>
                </a:lnTo>
                <a:cubicBezTo>
                  <a:pt x="20669" y="11220"/>
                  <a:pt x="21600" y="9358"/>
                  <a:pt x="21600" y="729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  <p:sp>
        <p:nvSpPr>
          <p:cNvPr id="58" name="Shape 2543"/>
          <p:cNvSpPr/>
          <p:nvPr/>
        </p:nvSpPr>
        <p:spPr>
          <a:xfrm>
            <a:off x="7298568" y="2903496"/>
            <a:ext cx="279328" cy="2793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8655"/>
                </a:moveTo>
                <a:lnTo>
                  <a:pt x="14727" y="18655"/>
                </a:lnTo>
                <a:lnTo>
                  <a:pt x="14727" y="19636"/>
                </a:lnTo>
                <a:lnTo>
                  <a:pt x="15709" y="19636"/>
                </a:lnTo>
                <a:cubicBezTo>
                  <a:pt x="15709" y="19636"/>
                  <a:pt x="15709" y="18655"/>
                  <a:pt x="15709" y="18655"/>
                </a:cubicBezTo>
                <a:close/>
                <a:moveTo>
                  <a:pt x="15709" y="14727"/>
                </a:moveTo>
                <a:lnTo>
                  <a:pt x="14727" y="14727"/>
                </a:lnTo>
                <a:lnTo>
                  <a:pt x="14727" y="15709"/>
                </a:lnTo>
                <a:lnTo>
                  <a:pt x="15709" y="15709"/>
                </a:lnTo>
                <a:cubicBezTo>
                  <a:pt x="15709" y="15709"/>
                  <a:pt x="15709" y="14727"/>
                  <a:pt x="15709" y="14727"/>
                </a:cubicBezTo>
                <a:close/>
                <a:moveTo>
                  <a:pt x="14727" y="10800"/>
                </a:moveTo>
                <a:lnTo>
                  <a:pt x="15709" y="10800"/>
                </a:lnTo>
                <a:lnTo>
                  <a:pt x="15709" y="9818"/>
                </a:lnTo>
                <a:lnTo>
                  <a:pt x="14727" y="9818"/>
                </a:lnTo>
                <a:cubicBezTo>
                  <a:pt x="14727" y="9818"/>
                  <a:pt x="14727" y="10800"/>
                  <a:pt x="14727" y="10800"/>
                </a:cubicBezTo>
                <a:close/>
                <a:moveTo>
                  <a:pt x="15709" y="16691"/>
                </a:moveTo>
                <a:lnTo>
                  <a:pt x="14727" y="16691"/>
                </a:lnTo>
                <a:lnTo>
                  <a:pt x="14727" y="17673"/>
                </a:lnTo>
                <a:lnTo>
                  <a:pt x="15709" y="17673"/>
                </a:lnTo>
                <a:cubicBezTo>
                  <a:pt x="15709" y="17673"/>
                  <a:pt x="15709" y="16691"/>
                  <a:pt x="15709" y="16691"/>
                </a:cubicBezTo>
                <a:close/>
                <a:moveTo>
                  <a:pt x="14727" y="8836"/>
                </a:moveTo>
                <a:lnTo>
                  <a:pt x="15709" y="8836"/>
                </a:lnTo>
                <a:lnTo>
                  <a:pt x="15709" y="7855"/>
                </a:lnTo>
                <a:lnTo>
                  <a:pt x="14727" y="7855"/>
                </a:lnTo>
                <a:cubicBezTo>
                  <a:pt x="14727" y="7855"/>
                  <a:pt x="14727" y="8836"/>
                  <a:pt x="14727" y="8836"/>
                </a:cubicBezTo>
                <a:close/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1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727" y="6873"/>
                </a:moveTo>
                <a:lnTo>
                  <a:pt x="15709" y="6873"/>
                </a:lnTo>
                <a:lnTo>
                  <a:pt x="15709" y="5891"/>
                </a:lnTo>
                <a:lnTo>
                  <a:pt x="14727" y="5891"/>
                </a:lnTo>
                <a:cubicBezTo>
                  <a:pt x="14727" y="5891"/>
                  <a:pt x="14727" y="6873"/>
                  <a:pt x="14727" y="6873"/>
                </a:cubicBezTo>
                <a:close/>
                <a:moveTo>
                  <a:pt x="16691" y="12273"/>
                </a:moveTo>
                <a:lnTo>
                  <a:pt x="13745" y="12273"/>
                </a:lnTo>
                <a:lnTo>
                  <a:pt x="13745" y="4909"/>
                </a:ln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2273"/>
                  <a:pt x="16691" y="12273"/>
                </a:cubicBezTo>
                <a:close/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3745" y="20618"/>
                </a:lnTo>
                <a:lnTo>
                  <a:pt x="13745" y="13255"/>
                </a:lnTo>
                <a:lnTo>
                  <a:pt x="16691" y="13255"/>
                </a:lnTo>
                <a:cubicBezTo>
                  <a:pt x="16691" y="13255"/>
                  <a:pt x="16691" y="19636"/>
                  <a:pt x="16691" y="19636"/>
                </a:cubicBezTo>
                <a:close/>
                <a:moveTo>
                  <a:pt x="12764" y="12273"/>
                </a:moveTo>
                <a:lnTo>
                  <a:pt x="4909" y="12273"/>
                </a:lnTo>
                <a:lnTo>
                  <a:pt x="4909" y="4909"/>
                </a:lnTo>
                <a:lnTo>
                  <a:pt x="12764" y="4909"/>
                </a:lnTo>
                <a:cubicBezTo>
                  <a:pt x="12764" y="4909"/>
                  <a:pt x="12764" y="12273"/>
                  <a:pt x="12764" y="12273"/>
                </a:cubicBezTo>
                <a:close/>
                <a:moveTo>
                  <a:pt x="12764" y="20618"/>
                </a:moveTo>
                <a:lnTo>
                  <a:pt x="4909" y="20618"/>
                </a:lnTo>
                <a:lnTo>
                  <a:pt x="4909" y="13255"/>
                </a:lnTo>
                <a:lnTo>
                  <a:pt x="12764" y="13255"/>
                </a:lnTo>
                <a:cubicBezTo>
                  <a:pt x="12764" y="13255"/>
                  <a:pt x="12764" y="20618"/>
                  <a:pt x="12764" y="20618"/>
                </a:cubicBezTo>
                <a:close/>
                <a:moveTo>
                  <a:pt x="3927" y="12273"/>
                </a:moveTo>
                <a:lnTo>
                  <a:pt x="982" y="12273"/>
                </a:ln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3927" y="4909"/>
                </a:lnTo>
                <a:cubicBezTo>
                  <a:pt x="3927" y="4909"/>
                  <a:pt x="3927" y="12273"/>
                  <a:pt x="3927" y="12273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3255"/>
                </a:lnTo>
                <a:lnTo>
                  <a:pt x="3927" y="13255"/>
                </a:lnTo>
                <a:cubicBezTo>
                  <a:pt x="3927" y="13255"/>
                  <a:pt x="3927" y="20618"/>
                  <a:pt x="3927" y="20618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  <a:moveTo>
                  <a:pt x="1964" y="10800"/>
                </a:moveTo>
                <a:lnTo>
                  <a:pt x="2945" y="10800"/>
                </a:lnTo>
                <a:lnTo>
                  <a:pt x="2945" y="9818"/>
                </a:lnTo>
                <a:lnTo>
                  <a:pt x="1964" y="9818"/>
                </a:lnTo>
                <a:cubicBezTo>
                  <a:pt x="1964" y="9818"/>
                  <a:pt x="1964" y="10800"/>
                  <a:pt x="1964" y="10800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  <p:sp>
        <p:nvSpPr>
          <p:cNvPr id="20" name="Freeform 18"/>
          <p:cNvSpPr>
            <a:spLocks/>
          </p:cNvSpPr>
          <p:nvPr/>
        </p:nvSpPr>
        <p:spPr bwMode="auto">
          <a:xfrm>
            <a:off x="6284913" y="3787775"/>
            <a:ext cx="1520825" cy="1519238"/>
          </a:xfrm>
          <a:custGeom>
            <a:avLst/>
            <a:gdLst>
              <a:gd name="T0" fmla="*/ 548 w 1095"/>
              <a:gd name="T1" fmla="*/ 313 h 1094"/>
              <a:gd name="T2" fmla="*/ 646 w 1095"/>
              <a:gd name="T3" fmla="*/ 90 h 1094"/>
              <a:gd name="T4" fmla="*/ 651 w 1095"/>
              <a:gd name="T5" fmla="*/ 84 h 1094"/>
              <a:gd name="T6" fmla="*/ 661 w 1095"/>
              <a:gd name="T7" fmla="*/ 75 h 1094"/>
              <a:gd name="T8" fmla="*/ 666 w 1095"/>
              <a:gd name="T9" fmla="*/ 71 h 1094"/>
              <a:gd name="T10" fmla="*/ 675 w 1095"/>
              <a:gd name="T11" fmla="*/ 63 h 1094"/>
              <a:gd name="T12" fmla="*/ 680 w 1095"/>
              <a:gd name="T13" fmla="*/ 59 h 1094"/>
              <a:gd name="T14" fmla="*/ 691 w 1095"/>
              <a:gd name="T15" fmla="*/ 52 h 1094"/>
              <a:gd name="T16" fmla="*/ 696 w 1095"/>
              <a:gd name="T17" fmla="*/ 49 h 1094"/>
              <a:gd name="T18" fmla="*/ 706 w 1095"/>
              <a:gd name="T19" fmla="*/ 42 h 1094"/>
              <a:gd name="T20" fmla="*/ 717 w 1095"/>
              <a:gd name="T21" fmla="*/ 37 h 1094"/>
              <a:gd name="T22" fmla="*/ 970 w 1095"/>
              <a:gd name="T23" fmla="*/ 51 h 1094"/>
              <a:gd name="T24" fmla="*/ 975 w 1095"/>
              <a:gd name="T25" fmla="*/ 55 h 1094"/>
              <a:gd name="T26" fmla="*/ 991 w 1095"/>
              <a:gd name="T27" fmla="*/ 66 h 1094"/>
              <a:gd name="T28" fmla="*/ 996 w 1095"/>
              <a:gd name="T29" fmla="*/ 71 h 1094"/>
              <a:gd name="T30" fmla="*/ 1010 w 1095"/>
              <a:gd name="T31" fmla="*/ 84 h 1094"/>
              <a:gd name="T32" fmla="*/ 1015 w 1095"/>
              <a:gd name="T33" fmla="*/ 89 h 1094"/>
              <a:gd name="T34" fmla="*/ 1028 w 1095"/>
              <a:gd name="T35" fmla="*/ 104 h 1094"/>
              <a:gd name="T36" fmla="*/ 1036 w 1095"/>
              <a:gd name="T37" fmla="*/ 114 h 1094"/>
              <a:gd name="T38" fmla="*/ 1044 w 1095"/>
              <a:gd name="T39" fmla="*/ 125 h 1094"/>
              <a:gd name="T40" fmla="*/ 1054 w 1095"/>
              <a:gd name="T41" fmla="*/ 141 h 1094"/>
              <a:gd name="T42" fmla="*/ 1052 w 1095"/>
              <a:gd name="T43" fmla="*/ 388 h 1094"/>
              <a:gd name="T44" fmla="*/ 1049 w 1095"/>
              <a:gd name="T45" fmla="*/ 394 h 1094"/>
              <a:gd name="T46" fmla="*/ 1043 w 1095"/>
              <a:gd name="T47" fmla="*/ 404 h 1094"/>
              <a:gd name="T48" fmla="*/ 1039 w 1095"/>
              <a:gd name="T49" fmla="*/ 409 h 1094"/>
              <a:gd name="T50" fmla="*/ 1031 w 1095"/>
              <a:gd name="T51" fmla="*/ 419 h 1094"/>
              <a:gd name="T52" fmla="*/ 1028 w 1095"/>
              <a:gd name="T53" fmla="*/ 424 h 1094"/>
              <a:gd name="T54" fmla="*/ 1019 w 1095"/>
              <a:gd name="T55" fmla="*/ 434 h 1094"/>
              <a:gd name="T56" fmla="*/ 1015 w 1095"/>
              <a:gd name="T57" fmla="*/ 439 h 1094"/>
              <a:gd name="T58" fmla="*/ 1010 w 1095"/>
              <a:gd name="T59" fmla="*/ 444 h 1094"/>
              <a:gd name="T60" fmla="*/ 1005 w 1095"/>
              <a:gd name="T61" fmla="*/ 448 h 1094"/>
              <a:gd name="T62" fmla="*/ 548 w 1095"/>
              <a:gd name="T63" fmla="*/ 780 h 1094"/>
              <a:gd name="T64" fmla="*/ 450 w 1095"/>
              <a:gd name="T65" fmla="*/ 1004 h 1094"/>
              <a:gd name="T66" fmla="*/ 444 w 1095"/>
              <a:gd name="T67" fmla="*/ 1010 h 1094"/>
              <a:gd name="T68" fmla="*/ 435 w 1095"/>
              <a:gd name="T69" fmla="*/ 1019 h 1094"/>
              <a:gd name="T70" fmla="*/ 430 w 1095"/>
              <a:gd name="T71" fmla="*/ 1023 h 1094"/>
              <a:gd name="T72" fmla="*/ 420 w 1095"/>
              <a:gd name="T73" fmla="*/ 1031 h 1094"/>
              <a:gd name="T74" fmla="*/ 415 w 1095"/>
              <a:gd name="T75" fmla="*/ 1035 h 1094"/>
              <a:gd name="T76" fmla="*/ 405 w 1095"/>
              <a:gd name="T77" fmla="*/ 1042 h 1094"/>
              <a:gd name="T78" fmla="*/ 400 w 1095"/>
              <a:gd name="T79" fmla="*/ 1045 h 1094"/>
              <a:gd name="T80" fmla="*/ 389 w 1095"/>
              <a:gd name="T81" fmla="*/ 1052 h 1094"/>
              <a:gd name="T82" fmla="*/ 378 w 1095"/>
              <a:gd name="T83" fmla="*/ 1057 h 1094"/>
              <a:gd name="T84" fmla="*/ 126 w 1095"/>
              <a:gd name="T85" fmla="*/ 1043 h 1094"/>
              <a:gd name="T86" fmla="*/ 120 w 1095"/>
              <a:gd name="T87" fmla="*/ 1039 h 1094"/>
              <a:gd name="T88" fmla="*/ 105 w 1095"/>
              <a:gd name="T89" fmla="*/ 1028 h 1094"/>
              <a:gd name="T90" fmla="*/ 100 w 1095"/>
              <a:gd name="T91" fmla="*/ 1023 h 1094"/>
              <a:gd name="T92" fmla="*/ 85 w 1095"/>
              <a:gd name="T93" fmla="*/ 1010 h 1094"/>
              <a:gd name="T94" fmla="*/ 80 w 1095"/>
              <a:gd name="T95" fmla="*/ 1005 h 1094"/>
              <a:gd name="T96" fmla="*/ 67 w 1095"/>
              <a:gd name="T97" fmla="*/ 990 h 1094"/>
              <a:gd name="T98" fmla="*/ 59 w 1095"/>
              <a:gd name="T99" fmla="*/ 980 h 1094"/>
              <a:gd name="T100" fmla="*/ 52 w 1095"/>
              <a:gd name="T101" fmla="*/ 969 h 1094"/>
              <a:gd name="T102" fmla="*/ 42 w 1095"/>
              <a:gd name="T103" fmla="*/ 953 h 1094"/>
              <a:gd name="T104" fmla="*/ 43 w 1095"/>
              <a:gd name="T105" fmla="*/ 706 h 1094"/>
              <a:gd name="T106" fmla="*/ 46 w 1095"/>
              <a:gd name="T107" fmla="*/ 700 h 1094"/>
              <a:gd name="T108" fmla="*/ 53 w 1095"/>
              <a:gd name="T109" fmla="*/ 690 h 1094"/>
              <a:gd name="T110" fmla="*/ 56 w 1095"/>
              <a:gd name="T111" fmla="*/ 685 h 1094"/>
              <a:gd name="T112" fmla="*/ 64 w 1095"/>
              <a:gd name="T113" fmla="*/ 675 h 1094"/>
              <a:gd name="T114" fmla="*/ 68 w 1095"/>
              <a:gd name="T115" fmla="*/ 670 h 1094"/>
              <a:gd name="T116" fmla="*/ 76 w 1095"/>
              <a:gd name="T117" fmla="*/ 660 h 1094"/>
              <a:gd name="T118" fmla="*/ 80 w 1095"/>
              <a:gd name="T119" fmla="*/ 655 h 1094"/>
              <a:gd name="T120" fmla="*/ 85 w 1095"/>
              <a:gd name="T121" fmla="*/ 651 h 1094"/>
              <a:gd name="T122" fmla="*/ 96 w 1095"/>
              <a:gd name="T123" fmla="*/ 640 h 1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95" h="1094">
                <a:moveTo>
                  <a:pt x="315" y="547"/>
                </a:moveTo>
                <a:cubicBezTo>
                  <a:pt x="359" y="529"/>
                  <a:pt x="404" y="502"/>
                  <a:pt x="453" y="455"/>
                </a:cubicBezTo>
                <a:cubicBezTo>
                  <a:pt x="502" y="405"/>
                  <a:pt x="529" y="358"/>
                  <a:pt x="548" y="313"/>
                </a:cubicBezTo>
                <a:cubicBezTo>
                  <a:pt x="578" y="234"/>
                  <a:pt x="581" y="162"/>
                  <a:pt x="641" y="95"/>
                </a:cubicBezTo>
                <a:cubicBezTo>
                  <a:pt x="642" y="94"/>
                  <a:pt x="643" y="93"/>
                  <a:pt x="644" y="92"/>
                </a:cubicBezTo>
                <a:cubicBezTo>
                  <a:pt x="646" y="90"/>
                  <a:pt x="646" y="90"/>
                  <a:pt x="646" y="90"/>
                </a:cubicBezTo>
                <a:cubicBezTo>
                  <a:pt x="648" y="88"/>
                  <a:pt x="649" y="86"/>
                  <a:pt x="651" y="84"/>
                </a:cubicBezTo>
                <a:cubicBezTo>
                  <a:pt x="651" y="84"/>
                  <a:pt x="651" y="84"/>
                  <a:pt x="651" y="84"/>
                </a:cubicBezTo>
                <a:cubicBezTo>
                  <a:pt x="651" y="84"/>
                  <a:pt x="651" y="84"/>
                  <a:pt x="651" y="84"/>
                </a:cubicBezTo>
                <a:cubicBezTo>
                  <a:pt x="653" y="83"/>
                  <a:pt x="654" y="81"/>
                  <a:pt x="656" y="80"/>
                </a:cubicBezTo>
                <a:cubicBezTo>
                  <a:pt x="656" y="80"/>
                  <a:pt x="656" y="80"/>
                  <a:pt x="656" y="80"/>
                </a:cubicBezTo>
                <a:cubicBezTo>
                  <a:pt x="658" y="78"/>
                  <a:pt x="659" y="77"/>
                  <a:pt x="661" y="75"/>
                </a:cubicBezTo>
                <a:cubicBezTo>
                  <a:pt x="661" y="75"/>
                  <a:pt x="661" y="75"/>
                  <a:pt x="661" y="75"/>
                </a:cubicBezTo>
                <a:cubicBezTo>
                  <a:pt x="662" y="74"/>
                  <a:pt x="664" y="73"/>
                  <a:pt x="666" y="71"/>
                </a:cubicBezTo>
                <a:cubicBezTo>
                  <a:pt x="666" y="71"/>
                  <a:pt x="666" y="71"/>
                  <a:pt x="666" y="71"/>
                </a:cubicBezTo>
                <a:cubicBezTo>
                  <a:pt x="667" y="70"/>
                  <a:pt x="669" y="68"/>
                  <a:pt x="670" y="67"/>
                </a:cubicBezTo>
                <a:cubicBezTo>
                  <a:pt x="670" y="67"/>
                  <a:pt x="670" y="67"/>
                  <a:pt x="670" y="67"/>
                </a:cubicBezTo>
                <a:cubicBezTo>
                  <a:pt x="672" y="66"/>
                  <a:pt x="674" y="64"/>
                  <a:pt x="675" y="63"/>
                </a:cubicBezTo>
                <a:cubicBezTo>
                  <a:pt x="675" y="63"/>
                  <a:pt x="675" y="63"/>
                  <a:pt x="675" y="63"/>
                </a:cubicBezTo>
                <a:cubicBezTo>
                  <a:pt x="677" y="62"/>
                  <a:pt x="679" y="61"/>
                  <a:pt x="680" y="59"/>
                </a:cubicBezTo>
                <a:cubicBezTo>
                  <a:pt x="680" y="59"/>
                  <a:pt x="680" y="59"/>
                  <a:pt x="680" y="59"/>
                </a:cubicBezTo>
                <a:cubicBezTo>
                  <a:pt x="682" y="58"/>
                  <a:pt x="684" y="57"/>
                  <a:pt x="685" y="56"/>
                </a:cubicBezTo>
                <a:cubicBezTo>
                  <a:pt x="685" y="56"/>
                  <a:pt x="685" y="56"/>
                  <a:pt x="685" y="56"/>
                </a:cubicBezTo>
                <a:cubicBezTo>
                  <a:pt x="687" y="54"/>
                  <a:pt x="689" y="53"/>
                  <a:pt x="691" y="52"/>
                </a:cubicBezTo>
                <a:cubicBezTo>
                  <a:pt x="691" y="52"/>
                  <a:pt x="691" y="52"/>
                  <a:pt x="691" y="52"/>
                </a:cubicBezTo>
                <a:cubicBezTo>
                  <a:pt x="692" y="51"/>
                  <a:pt x="694" y="50"/>
                  <a:pt x="696" y="49"/>
                </a:cubicBezTo>
                <a:cubicBezTo>
                  <a:pt x="696" y="49"/>
                  <a:pt x="696" y="49"/>
                  <a:pt x="696" y="49"/>
                </a:cubicBezTo>
                <a:cubicBezTo>
                  <a:pt x="698" y="48"/>
                  <a:pt x="699" y="47"/>
                  <a:pt x="701" y="45"/>
                </a:cubicBezTo>
                <a:cubicBezTo>
                  <a:pt x="701" y="45"/>
                  <a:pt x="701" y="45"/>
                  <a:pt x="701" y="45"/>
                </a:cubicBezTo>
                <a:cubicBezTo>
                  <a:pt x="703" y="44"/>
                  <a:pt x="705" y="43"/>
                  <a:pt x="706" y="42"/>
                </a:cubicBezTo>
                <a:cubicBezTo>
                  <a:pt x="706" y="42"/>
                  <a:pt x="706" y="42"/>
                  <a:pt x="706" y="42"/>
                </a:cubicBezTo>
                <a:cubicBezTo>
                  <a:pt x="710" y="40"/>
                  <a:pt x="714" y="38"/>
                  <a:pt x="717" y="37"/>
                </a:cubicBezTo>
                <a:cubicBezTo>
                  <a:pt x="717" y="37"/>
                  <a:pt x="717" y="37"/>
                  <a:pt x="717" y="37"/>
                </a:cubicBezTo>
                <a:cubicBezTo>
                  <a:pt x="791" y="0"/>
                  <a:pt x="880" y="0"/>
                  <a:pt x="953" y="41"/>
                </a:cubicBezTo>
                <a:cubicBezTo>
                  <a:pt x="953" y="41"/>
                  <a:pt x="953" y="41"/>
                  <a:pt x="953" y="41"/>
                </a:cubicBezTo>
                <a:cubicBezTo>
                  <a:pt x="959" y="44"/>
                  <a:pt x="965" y="48"/>
                  <a:pt x="970" y="51"/>
                </a:cubicBezTo>
                <a:cubicBezTo>
                  <a:pt x="970" y="51"/>
                  <a:pt x="970" y="51"/>
                  <a:pt x="970" y="51"/>
                </a:cubicBezTo>
                <a:cubicBezTo>
                  <a:pt x="972" y="52"/>
                  <a:pt x="973" y="53"/>
                  <a:pt x="975" y="55"/>
                </a:cubicBezTo>
                <a:cubicBezTo>
                  <a:pt x="975" y="55"/>
                  <a:pt x="975" y="55"/>
                  <a:pt x="975" y="55"/>
                </a:cubicBezTo>
                <a:cubicBezTo>
                  <a:pt x="977" y="56"/>
                  <a:pt x="979" y="57"/>
                  <a:pt x="980" y="58"/>
                </a:cubicBezTo>
                <a:cubicBezTo>
                  <a:pt x="980" y="58"/>
                  <a:pt x="980" y="58"/>
                  <a:pt x="980" y="58"/>
                </a:cubicBezTo>
                <a:cubicBezTo>
                  <a:pt x="984" y="61"/>
                  <a:pt x="987" y="64"/>
                  <a:pt x="991" y="66"/>
                </a:cubicBezTo>
                <a:cubicBezTo>
                  <a:pt x="991" y="66"/>
                  <a:pt x="991" y="66"/>
                  <a:pt x="991" y="66"/>
                </a:cubicBezTo>
                <a:cubicBezTo>
                  <a:pt x="993" y="68"/>
                  <a:pt x="994" y="69"/>
                  <a:pt x="996" y="71"/>
                </a:cubicBezTo>
                <a:cubicBezTo>
                  <a:pt x="996" y="71"/>
                  <a:pt x="996" y="71"/>
                  <a:pt x="996" y="71"/>
                </a:cubicBezTo>
                <a:cubicBezTo>
                  <a:pt x="999" y="73"/>
                  <a:pt x="1002" y="76"/>
                  <a:pt x="1006" y="80"/>
                </a:cubicBezTo>
                <a:cubicBezTo>
                  <a:pt x="1006" y="80"/>
                  <a:pt x="1006" y="80"/>
                  <a:pt x="1006" y="80"/>
                </a:cubicBezTo>
                <a:cubicBezTo>
                  <a:pt x="1007" y="81"/>
                  <a:pt x="1009" y="83"/>
                  <a:pt x="1010" y="84"/>
                </a:cubicBezTo>
                <a:cubicBezTo>
                  <a:pt x="1010" y="84"/>
                  <a:pt x="1010" y="84"/>
                  <a:pt x="1010" y="84"/>
                </a:cubicBezTo>
                <a:cubicBezTo>
                  <a:pt x="1012" y="86"/>
                  <a:pt x="1014" y="87"/>
                  <a:pt x="1015" y="89"/>
                </a:cubicBezTo>
                <a:cubicBezTo>
                  <a:pt x="1015" y="89"/>
                  <a:pt x="1015" y="89"/>
                  <a:pt x="1015" y="89"/>
                </a:cubicBezTo>
                <a:cubicBezTo>
                  <a:pt x="1018" y="92"/>
                  <a:pt x="1021" y="96"/>
                  <a:pt x="1024" y="99"/>
                </a:cubicBezTo>
                <a:cubicBezTo>
                  <a:pt x="1024" y="99"/>
                  <a:pt x="1024" y="99"/>
                  <a:pt x="1024" y="99"/>
                </a:cubicBezTo>
                <a:cubicBezTo>
                  <a:pt x="1026" y="101"/>
                  <a:pt x="1027" y="102"/>
                  <a:pt x="1028" y="104"/>
                </a:cubicBezTo>
                <a:cubicBezTo>
                  <a:pt x="1028" y="104"/>
                  <a:pt x="1028" y="104"/>
                  <a:pt x="1028" y="104"/>
                </a:cubicBezTo>
                <a:cubicBezTo>
                  <a:pt x="1031" y="107"/>
                  <a:pt x="1034" y="111"/>
                  <a:pt x="1036" y="114"/>
                </a:cubicBezTo>
                <a:cubicBezTo>
                  <a:pt x="1036" y="114"/>
                  <a:pt x="1036" y="114"/>
                  <a:pt x="1036" y="114"/>
                </a:cubicBezTo>
                <a:cubicBezTo>
                  <a:pt x="1038" y="116"/>
                  <a:pt x="1039" y="118"/>
                  <a:pt x="1040" y="119"/>
                </a:cubicBezTo>
                <a:cubicBezTo>
                  <a:pt x="1040" y="119"/>
                  <a:pt x="1040" y="119"/>
                  <a:pt x="1040" y="119"/>
                </a:cubicBezTo>
                <a:cubicBezTo>
                  <a:pt x="1041" y="121"/>
                  <a:pt x="1042" y="123"/>
                  <a:pt x="1044" y="125"/>
                </a:cubicBezTo>
                <a:cubicBezTo>
                  <a:pt x="1044" y="125"/>
                  <a:pt x="1044" y="125"/>
                  <a:pt x="1044" y="125"/>
                </a:cubicBezTo>
                <a:cubicBezTo>
                  <a:pt x="1047" y="130"/>
                  <a:pt x="1050" y="136"/>
                  <a:pt x="1054" y="141"/>
                </a:cubicBezTo>
                <a:cubicBezTo>
                  <a:pt x="1054" y="141"/>
                  <a:pt x="1054" y="141"/>
                  <a:pt x="1054" y="141"/>
                </a:cubicBezTo>
                <a:cubicBezTo>
                  <a:pt x="1095" y="215"/>
                  <a:pt x="1095" y="304"/>
                  <a:pt x="1058" y="377"/>
                </a:cubicBezTo>
                <a:cubicBezTo>
                  <a:pt x="1058" y="377"/>
                  <a:pt x="1058" y="377"/>
                  <a:pt x="1058" y="377"/>
                </a:cubicBezTo>
                <a:cubicBezTo>
                  <a:pt x="1056" y="381"/>
                  <a:pt x="1054" y="385"/>
                  <a:pt x="1052" y="388"/>
                </a:cubicBezTo>
                <a:cubicBezTo>
                  <a:pt x="1052" y="388"/>
                  <a:pt x="1052" y="388"/>
                  <a:pt x="1052" y="388"/>
                </a:cubicBezTo>
                <a:cubicBezTo>
                  <a:pt x="1051" y="390"/>
                  <a:pt x="1050" y="392"/>
                  <a:pt x="1049" y="394"/>
                </a:cubicBezTo>
                <a:cubicBezTo>
                  <a:pt x="1049" y="394"/>
                  <a:pt x="1049" y="394"/>
                  <a:pt x="1049" y="394"/>
                </a:cubicBezTo>
                <a:cubicBezTo>
                  <a:pt x="1048" y="395"/>
                  <a:pt x="1047" y="397"/>
                  <a:pt x="1046" y="399"/>
                </a:cubicBezTo>
                <a:cubicBezTo>
                  <a:pt x="1046" y="399"/>
                  <a:pt x="1046" y="399"/>
                  <a:pt x="1046" y="399"/>
                </a:cubicBezTo>
                <a:cubicBezTo>
                  <a:pt x="1045" y="401"/>
                  <a:pt x="1044" y="402"/>
                  <a:pt x="1043" y="404"/>
                </a:cubicBezTo>
                <a:cubicBezTo>
                  <a:pt x="1043" y="404"/>
                  <a:pt x="1043" y="404"/>
                  <a:pt x="1043" y="404"/>
                </a:cubicBezTo>
                <a:cubicBezTo>
                  <a:pt x="1041" y="406"/>
                  <a:pt x="1040" y="408"/>
                  <a:pt x="1039" y="409"/>
                </a:cubicBezTo>
                <a:cubicBezTo>
                  <a:pt x="1039" y="409"/>
                  <a:pt x="1039" y="409"/>
                  <a:pt x="1039" y="409"/>
                </a:cubicBezTo>
                <a:cubicBezTo>
                  <a:pt x="1038" y="411"/>
                  <a:pt x="1037" y="413"/>
                  <a:pt x="1035" y="414"/>
                </a:cubicBezTo>
                <a:cubicBezTo>
                  <a:pt x="1035" y="414"/>
                  <a:pt x="1035" y="414"/>
                  <a:pt x="1035" y="414"/>
                </a:cubicBezTo>
                <a:cubicBezTo>
                  <a:pt x="1034" y="416"/>
                  <a:pt x="1033" y="418"/>
                  <a:pt x="1031" y="419"/>
                </a:cubicBezTo>
                <a:cubicBezTo>
                  <a:pt x="1031" y="419"/>
                  <a:pt x="1031" y="419"/>
                  <a:pt x="1031" y="419"/>
                </a:cubicBezTo>
                <a:cubicBezTo>
                  <a:pt x="1030" y="421"/>
                  <a:pt x="1029" y="423"/>
                  <a:pt x="1028" y="424"/>
                </a:cubicBezTo>
                <a:cubicBezTo>
                  <a:pt x="1028" y="424"/>
                  <a:pt x="1028" y="424"/>
                  <a:pt x="1028" y="424"/>
                </a:cubicBezTo>
                <a:cubicBezTo>
                  <a:pt x="1026" y="426"/>
                  <a:pt x="1025" y="428"/>
                  <a:pt x="1023" y="429"/>
                </a:cubicBezTo>
                <a:cubicBezTo>
                  <a:pt x="1023" y="429"/>
                  <a:pt x="1023" y="429"/>
                  <a:pt x="1023" y="429"/>
                </a:cubicBezTo>
                <a:cubicBezTo>
                  <a:pt x="1022" y="431"/>
                  <a:pt x="1021" y="432"/>
                  <a:pt x="1019" y="434"/>
                </a:cubicBezTo>
                <a:cubicBezTo>
                  <a:pt x="1019" y="434"/>
                  <a:pt x="1019" y="434"/>
                  <a:pt x="1019" y="434"/>
                </a:cubicBezTo>
                <a:cubicBezTo>
                  <a:pt x="1018" y="436"/>
                  <a:pt x="1016" y="437"/>
                  <a:pt x="1015" y="439"/>
                </a:cubicBezTo>
                <a:cubicBezTo>
                  <a:pt x="1015" y="439"/>
                  <a:pt x="1015" y="439"/>
                  <a:pt x="1015" y="439"/>
                </a:cubicBezTo>
                <a:cubicBezTo>
                  <a:pt x="1013" y="440"/>
                  <a:pt x="1012" y="442"/>
                  <a:pt x="1010" y="443"/>
                </a:cubicBezTo>
                <a:cubicBezTo>
                  <a:pt x="1010" y="443"/>
                  <a:pt x="1010" y="443"/>
                  <a:pt x="1010" y="443"/>
                </a:cubicBezTo>
                <a:cubicBezTo>
                  <a:pt x="1010" y="444"/>
                  <a:pt x="1010" y="444"/>
                  <a:pt x="1010" y="444"/>
                </a:cubicBezTo>
                <a:cubicBezTo>
                  <a:pt x="1009" y="445"/>
                  <a:pt x="1008" y="445"/>
                  <a:pt x="1008" y="446"/>
                </a:cubicBezTo>
                <a:cubicBezTo>
                  <a:pt x="1007" y="447"/>
                  <a:pt x="1006" y="448"/>
                  <a:pt x="1005" y="448"/>
                </a:cubicBezTo>
                <a:cubicBezTo>
                  <a:pt x="1005" y="448"/>
                  <a:pt x="1005" y="448"/>
                  <a:pt x="1005" y="448"/>
                </a:cubicBezTo>
                <a:cubicBezTo>
                  <a:pt x="937" y="513"/>
                  <a:pt x="863" y="516"/>
                  <a:pt x="782" y="547"/>
                </a:cubicBezTo>
                <a:cubicBezTo>
                  <a:pt x="737" y="565"/>
                  <a:pt x="690" y="592"/>
                  <a:pt x="640" y="641"/>
                </a:cubicBezTo>
                <a:cubicBezTo>
                  <a:pt x="593" y="690"/>
                  <a:pt x="566" y="736"/>
                  <a:pt x="548" y="780"/>
                </a:cubicBezTo>
                <a:cubicBezTo>
                  <a:pt x="518" y="859"/>
                  <a:pt x="515" y="931"/>
                  <a:pt x="454" y="999"/>
                </a:cubicBezTo>
                <a:cubicBezTo>
                  <a:pt x="453" y="1000"/>
                  <a:pt x="452" y="1001"/>
                  <a:pt x="451" y="1002"/>
                </a:cubicBezTo>
                <a:cubicBezTo>
                  <a:pt x="450" y="1004"/>
                  <a:pt x="450" y="1004"/>
                  <a:pt x="450" y="1004"/>
                </a:cubicBezTo>
                <a:cubicBezTo>
                  <a:pt x="448" y="1006"/>
                  <a:pt x="446" y="1008"/>
                  <a:pt x="444" y="1010"/>
                </a:cubicBezTo>
                <a:cubicBezTo>
                  <a:pt x="444" y="1010"/>
                  <a:pt x="444" y="1010"/>
                  <a:pt x="444" y="1010"/>
                </a:cubicBezTo>
                <a:cubicBezTo>
                  <a:pt x="444" y="1010"/>
                  <a:pt x="444" y="1010"/>
                  <a:pt x="444" y="1010"/>
                </a:cubicBezTo>
                <a:cubicBezTo>
                  <a:pt x="443" y="1011"/>
                  <a:pt x="441" y="1013"/>
                  <a:pt x="439" y="1014"/>
                </a:cubicBezTo>
                <a:cubicBezTo>
                  <a:pt x="439" y="1014"/>
                  <a:pt x="439" y="1014"/>
                  <a:pt x="439" y="1014"/>
                </a:cubicBezTo>
                <a:cubicBezTo>
                  <a:pt x="438" y="1016"/>
                  <a:pt x="436" y="1017"/>
                  <a:pt x="435" y="1019"/>
                </a:cubicBezTo>
                <a:cubicBezTo>
                  <a:pt x="435" y="1019"/>
                  <a:pt x="435" y="1019"/>
                  <a:pt x="435" y="1019"/>
                </a:cubicBezTo>
                <a:cubicBezTo>
                  <a:pt x="433" y="1020"/>
                  <a:pt x="432" y="1021"/>
                  <a:pt x="430" y="1023"/>
                </a:cubicBezTo>
                <a:cubicBezTo>
                  <a:pt x="430" y="1023"/>
                  <a:pt x="430" y="1023"/>
                  <a:pt x="430" y="1023"/>
                </a:cubicBezTo>
                <a:cubicBezTo>
                  <a:pt x="428" y="1024"/>
                  <a:pt x="427" y="1026"/>
                  <a:pt x="425" y="1027"/>
                </a:cubicBezTo>
                <a:cubicBezTo>
                  <a:pt x="425" y="1027"/>
                  <a:pt x="425" y="1027"/>
                  <a:pt x="425" y="1027"/>
                </a:cubicBezTo>
                <a:cubicBezTo>
                  <a:pt x="423" y="1028"/>
                  <a:pt x="422" y="1030"/>
                  <a:pt x="420" y="1031"/>
                </a:cubicBezTo>
                <a:cubicBezTo>
                  <a:pt x="420" y="1031"/>
                  <a:pt x="420" y="1031"/>
                  <a:pt x="420" y="1031"/>
                </a:cubicBezTo>
                <a:cubicBezTo>
                  <a:pt x="419" y="1032"/>
                  <a:pt x="417" y="1033"/>
                  <a:pt x="415" y="1035"/>
                </a:cubicBezTo>
                <a:cubicBezTo>
                  <a:pt x="415" y="1035"/>
                  <a:pt x="415" y="1035"/>
                  <a:pt x="415" y="1035"/>
                </a:cubicBezTo>
                <a:cubicBezTo>
                  <a:pt x="414" y="1036"/>
                  <a:pt x="412" y="1037"/>
                  <a:pt x="410" y="1038"/>
                </a:cubicBezTo>
                <a:cubicBezTo>
                  <a:pt x="410" y="1038"/>
                  <a:pt x="410" y="1038"/>
                  <a:pt x="410" y="1038"/>
                </a:cubicBezTo>
                <a:cubicBezTo>
                  <a:pt x="408" y="1039"/>
                  <a:pt x="407" y="1041"/>
                  <a:pt x="405" y="1042"/>
                </a:cubicBezTo>
                <a:cubicBezTo>
                  <a:pt x="405" y="1042"/>
                  <a:pt x="405" y="1042"/>
                  <a:pt x="405" y="1042"/>
                </a:cubicBezTo>
                <a:cubicBezTo>
                  <a:pt x="403" y="1043"/>
                  <a:pt x="401" y="1044"/>
                  <a:pt x="400" y="1045"/>
                </a:cubicBezTo>
                <a:cubicBezTo>
                  <a:pt x="400" y="1045"/>
                  <a:pt x="400" y="1045"/>
                  <a:pt x="400" y="1045"/>
                </a:cubicBezTo>
                <a:cubicBezTo>
                  <a:pt x="398" y="1046"/>
                  <a:pt x="396" y="1047"/>
                  <a:pt x="394" y="1048"/>
                </a:cubicBezTo>
                <a:cubicBezTo>
                  <a:pt x="394" y="1048"/>
                  <a:pt x="394" y="1048"/>
                  <a:pt x="394" y="1048"/>
                </a:cubicBezTo>
                <a:cubicBezTo>
                  <a:pt x="393" y="1050"/>
                  <a:pt x="391" y="1051"/>
                  <a:pt x="389" y="1052"/>
                </a:cubicBezTo>
                <a:cubicBezTo>
                  <a:pt x="389" y="1052"/>
                  <a:pt x="389" y="1052"/>
                  <a:pt x="389" y="1052"/>
                </a:cubicBezTo>
                <a:cubicBezTo>
                  <a:pt x="385" y="1054"/>
                  <a:pt x="382" y="1055"/>
                  <a:pt x="378" y="1057"/>
                </a:cubicBezTo>
                <a:cubicBezTo>
                  <a:pt x="378" y="1057"/>
                  <a:pt x="378" y="1057"/>
                  <a:pt x="378" y="1057"/>
                </a:cubicBezTo>
                <a:cubicBezTo>
                  <a:pt x="305" y="1094"/>
                  <a:pt x="216" y="1094"/>
                  <a:pt x="142" y="1053"/>
                </a:cubicBezTo>
                <a:cubicBezTo>
                  <a:pt x="142" y="1053"/>
                  <a:pt x="142" y="1053"/>
                  <a:pt x="142" y="1053"/>
                </a:cubicBezTo>
                <a:cubicBezTo>
                  <a:pt x="136" y="1050"/>
                  <a:pt x="131" y="1046"/>
                  <a:pt x="126" y="1043"/>
                </a:cubicBezTo>
                <a:cubicBezTo>
                  <a:pt x="126" y="1043"/>
                  <a:pt x="126" y="1043"/>
                  <a:pt x="126" y="1043"/>
                </a:cubicBezTo>
                <a:cubicBezTo>
                  <a:pt x="124" y="1042"/>
                  <a:pt x="122" y="1040"/>
                  <a:pt x="120" y="1039"/>
                </a:cubicBezTo>
                <a:cubicBezTo>
                  <a:pt x="120" y="1039"/>
                  <a:pt x="120" y="1039"/>
                  <a:pt x="120" y="1039"/>
                </a:cubicBezTo>
                <a:cubicBezTo>
                  <a:pt x="119" y="1038"/>
                  <a:pt x="117" y="1037"/>
                  <a:pt x="115" y="1035"/>
                </a:cubicBezTo>
                <a:cubicBezTo>
                  <a:pt x="115" y="1035"/>
                  <a:pt x="115" y="1035"/>
                  <a:pt x="115" y="1035"/>
                </a:cubicBezTo>
                <a:cubicBezTo>
                  <a:pt x="112" y="1033"/>
                  <a:pt x="108" y="1030"/>
                  <a:pt x="105" y="1028"/>
                </a:cubicBezTo>
                <a:cubicBezTo>
                  <a:pt x="105" y="1027"/>
                  <a:pt x="105" y="1027"/>
                  <a:pt x="105" y="1027"/>
                </a:cubicBezTo>
                <a:cubicBezTo>
                  <a:pt x="103" y="1026"/>
                  <a:pt x="101" y="1025"/>
                  <a:pt x="100" y="1023"/>
                </a:cubicBezTo>
                <a:cubicBezTo>
                  <a:pt x="100" y="1023"/>
                  <a:pt x="100" y="1023"/>
                  <a:pt x="100" y="1023"/>
                </a:cubicBezTo>
                <a:cubicBezTo>
                  <a:pt x="96" y="1020"/>
                  <a:pt x="93" y="1018"/>
                  <a:pt x="90" y="1014"/>
                </a:cubicBezTo>
                <a:cubicBezTo>
                  <a:pt x="90" y="1014"/>
                  <a:pt x="90" y="1014"/>
                  <a:pt x="90" y="1014"/>
                </a:cubicBezTo>
                <a:cubicBezTo>
                  <a:pt x="88" y="1013"/>
                  <a:pt x="87" y="1011"/>
                  <a:pt x="85" y="1010"/>
                </a:cubicBezTo>
                <a:cubicBezTo>
                  <a:pt x="85" y="1010"/>
                  <a:pt x="85" y="1010"/>
                  <a:pt x="85" y="1010"/>
                </a:cubicBezTo>
                <a:cubicBezTo>
                  <a:pt x="83" y="1008"/>
                  <a:pt x="82" y="1007"/>
                  <a:pt x="80" y="1005"/>
                </a:cubicBezTo>
                <a:cubicBezTo>
                  <a:pt x="80" y="1005"/>
                  <a:pt x="80" y="1005"/>
                  <a:pt x="80" y="1005"/>
                </a:cubicBezTo>
                <a:cubicBezTo>
                  <a:pt x="77" y="1002"/>
                  <a:pt x="74" y="998"/>
                  <a:pt x="71" y="995"/>
                </a:cubicBezTo>
                <a:cubicBezTo>
                  <a:pt x="71" y="995"/>
                  <a:pt x="71" y="995"/>
                  <a:pt x="71" y="995"/>
                </a:cubicBezTo>
                <a:cubicBezTo>
                  <a:pt x="70" y="993"/>
                  <a:pt x="69" y="992"/>
                  <a:pt x="67" y="990"/>
                </a:cubicBezTo>
                <a:cubicBezTo>
                  <a:pt x="67" y="990"/>
                  <a:pt x="67" y="990"/>
                  <a:pt x="67" y="990"/>
                </a:cubicBezTo>
                <a:cubicBezTo>
                  <a:pt x="64" y="987"/>
                  <a:pt x="62" y="983"/>
                  <a:pt x="59" y="980"/>
                </a:cubicBezTo>
                <a:cubicBezTo>
                  <a:pt x="59" y="980"/>
                  <a:pt x="59" y="980"/>
                  <a:pt x="59" y="980"/>
                </a:cubicBezTo>
                <a:cubicBezTo>
                  <a:pt x="58" y="978"/>
                  <a:pt x="57" y="976"/>
                  <a:pt x="55" y="974"/>
                </a:cubicBezTo>
                <a:cubicBezTo>
                  <a:pt x="55" y="974"/>
                  <a:pt x="55" y="974"/>
                  <a:pt x="55" y="974"/>
                </a:cubicBezTo>
                <a:cubicBezTo>
                  <a:pt x="54" y="973"/>
                  <a:pt x="53" y="971"/>
                  <a:pt x="52" y="969"/>
                </a:cubicBezTo>
                <a:cubicBezTo>
                  <a:pt x="52" y="969"/>
                  <a:pt x="52" y="969"/>
                  <a:pt x="52" y="969"/>
                </a:cubicBezTo>
                <a:cubicBezTo>
                  <a:pt x="48" y="964"/>
                  <a:pt x="45" y="958"/>
                  <a:pt x="42" y="953"/>
                </a:cubicBezTo>
                <a:cubicBezTo>
                  <a:pt x="42" y="953"/>
                  <a:pt x="42" y="953"/>
                  <a:pt x="42" y="953"/>
                </a:cubicBezTo>
                <a:cubicBezTo>
                  <a:pt x="1" y="879"/>
                  <a:pt x="0" y="790"/>
                  <a:pt x="37" y="717"/>
                </a:cubicBezTo>
                <a:cubicBezTo>
                  <a:pt x="37" y="717"/>
                  <a:pt x="37" y="717"/>
                  <a:pt x="37" y="717"/>
                </a:cubicBezTo>
                <a:cubicBezTo>
                  <a:pt x="39" y="713"/>
                  <a:pt x="41" y="709"/>
                  <a:pt x="43" y="706"/>
                </a:cubicBezTo>
                <a:cubicBezTo>
                  <a:pt x="43" y="706"/>
                  <a:pt x="43" y="706"/>
                  <a:pt x="43" y="706"/>
                </a:cubicBezTo>
                <a:cubicBezTo>
                  <a:pt x="44" y="704"/>
                  <a:pt x="45" y="702"/>
                  <a:pt x="46" y="700"/>
                </a:cubicBezTo>
                <a:cubicBezTo>
                  <a:pt x="46" y="700"/>
                  <a:pt x="46" y="700"/>
                  <a:pt x="46" y="700"/>
                </a:cubicBezTo>
                <a:cubicBezTo>
                  <a:pt x="47" y="699"/>
                  <a:pt x="48" y="697"/>
                  <a:pt x="50" y="695"/>
                </a:cubicBezTo>
                <a:cubicBezTo>
                  <a:pt x="50" y="695"/>
                  <a:pt x="50" y="695"/>
                  <a:pt x="50" y="695"/>
                </a:cubicBezTo>
                <a:cubicBezTo>
                  <a:pt x="51" y="693"/>
                  <a:pt x="52" y="692"/>
                  <a:pt x="53" y="690"/>
                </a:cubicBezTo>
                <a:cubicBezTo>
                  <a:pt x="53" y="690"/>
                  <a:pt x="53" y="690"/>
                  <a:pt x="53" y="690"/>
                </a:cubicBezTo>
                <a:cubicBezTo>
                  <a:pt x="54" y="688"/>
                  <a:pt x="55" y="686"/>
                  <a:pt x="56" y="685"/>
                </a:cubicBezTo>
                <a:cubicBezTo>
                  <a:pt x="56" y="685"/>
                  <a:pt x="56" y="685"/>
                  <a:pt x="56" y="685"/>
                </a:cubicBezTo>
                <a:cubicBezTo>
                  <a:pt x="58" y="683"/>
                  <a:pt x="59" y="681"/>
                  <a:pt x="60" y="680"/>
                </a:cubicBezTo>
                <a:cubicBezTo>
                  <a:pt x="60" y="680"/>
                  <a:pt x="60" y="680"/>
                  <a:pt x="60" y="680"/>
                </a:cubicBezTo>
                <a:cubicBezTo>
                  <a:pt x="61" y="678"/>
                  <a:pt x="63" y="676"/>
                  <a:pt x="64" y="675"/>
                </a:cubicBezTo>
                <a:cubicBezTo>
                  <a:pt x="64" y="675"/>
                  <a:pt x="64" y="675"/>
                  <a:pt x="64" y="675"/>
                </a:cubicBezTo>
                <a:cubicBezTo>
                  <a:pt x="65" y="673"/>
                  <a:pt x="67" y="671"/>
                  <a:pt x="68" y="670"/>
                </a:cubicBezTo>
                <a:cubicBezTo>
                  <a:pt x="68" y="670"/>
                  <a:pt x="68" y="670"/>
                  <a:pt x="68" y="670"/>
                </a:cubicBezTo>
                <a:cubicBezTo>
                  <a:pt x="69" y="668"/>
                  <a:pt x="71" y="666"/>
                  <a:pt x="72" y="665"/>
                </a:cubicBezTo>
                <a:cubicBezTo>
                  <a:pt x="72" y="665"/>
                  <a:pt x="72" y="665"/>
                  <a:pt x="72" y="665"/>
                </a:cubicBezTo>
                <a:cubicBezTo>
                  <a:pt x="73" y="663"/>
                  <a:pt x="75" y="662"/>
                  <a:pt x="76" y="660"/>
                </a:cubicBezTo>
                <a:cubicBezTo>
                  <a:pt x="76" y="660"/>
                  <a:pt x="76" y="660"/>
                  <a:pt x="76" y="660"/>
                </a:cubicBezTo>
                <a:cubicBezTo>
                  <a:pt x="78" y="658"/>
                  <a:pt x="79" y="657"/>
                  <a:pt x="80" y="655"/>
                </a:cubicBezTo>
                <a:cubicBezTo>
                  <a:pt x="80" y="655"/>
                  <a:pt x="80" y="655"/>
                  <a:pt x="80" y="655"/>
                </a:cubicBezTo>
                <a:cubicBezTo>
                  <a:pt x="82" y="654"/>
                  <a:pt x="83" y="652"/>
                  <a:pt x="85" y="651"/>
                </a:cubicBezTo>
                <a:cubicBezTo>
                  <a:pt x="85" y="651"/>
                  <a:pt x="85" y="651"/>
                  <a:pt x="85" y="651"/>
                </a:cubicBezTo>
                <a:cubicBezTo>
                  <a:pt x="85" y="651"/>
                  <a:pt x="85" y="651"/>
                  <a:pt x="85" y="651"/>
                </a:cubicBezTo>
                <a:cubicBezTo>
                  <a:pt x="87" y="649"/>
                  <a:pt x="89" y="647"/>
                  <a:pt x="91" y="645"/>
                </a:cubicBezTo>
                <a:cubicBezTo>
                  <a:pt x="91" y="644"/>
                  <a:pt x="92" y="644"/>
                  <a:pt x="92" y="643"/>
                </a:cubicBezTo>
                <a:cubicBezTo>
                  <a:pt x="94" y="642"/>
                  <a:pt x="95" y="641"/>
                  <a:pt x="96" y="640"/>
                </a:cubicBezTo>
                <a:cubicBezTo>
                  <a:pt x="163" y="580"/>
                  <a:pt x="236" y="577"/>
                  <a:pt x="315" y="5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345238" y="4633913"/>
            <a:ext cx="611188" cy="611188"/>
          </a:xfrm>
          <a:prstGeom prst="ellipse">
            <a:avLst/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0"/>
          <p:cNvSpPr>
            <a:spLocks/>
          </p:cNvSpPr>
          <p:nvPr/>
        </p:nvSpPr>
        <p:spPr bwMode="auto">
          <a:xfrm>
            <a:off x="7104063" y="3819525"/>
            <a:ext cx="671513" cy="669925"/>
          </a:xfrm>
          <a:custGeom>
            <a:avLst/>
            <a:gdLst>
              <a:gd name="T0" fmla="*/ 397 w 483"/>
              <a:gd name="T1" fmla="*/ 86 h 483"/>
              <a:gd name="T2" fmla="*/ 86 w 483"/>
              <a:gd name="T3" fmla="*/ 86 h 483"/>
              <a:gd name="T4" fmla="*/ 86 w 483"/>
              <a:gd name="T5" fmla="*/ 397 h 483"/>
              <a:gd name="T6" fmla="*/ 397 w 483"/>
              <a:gd name="T7" fmla="*/ 397 h 483"/>
              <a:gd name="T8" fmla="*/ 397 w 483"/>
              <a:gd name="T9" fmla="*/ 86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3" h="483">
                <a:moveTo>
                  <a:pt x="397" y="86"/>
                </a:moveTo>
                <a:cubicBezTo>
                  <a:pt x="311" y="0"/>
                  <a:pt x="172" y="0"/>
                  <a:pt x="86" y="86"/>
                </a:cubicBezTo>
                <a:cubicBezTo>
                  <a:pt x="0" y="172"/>
                  <a:pt x="0" y="311"/>
                  <a:pt x="86" y="397"/>
                </a:cubicBezTo>
                <a:cubicBezTo>
                  <a:pt x="172" y="483"/>
                  <a:pt x="311" y="483"/>
                  <a:pt x="397" y="397"/>
                </a:cubicBezTo>
                <a:cubicBezTo>
                  <a:pt x="483" y="311"/>
                  <a:pt x="483" y="172"/>
                  <a:pt x="397" y="86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Shape 2588"/>
          <p:cNvSpPr/>
          <p:nvPr/>
        </p:nvSpPr>
        <p:spPr>
          <a:xfrm>
            <a:off x="7311733" y="4019579"/>
            <a:ext cx="279328" cy="253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  <p:sp>
        <p:nvSpPr>
          <p:cNvPr id="60" name="Shape 2604"/>
          <p:cNvSpPr/>
          <p:nvPr/>
        </p:nvSpPr>
        <p:spPr>
          <a:xfrm>
            <a:off x="6511168" y="4844460"/>
            <a:ext cx="279328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9600"/>
                </a:moveTo>
                <a:lnTo>
                  <a:pt x="17673" y="9600"/>
                </a:lnTo>
                <a:lnTo>
                  <a:pt x="17673" y="8400"/>
                </a:lnTo>
                <a:cubicBezTo>
                  <a:pt x="17673" y="7738"/>
                  <a:pt x="17233" y="7200"/>
                  <a:pt x="16691" y="7200"/>
                </a:cubicBezTo>
                <a:lnTo>
                  <a:pt x="14727" y="7200"/>
                </a:lnTo>
                <a:cubicBezTo>
                  <a:pt x="14186" y="7200"/>
                  <a:pt x="13745" y="7738"/>
                  <a:pt x="13745" y="8400"/>
                </a:cubicBezTo>
                <a:lnTo>
                  <a:pt x="13745" y="9600"/>
                </a:lnTo>
                <a:lnTo>
                  <a:pt x="7855" y="9600"/>
                </a:lnTo>
                <a:lnTo>
                  <a:pt x="7855" y="8400"/>
                </a:lnTo>
                <a:cubicBezTo>
                  <a:pt x="7855" y="7738"/>
                  <a:pt x="7414" y="7200"/>
                  <a:pt x="6873" y="7200"/>
                </a:cubicBezTo>
                <a:lnTo>
                  <a:pt x="4909" y="7200"/>
                </a:lnTo>
                <a:cubicBezTo>
                  <a:pt x="4367" y="7200"/>
                  <a:pt x="3927" y="7738"/>
                  <a:pt x="3927" y="8400"/>
                </a:cubicBezTo>
                <a:lnTo>
                  <a:pt x="3927" y="9600"/>
                </a:lnTo>
                <a:lnTo>
                  <a:pt x="982" y="9600"/>
                </a:lnTo>
                <a:lnTo>
                  <a:pt x="982" y="3601"/>
                </a:lnTo>
                <a:lnTo>
                  <a:pt x="20618" y="3601"/>
                </a:lnTo>
                <a:cubicBezTo>
                  <a:pt x="20618" y="3601"/>
                  <a:pt x="20618" y="9600"/>
                  <a:pt x="20618" y="9600"/>
                </a:cubicBezTo>
                <a:close/>
                <a:moveTo>
                  <a:pt x="14727" y="8400"/>
                </a:moveTo>
                <a:lnTo>
                  <a:pt x="16691" y="8400"/>
                </a:lnTo>
                <a:lnTo>
                  <a:pt x="16691" y="12001"/>
                </a:lnTo>
                <a:lnTo>
                  <a:pt x="14727" y="12001"/>
                </a:lnTo>
                <a:cubicBezTo>
                  <a:pt x="14727" y="12001"/>
                  <a:pt x="14727" y="8400"/>
                  <a:pt x="14727" y="8400"/>
                </a:cubicBezTo>
                <a:close/>
                <a:moveTo>
                  <a:pt x="4909" y="8400"/>
                </a:moveTo>
                <a:lnTo>
                  <a:pt x="6873" y="8400"/>
                </a:lnTo>
                <a:lnTo>
                  <a:pt x="6873" y="12001"/>
                </a:lnTo>
                <a:lnTo>
                  <a:pt x="4909" y="12001"/>
                </a:lnTo>
                <a:cubicBezTo>
                  <a:pt x="4909" y="12001"/>
                  <a:pt x="4909" y="8400"/>
                  <a:pt x="4909" y="8400"/>
                </a:cubicBezTo>
                <a:close/>
                <a:moveTo>
                  <a:pt x="19636" y="20400"/>
                </a:moveTo>
                <a:lnTo>
                  <a:pt x="1964" y="20400"/>
                </a:lnTo>
                <a:lnTo>
                  <a:pt x="1964" y="10800"/>
                </a:lnTo>
                <a:lnTo>
                  <a:pt x="3927" y="10800"/>
                </a:lnTo>
                <a:lnTo>
                  <a:pt x="3927" y="12001"/>
                </a:lnTo>
                <a:cubicBezTo>
                  <a:pt x="3927" y="12662"/>
                  <a:pt x="4367" y="13200"/>
                  <a:pt x="4909" y="13200"/>
                </a:cubicBezTo>
                <a:lnTo>
                  <a:pt x="6873" y="13200"/>
                </a:lnTo>
                <a:cubicBezTo>
                  <a:pt x="7414" y="13200"/>
                  <a:pt x="7855" y="12662"/>
                  <a:pt x="7855" y="12001"/>
                </a:cubicBezTo>
                <a:lnTo>
                  <a:pt x="7855" y="10800"/>
                </a:lnTo>
                <a:lnTo>
                  <a:pt x="13745" y="10800"/>
                </a:lnTo>
                <a:lnTo>
                  <a:pt x="13745" y="12001"/>
                </a:lnTo>
                <a:cubicBezTo>
                  <a:pt x="13745" y="12662"/>
                  <a:pt x="14186" y="13200"/>
                  <a:pt x="14727" y="13200"/>
                </a:cubicBezTo>
                <a:lnTo>
                  <a:pt x="16691" y="13200"/>
                </a:lnTo>
                <a:cubicBezTo>
                  <a:pt x="17233" y="13200"/>
                  <a:pt x="17673" y="12662"/>
                  <a:pt x="17673" y="12001"/>
                </a:cubicBezTo>
                <a:lnTo>
                  <a:pt x="17673" y="10800"/>
                </a:lnTo>
                <a:lnTo>
                  <a:pt x="19636" y="10800"/>
                </a:lnTo>
                <a:cubicBezTo>
                  <a:pt x="19636" y="10800"/>
                  <a:pt x="19636" y="20400"/>
                  <a:pt x="19636" y="20400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40" y="2400"/>
                  <a:pt x="0" y="2938"/>
                  <a:pt x="0" y="3601"/>
                </a:cubicBezTo>
                <a:lnTo>
                  <a:pt x="0" y="9600"/>
                </a:lnTo>
                <a:cubicBezTo>
                  <a:pt x="0" y="10262"/>
                  <a:pt x="440" y="10800"/>
                  <a:pt x="982" y="10800"/>
                </a:cubicBezTo>
                <a:lnTo>
                  <a:pt x="982" y="20400"/>
                </a:lnTo>
                <a:cubicBezTo>
                  <a:pt x="982" y="21062"/>
                  <a:pt x="1422" y="21600"/>
                  <a:pt x="1964" y="21600"/>
                </a:cubicBezTo>
                <a:lnTo>
                  <a:pt x="19636" y="21600"/>
                </a:lnTo>
                <a:cubicBezTo>
                  <a:pt x="20178" y="21600"/>
                  <a:pt x="20618" y="21062"/>
                  <a:pt x="20618" y="20400"/>
                </a:cubicBezTo>
                <a:lnTo>
                  <a:pt x="20618" y="10800"/>
                </a:lnTo>
                <a:cubicBezTo>
                  <a:pt x="21160" y="10800"/>
                  <a:pt x="21600" y="10262"/>
                  <a:pt x="21600" y="96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tx2"/>
              </a:solidFill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6C4817A-DF31-81A5-596F-41B6C4802519}"/>
              </a:ext>
            </a:extLst>
          </p:cNvPr>
          <p:cNvSpPr txBox="1"/>
          <p:nvPr/>
        </p:nvSpPr>
        <p:spPr>
          <a:xfrm>
            <a:off x="8183563" y="1553562"/>
            <a:ext cx="3101378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C701312-412A-3101-6FE2-CCF669AC7DCC}"/>
              </a:ext>
            </a:extLst>
          </p:cNvPr>
          <p:cNvSpPr txBox="1"/>
          <p:nvPr/>
        </p:nvSpPr>
        <p:spPr>
          <a:xfrm>
            <a:off x="8208299" y="4542825"/>
            <a:ext cx="3101378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50C4D19-2825-1B0D-5EE7-3545E95E23CE}"/>
              </a:ext>
            </a:extLst>
          </p:cNvPr>
          <p:cNvSpPr txBox="1"/>
          <p:nvPr/>
        </p:nvSpPr>
        <p:spPr>
          <a:xfrm>
            <a:off x="882323" y="1553562"/>
            <a:ext cx="3101378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59691D0-F766-C970-9DA6-3F2602ECF81C}"/>
              </a:ext>
            </a:extLst>
          </p:cNvPr>
          <p:cNvSpPr txBox="1"/>
          <p:nvPr/>
        </p:nvSpPr>
        <p:spPr>
          <a:xfrm>
            <a:off x="882323" y="4547394"/>
            <a:ext cx="3101378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048E40-B6F8-C5E3-20C9-6D9A9461077D}"/>
              </a:ext>
            </a:extLst>
          </p:cNvPr>
          <p:cNvSpPr txBox="1"/>
          <p:nvPr/>
        </p:nvSpPr>
        <p:spPr>
          <a:xfrm>
            <a:off x="4201378" y="418159"/>
            <a:ext cx="3953020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500048974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9" grpId="0" animBg="1"/>
      <p:bldP spid="66" grpId="0"/>
      <p:bldP spid="97" grpId="0"/>
      <p:bldP spid="98" grpId="0"/>
      <p:bldP spid="99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/>
          <p:cNvSpPr>
            <a:spLocks/>
          </p:cNvSpPr>
          <p:nvPr/>
        </p:nvSpPr>
        <p:spPr bwMode="auto">
          <a:xfrm>
            <a:off x="-84570" y="2350436"/>
            <a:ext cx="9794527" cy="3583614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28" h="1032">
                <a:moveTo>
                  <a:pt x="0" y="856"/>
                </a:moveTo>
                <a:cubicBezTo>
                  <a:pt x="420" y="1032"/>
                  <a:pt x="464" y="536"/>
                  <a:pt x="660" y="540"/>
                </a:cubicBezTo>
                <a:cubicBezTo>
                  <a:pt x="856" y="544"/>
                  <a:pt x="976" y="736"/>
                  <a:pt x="1232" y="720"/>
                </a:cubicBezTo>
                <a:cubicBezTo>
                  <a:pt x="1488" y="704"/>
                  <a:pt x="1508" y="352"/>
                  <a:pt x="1772" y="320"/>
                </a:cubicBezTo>
                <a:cubicBezTo>
                  <a:pt x="2036" y="288"/>
                  <a:pt x="2063" y="491"/>
                  <a:pt x="2315" y="479"/>
                </a:cubicBezTo>
                <a:cubicBezTo>
                  <a:pt x="2567" y="467"/>
                  <a:pt x="2572" y="84"/>
                  <a:pt x="2828" y="0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1760306" y="3744765"/>
            <a:ext cx="995966" cy="993236"/>
            <a:chOff x="1760306" y="3744765"/>
            <a:chExt cx="995966" cy="993236"/>
          </a:xfrm>
          <a:solidFill>
            <a:schemeClr val="accent1"/>
          </a:solidFill>
          <a:effectLst/>
        </p:grpSpPr>
        <p:sp>
          <p:nvSpPr>
            <p:cNvPr id="43" name="Oval 19"/>
            <p:cNvSpPr>
              <a:spLocks noChangeArrowheads="1"/>
            </p:cNvSpPr>
            <p:nvPr/>
          </p:nvSpPr>
          <p:spPr bwMode="auto">
            <a:xfrm>
              <a:off x="1760306" y="3744765"/>
              <a:ext cx="995966" cy="99323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sp>
          <p:nvSpPr>
            <p:cNvPr id="44" name="Shape 2778"/>
            <p:cNvSpPr/>
            <p:nvPr/>
          </p:nvSpPr>
          <p:spPr>
            <a:xfrm>
              <a:off x="2118625" y="4101719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1" y="12956"/>
                  </a:moveTo>
                  <a:cubicBezTo>
                    <a:pt x="17070" y="12258"/>
                    <a:pt x="16576" y="11533"/>
                    <a:pt x="16011" y="10795"/>
                  </a:cubicBezTo>
                  <a:cubicBezTo>
                    <a:pt x="16573" y="10063"/>
                    <a:pt x="17072" y="9339"/>
                    <a:pt x="17481" y="8644"/>
                  </a:cubicBezTo>
                  <a:cubicBezTo>
                    <a:pt x="19410" y="9181"/>
                    <a:pt x="20618" y="9948"/>
                    <a:pt x="20618" y="10800"/>
                  </a:cubicBezTo>
                  <a:cubicBezTo>
                    <a:pt x="20618" y="11652"/>
                    <a:pt x="19410" y="12419"/>
                    <a:pt x="17481" y="12956"/>
                  </a:cubicBezTo>
                  <a:moveTo>
                    <a:pt x="17742" y="17743"/>
                  </a:moveTo>
                  <a:cubicBezTo>
                    <a:pt x="17140" y="18345"/>
                    <a:pt x="15740" y="18028"/>
                    <a:pt x="13996" y="17045"/>
                  </a:cubicBezTo>
                  <a:cubicBezTo>
                    <a:pt x="14198" y="16261"/>
                    <a:pt x="14365" y="15406"/>
                    <a:pt x="14487" y="14488"/>
                  </a:cubicBezTo>
                  <a:cubicBezTo>
                    <a:pt x="15405" y="14366"/>
                    <a:pt x="16261" y="14198"/>
                    <a:pt x="17044" y="13996"/>
                  </a:cubicBezTo>
                  <a:cubicBezTo>
                    <a:pt x="18028" y="15740"/>
                    <a:pt x="18345" y="17140"/>
                    <a:pt x="17742" y="17743"/>
                  </a:cubicBezTo>
                  <a:moveTo>
                    <a:pt x="15404" y="11561"/>
                  </a:moveTo>
                  <a:cubicBezTo>
                    <a:pt x="15837" y="12119"/>
                    <a:pt x="16219" y="12662"/>
                    <a:pt x="16554" y="13185"/>
                  </a:cubicBezTo>
                  <a:cubicBezTo>
                    <a:pt x="15950" y="13317"/>
                    <a:pt x="15295" y="13429"/>
                    <a:pt x="14597" y="13517"/>
                  </a:cubicBezTo>
                  <a:cubicBezTo>
                    <a:pt x="14631" y="13155"/>
                    <a:pt x="14655" y="12784"/>
                    <a:pt x="14677" y="12409"/>
                  </a:cubicBezTo>
                  <a:cubicBezTo>
                    <a:pt x="14930" y="12127"/>
                    <a:pt x="15170" y="11844"/>
                    <a:pt x="15404" y="11561"/>
                  </a:cubicBezTo>
                  <a:moveTo>
                    <a:pt x="15402" y="10032"/>
                  </a:moveTo>
                  <a:cubicBezTo>
                    <a:pt x="15170" y="9752"/>
                    <a:pt x="14928" y="9471"/>
                    <a:pt x="14677" y="9191"/>
                  </a:cubicBezTo>
                  <a:cubicBezTo>
                    <a:pt x="14655" y="8817"/>
                    <a:pt x="14631" y="8445"/>
                    <a:pt x="14597" y="8084"/>
                  </a:cubicBezTo>
                  <a:cubicBezTo>
                    <a:pt x="15295" y="8171"/>
                    <a:pt x="15950" y="8283"/>
                    <a:pt x="16554" y="8415"/>
                  </a:cubicBezTo>
                  <a:cubicBezTo>
                    <a:pt x="16221" y="8935"/>
                    <a:pt x="15832" y="9478"/>
                    <a:pt x="15402" y="10032"/>
                  </a:cubicBezTo>
                  <a:moveTo>
                    <a:pt x="17742" y="3857"/>
                  </a:moveTo>
                  <a:cubicBezTo>
                    <a:pt x="18345" y="4460"/>
                    <a:pt x="18028" y="5860"/>
                    <a:pt x="17044" y="7604"/>
                  </a:cubicBezTo>
                  <a:cubicBezTo>
                    <a:pt x="16261" y="7402"/>
                    <a:pt x="15405" y="7234"/>
                    <a:pt x="14487" y="7112"/>
                  </a:cubicBezTo>
                  <a:cubicBezTo>
                    <a:pt x="14365" y="6194"/>
                    <a:pt x="14198" y="5339"/>
                    <a:pt x="13996" y="4555"/>
                  </a:cubicBezTo>
                  <a:cubicBezTo>
                    <a:pt x="15740" y="3572"/>
                    <a:pt x="17140" y="3255"/>
                    <a:pt x="17742" y="3857"/>
                  </a:cubicBezTo>
                  <a:moveTo>
                    <a:pt x="13718" y="12012"/>
                  </a:moveTo>
                  <a:cubicBezTo>
                    <a:pt x="13448" y="12303"/>
                    <a:pt x="13172" y="12593"/>
                    <a:pt x="12882" y="12883"/>
                  </a:cubicBezTo>
                  <a:cubicBezTo>
                    <a:pt x="12593" y="13172"/>
                    <a:pt x="12303" y="13449"/>
                    <a:pt x="12012" y="13719"/>
                  </a:cubicBezTo>
                  <a:cubicBezTo>
                    <a:pt x="11614" y="13733"/>
                    <a:pt x="11212" y="13745"/>
                    <a:pt x="10800" y="13745"/>
                  </a:cubicBezTo>
                  <a:cubicBezTo>
                    <a:pt x="10387" y="13745"/>
                    <a:pt x="9985" y="13733"/>
                    <a:pt x="9587" y="13719"/>
                  </a:cubicBezTo>
                  <a:cubicBezTo>
                    <a:pt x="9297" y="13449"/>
                    <a:pt x="9006" y="13172"/>
                    <a:pt x="8717" y="12883"/>
                  </a:cubicBezTo>
                  <a:cubicBezTo>
                    <a:pt x="8428" y="12593"/>
                    <a:pt x="8152" y="12303"/>
                    <a:pt x="7881" y="12012"/>
                  </a:cubicBezTo>
                  <a:cubicBezTo>
                    <a:pt x="7866" y="11614"/>
                    <a:pt x="7855" y="11212"/>
                    <a:pt x="7855" y="10800"/>
                  </a:cubicBezTo>
                  <a:cubicBezTo>
                    <a:pt x="7855" y="10388"/>
                    <a:pt x="7866" y="9986"/>
                    <a:pt x="7881" y="9587"/>
                  </a:cubicBezTo>
                  <a:cubicBezTo>
                    <a:pt x="8152" y="9297"/>
                    <a:pt x="8428" y="9007"/>
                    <a:pt x="8717" y="8717"/>
                  </a:cubicBezTo>
                  <a:cubicBezTo>
                    <a:pt x="9006" y="8428"/>
                    <a:pt x="9297" y="8151"/>
                    <a:pt x="9587" y="7881"/>
                  </a:cubicBezTo>
                  <a:cubicBezTo>
                    <a:pt x="9985" y="7867"/>
                    <a:pt x="10387" y="7855"/>
                    <a:pt x="10800" y="7855"/>
                  </a:cubicBezTo>
                  <a:cubicBezTo>
                    <a:pt x="11212" y="7855"/>
                    <a:pt x="11614" y="7867"/>
                    <a:pt x="12012" y="7881"/>
                  </a:cubicBezTo>
                  <a:cubicBezTo>
                    <a:pt x="12303" y="8151"/>
                    <a:pt x="12593" y="8428"/>
                    <a:pt x="12882" y="8717"/>
                  </a:cubicBezTo>
                  <a:cubicBezTo>
                    <a:pt x="13172" y="9007"/>
                    <a:pt x="13448" y="9297"/>
                    <a:pt x="13718" y="9587"/>
                  </a:cubicBezTo>
                  <a:cubicBezTo>
                    <a:pt x="13733" y="9986"/>
                    <a:pt x="13745" y="10388"/>
                    <a:pt x="13745" y="10800"/>
                  </a:cubicBezTo>
                  <a:cubicBezTo>
                    <a:pt x="13745" y="11212"/>
                    <a:pt x="13733" y="11614"/>
                    <a:pt x="13718" y="12012"/>
                  </a:cubicBezTo>
                  <a:moveTo>
                    <a:pt x="13185" y="16555"/>
                  </a:moveTo>
                  <a:cubicBezTo>
                    <a:pt x="12662" y="16219"/>
                    <a:pt x="12120" y="15837"/>
                    <a:pt x="11561" y="15404"/>
                  </a:cubicBezTo>
                  <a:cubicBezTo>
                    <a:pt x="11844" y="15170"/>
                    <a:pt x="12127" y="14931"/>
                    <a:pt x="12409" y="14677"/>
                  </a:cubicBezTo>
                  <a:cubicBezTo>
                    <a:pt x="12783" y="14655"/>
                    <a:pt x="13155" y="14631"/>
                    <a:pt x="13517" y="14597"/>
                  </a:cubicBezTo>
                  <a:cubicBezTo>
                    <a:pt x="13429" y="15295"/>
                    <a:pt x="13316" y="15950"/>
                    <a:pt x="13185" y="16555"/>
                  </a:cubicBezTo>
                  <a:moveTo>
                    <a:pt x="10800" y="20618"/>
                  </a:moveTo>
                  <a:cubicBezTo>
                    <a:pt x="9948" y="20618"/>
                    <a:pt x="9181" y="19410"/>
                    <a:pt x="8643" y="17481"/>
                  </a:cubicBezTo>
                  <a:cubicBezTo>
                    <a:pt x="9339" y="17072"/>
                    <a:pt x="10062" y="16573"/>
                    <a:pt x="10795" y="16011"/>
                  </a:cubicBezTo>
                  <a:cubicBezTo>
                    <a:pt x="11532" y="16576"/>
                    <a:pt x="12258" y="17070"/>
                    <a:pt x="12957" y="17481"/>
                  </a:cubicBezTo>
                  <a:cubicBezTo>
                    <a:pt x="12419" y="19410"/>
                    <a:pt x="11652" y="20618"/>
                    <a:pt x="10800" y="20618"/>
                  </a:cubicBezTo>
                  <a:moveTo>
                    <a:pt x="8083" y="14597"/>
                  </a:moveTo>
                  <a:cubicBezTo>
                    <a:pt x="8445" y="14631"/>
                    <a:pt x="8816" y="14655"/>
                    <a:pt x="9190" y="14677"/>
                  </a:cubicBezTo>
                  <a:cubicBezTo>
                    <a:pt x="9471" y="14929"/>
                    <a:pt x="9751" y="15170"/>
                    <a:pt x="10032" y="15403"/>
                  </a:cubicBezTo>
                  <a:cubicBezTo>
                    <a:pt x="9478" y="15832"/>
                    <a:pt x="8935" y="16221"/>
                    <a:pt x="8415" y="16555"/>
                  </a:cubicBezTo>
                  <a:cubicBezTo>
                    <a:pt x="8283" y="15950"/>
                    <a:pt x="8171" y="15295"/>
                    <a:pt x="8083" y="14597"/>
                  </a:cubicBezTo>
                  <a:moveTo>
                    <a:pt x="8415" y="5045"/>
                  </a:moveTo>
                  <a:cubicBezTo>
                    <a:pt x="8938" y="5381"/>
                    <a:pt x="9480" y="5762"/>
                    <a:pt x="10038" y="6196"/>
                  </a:cubicBezTo>
                  <a:cubicBezTo>
                    <a:pt x="9756" y="6430"/>
                    <a:pt x="9473" y="6670"/>
                    <a:pt x="9190" y="6924"/>
                  </a:cubicBezTo>
                  <a:cubicBezTo>
                    <a:pt x="8816" y="6945"/>
                    <a:pt x="8445" y="6969"/>
                    <a:pt x="8083" y="7003"/>
                  </a:cubicBezTo>
                  <a:cubicBezTo>
                    <a:pt x="8171" y="6305"/>
                    <a:pt x="8283" y="5650"/>
                    <a:pt x="8415" y="5045"/>
                  </a:cubicBezTo>
                  <a:moveTo>
                    <a:pt x="10800" y="982"/>
                  </a:moveTo>
                  <a:cubicBezTo>
                    <a:pt x="11652" y="982"/>
                    <a:pt x="12419" y="2191"/>
                    <a:pt x="12957" y="4119"/>
                  </a:cubicBezTo>
                  <a:cubicBezTo>
                    <a:pt x="12261" y="4528"/>
                    <a:pt x="11537" y="5027"/>
                    <a:pt x="10804" y="5589"/>
                  </a:cubicBezTo>
                  <a:cubicBezTo>
                    <a:pt x="10067" y="5024"/>
                    <a:pt x="9341" y="4530"/>
                    <a:pt x="8643" y="4119"/>
                  </a:cubicBezTo>
                  <a:cubicBezTo>
                    <a:pt x="9181" y="2191"/>
                    <a:pt x="9948" y="982"/>
                    <a:pt x="10800" y="982"/>
                  </a:cubicBezTo>
                  <a:moveTo>
                    <a:pt x="13517" y="7003"/>
                  </a:moveTo>
                  <a:cubicBezTo>
                    <a:pt x="13155" y="6969"/>
                    <a:pt x="12783" y="6945"/>
                    <a:pt x="12409" y="6924"/>
                  </a:cubicBezTo>
                  <a:cubicBezTo>
                    <a:pt x="12129" y="6671"/>
                    <a:pt x="11848" y="6430"/>
                    <a:pt x="11568" y="6198"/>
                  </a:cubicBezTo>
                  <a:cubicBezTo>
                    <a:pt x="12122" y="5768"/>
                    <a:pt x="12665" y="5379"/>
                    <a:pt x="13185" y="5045"/>
                  </a:cubicBezTo>
                  <a:cubicBezTo>
                    <a:pt x="13316" y="5650"/>
                    <a:pt x="13429" y="6305"/>
                    <a:pt x="13517" y="7003"/>
                  </a:cubicBezTo>
                  <a:moveTo>
                    <a:pt x="7112" y="7112"/>
                  </a:moveTo>
                  <a:cubicBezTo>
                    <a:pt x="6194" y="7234"/>
                    <a:pt x="5339" y="7402"/>
                    <a:pt x="4555" y="7604"/>
                  </a:cubicBezTo>
                  <a:cubicBezTo>
                    <a:pt x="3572" y="5860"/>
                    <a:pt x="3255" y="4460"/>
                    <a:pt x="3858" y="3857"/>
                  </a:cubicBezTo>
                  <a:cubicBezTo>
                    <a:pt x="4460" y="3255"/>
                    <a:pt x="5860" y="3572"/>
                    <a:pt x="7604" y="4555"/>
                  </a:cubicBezTo>
                  <a:cubicBezTo>
                    <a:pt x="7402" y="5339"/>
                    <a:pt x="7234" y="6194"/>
                    <a:pt x="7112" y="7112"/>
                  </a:cubicBezTo>
                  <a:moveTo>
                    <a:pt x="3858" y="17743"/>
                  </a:moveTo>
                  <a:cubicBezTo>
                    <a:pt x="3255" y="17140"/>
                    <a:pt x="3572" y="15740"/>
                    <a:pt x="4555" y="13996"/>
                  </a:cubicBezTo>
                  <a:cubicBezTo>
                    <a:pt x="5339" y="14198"/>
                    <a:pt x="6194" y="14366"/>
                    <a:pt x="7112" y="14488"/>
                  </a:cubicBezTo>
                  <a:cubicBezTo>
                    <a:pt x="7234" y="15406"/>
                    <a:pt x="7402" y="16261"/>
                    <a:pt x="7604" y="17045"/>
                  </a:cubicBezTo>
                  <a:cubicBezTo>
                    <a:pt x="5860" y="18028"/>
                    <a:pt x="4460" y="18345"/>
                    <a:pt x="3858" y="17743"/>
                  </a:cubicBezTo>
                  <a:moveTo>
                    <a:pt x="7003" y="13517"/>
                  </a:moveTo>
                  <a:cubicBezTo>
                    <a:pt x="6305" y="13429"/>
                    <a:pt x="5650" y="13317"/>
                    <a:pt x="5045" y="13185"/>
                  </a:cubicBezTo>
                  <a:cubicBezTo>
                    <a:pt x="5379" y="12665"/>
                    <a:pt x="5768" y="12122"/>
                    <a:pt x="6197" y="11568"/>
                  </a:cubicBezTo>
                  <a:cubicBezTo>
                    <a:pt x="6429" y="11848"/>
                    <a:pt x="6671" y="12129"/>
                    <a:pt x="6923" y="12409"/>
                  </a:cubicBezTo>
                  <a:cubicBezTo>
                    <a:pt x="6944" y="12784"/>
                    <a:pt x="6968" y="13155"/>
                    <a:pt x="7003" y="13517"/>
                  </a:cubicBezTo>
                  <a:moveTo>
                    <a:pt x="6923" y="9191"/>
                  </a:moveTo>
                  <a:cubicBezTo>
                    <a:pt x="6669" y="9473"/>
                    <a:pt x="6429" y="9756"/>
                    <a:pt x="6196" y="10039"/>
                  </a:cubicBezTo>
                  <a:cubicBezTo>
                    <a:pt x="5763" y="9481"/>
                    <a:pt x="5381" y="8938"/>
                    <a:pt x="5045" y="8415"/>
                  </a:cubicBezTo>
                  <a:cubicBezTo>
                    <a:pt x="5650" y="8283"/>
                    <a:pt x="6305" y="8171"/>
                    <a:pt x="7003" y="8084"/>
                  </a:cubicBezTo>
                  <a:cubicBezTo>
                    <a:pt x="6968" y="8445"/>
                    <a:pt x="6944" y="8816"/>
                    <a:pt x="6923" y="9191"/>
                  </a:cubicBezTo>
                  <a:moveTo>
                    <a:pt x="982" y="10800"/>
                  </a:moveTo>
                  <a:cubicBezTo>
                    <a:pt x="982" y="9948"/>
                    <a:pt x="2190" y="9181"/>
                    <a:pt x="4119" y="8644"/>
                  </a:cubicBezTo>
                  <a:cubicBezTo>
                    <a:pt x="4530" y="9342"/>
                    <a:pt x="5023" y="10067"/>
                    <a:pt x="5588" y="10805"/>
                  </a:cubicBezTo>
                  <a:cubicBezTo>
                    <a:pt x="5027" y="11537"/>
                    <a:pt x="4528" y="12262"/>
                    <a:pt x="4119" y="12956"/>
                  </a:cubicBezTo>
                  <a:cubicBezTo>
                    <a:pt x="2190" y="12419"/>
                    <a:pt x="982" y="11652"/>
                    <a:pt x="982" y="10800"/>
                  </a:cubicBezTo>
                  <a:moveTo>
                    <a:pt x="21600" y="10800"/>
                  </a:moveTo>
                  <a:cubicBezTo>
                    <a:pt x="21600" y="9624"/>
                    <a:pt x="20173" y="8571"/>
                    <a:pt x="17918" y="7853"/>
                  </a:cubicBezTo>
                  <a:cubicBezTo>
                    <a:pt x="19002" y="5750"/>
                    <a:pt x="19269" y="3995"/>
                    <a:pt x="18437" y="3163"/>
                  </a:cubicBezTo>
                  <a:cubicBezTo>
                    <a:pt x="17605" y="2332"/>
                    <a:pt x="15850" y="2598"/>
                    <a:pt x="13748" y="3682"/>
                  </a:cubicBezTo>
                  <a:cubicBezTo>
                    <a:pt x="13029" y="1427"/>
                    <a:pt x="11976" y="0"/>
                    <a:pt x="10800" y="0"/>
                  </a:cubicBezTo>
                  <a:cubicBezTo>
                    <a:pt x="9623" y="0"/>
                    <a:pt x="8571" y="1427"/>
                    <a:pt x="7852" y="3682"/>
                  </a:cubicBezTo>
                  <a:cubicBezTo>
                    <a:pt x="5750" y="2598"/>
                    <a:pt x="3995" y="2332"/>
                    <a:pt x="3163" y="3163"/>
                  </a:cubicBezTo>
                  <a:cubicBezTo>
                    <a:pt x="2331" y="3995"/>
                    <a:pt x="2598" y="5750"/>
                    <a:pt x="3682" y="7853"/>
                  </a:cubicBezTo>
                  <a:cubicBezTo>
                    <a:pt x="1426" y="8571"/>
                    <a:pt x="0" y="9624"/>
                    <a:pt x="0" y="10800"/>
                  </a:cubicBezTo>
                  <a:cubicBezTo>
                    <a:pt x="0" y="11976"/>
                    <a:pt x="1426" y="13029"/>
                    <a:pt x="3682" y="13748"/>
                  </a:cubicBezTo>
                  <a:cubicBezTo>
                    <a:pt x="2598" y="15851"/>
                    <a:pt x="2331" y="17605"/>
                    <a:pt x="3163" y="18437"/>
                  </a:cubicBezTo>
                  <a:cubicBezTo>
                    <a:pt x="3995" y="19268"/>
                    <a:pt x="5750" y="19002"/>
                    <a:pt x="7852" y="17918"/>
                  </a:cubicBezTo>
                  <a:cubicBezTo>
                    <a:pt x="8571" y="20173"/>
                    <a:pt x="9623" y="21600"/>
                    <a:pt x="10800" y="21600"/>
                  </a:cubicBezTo>
                  <a:cubicBezTo>
                    <a:pt x="11976" y="21600"/>
                    <a:pt x="13029" y="20173"/>
                    <a:pt x="13748" y="17918"/>
                  </a:cubicBezTo>
                  <a:cubicBezTo>
                    <a:pt x="15850" y="19002"/>
                    <a:pt x="17605" y="19268"/>
                    <a:pt x="18437" y="18437"/>
                  </a:cubicBezTo>
                  <a:cubicBezTo>
                    <a:pt x="19269" y="17605"/>
                    <a:pt x="19002" y="15851"/>
                    <a:pt x="17918" y="13748"/>
                  </a:cubicBezTo>
                  <a:cubicBezTo>
                    <a:pt x="20173" y="13029"/>
                    <a:pt x="21600" y="11976"/>
                    <a:pt x="21600" y="10800"/>
                  </a:cubicBezTo>
                  <a:moveTo>
                    <a:pt x="10800" y="9818"/>
                  </a:moveTo>
                  <a:cubicBezTo>
                    <a:pt x="10258" y="9818"/>
                    <a:pt x="9818" y="10258"/>
                    <a:pt x="9818" y="10800"/>
                  </a:cubicBezTo>
                  <a:cubicBezTo>
                    <a:pt x="9818" y="11342"/>
                    <a:pt x="10258" y="11782"/>
                    <a:pt x="10800" y="11782"/>
                  </a:cubicBezTo>
                  <a:cubicBezTo>
                    <a:pt x="11342" y="11782"/>
                    <a:pt x="11782" y="11342"/>
                    <a:pt x="11782" y="10800"/>
                  </a:cubicBezTo>
                  <a:cubicBezTo>
                    <a:pt x="11782" y="10258"/>
                    <a:pt x="11342" y="9818"/>
                    <a:pt x="10800" y="9818"/>
                  </a:cubicBezTo>
                </a:path>
              </a:pathLst>
            </a:custGeom>
            <a:grpFill/>
            <a:ln w="12700">
              <a:solidFill>
                <a:schemeClr val="bg1"/>
              </a:solidFill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658379" y="4366074"/>
            <a:ext cx="995966" cy="993236"/>
            <a:chOff x="3658379" y="4366074"/>
            <a:chExt cx="995966" cy="993236"/>
          </a:xfrm>
          <a:solidFill>
            <a:schemeClr val="tx1"/>
          </a:solidFill>
        </p:grpSpPr>
        <p:sp>
          <p:nvSpPr>
            <p:cNvPr id="46" name="Oval 19"/>
            <p:cNvSpPr>
              <a:spLocks noChangeArrowheads="1"/>
            </p:cNvSpPr>
            <p:nvPr/>
          </p:nvSpPr>
          <p:spPr bwMode="auto">
            <a:xfrm>
              <a:off x="3658379" y="4366074"/>
              <a:ext cx="995966" cy="9932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algn="ctr"/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47" name="Shape 2774"/>
            <p:cNvSpPr/>
            <p:nvPr/>
          </p:nvSpPr>
          <p:spPr>
            <a:xfrm>
              <a:off x="4030553" y="4724984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945"/>
                  </a:moveTo>
                  <a:lnTo>
                    <a:pt x="982" y="2945"/>
                  </a:lnTo>
                  <a:lnTo>
                    <a:pt x="982" y="1964"/>
                  </a:lnTo>
                  <a:lnTo>
                    <a:pt x="20618" y="1964"/>
                  </a:lnTo>
                  <a:cubicBezTo>
                    <a:pt x="20618" y="1964"/>
                    <a:pt x="20618" y="2945"/>
                    <a:pt x="20618" y="2945"/>
                  </a:cubicBezTo>
                  <a:close/>
                  <a:moveTo>
                    <a:pt x="19636" y="15709"/>
                  </a:moveTo>
                  <a:lnTo>
                    <a:pt x="1964" y="15709"/>
                  </a:lnTo>
                  <a:lnTo>
                    <a:pt x="1964" y="3927"/>
                  </a:lnTo>
                  <a:lnTo>
                    <a:pt x="19636" y="3927"/>
                  </a:lnTo>
                  <a:cubicBezTo>
                    <a:pt x="19636" y="3927"/>
                    <a:pt x="19636" y="15709"/>
                    <a:pt x="19636" y="15709"/>
                  </a:cubicBezTo>
                  <a:close/>
                  <a:moveTo>
                    <a:pt x="20618" y="982"/>
                  </a:moveTo>
                  <a:lnTo>
                    <a:pt x="11782" y="982"/>
                  </a:lnTo>
                  <a:cubicBezTo>
                    <a:pt x="11782" y="440"/>
                    <a:pt x="11342" y="0"/>
                    <a:pt x="10800" y="0"/>
                  </a:cubicBezTo>
                  <a:cubicBezTo>
                    <a:pt x="10257" y="0"/>
                    <a:pt x="9818" y="440"/>
                    <a:pt x="9818" y="982"/>
                  </a:cubicBezTo>
                  <a:lnTo>
                    <a:pt x="982" y="982"/>
                  </a:lnTo>
                  <a:cubicBezTo>
                    <a:pt x="439" y="982"/>
                    <a:pt x="0" y="1422"/>
                    <a:pt x="0" y="1964"/>
                  </a:cubicBezTo>
                  <a:lnTo>
                    <a:pt x="0" y="2945"/>
                  </a:lnTo>
                  <a:cubicBezTo>
                    <a:pt x="0" y="3488"/>
                    <a:pt x="439" y="3927"/>
                    <a:pt x="982" y="3927"/>
                  </a:cubicBezTo>
                  <a:lnTo>
                    <a:pt x="982" y="15709"/>
                  </a:lnTo>
                  <a:cubicBezTo>
                    <a:pt x="982" y="16252"/>
                    <a:pt x="1421" y="16691"/>
                    <a:pt x="1964" y="16691"/>
                  </a:cubicBezTo>
                  <a:lnTo>
                    <a:pt x="10309" y="16691"/>
                  </a:lnTo>
                  <a:lnTo>
                    <a:pt x="10309" y="17960"/>
                  </a:lnTo>
                  <a:lnTo>
                    <a:pt x="7507" y="20762"/>
                  </a:lnTo>
                  <a:cubicBezTo>
                    <a:pt x="7419" y="20851"/>
                    <a:pt x="7364" y="20974"/>
                    <a:pt x="7364" y="21109"/>
                  </a:cubicBezTo>
                  <a:cubicBezTo>
                    <a:pt x="7364" y="21380"/>
                    <a:pt x="7583" y="21600"/>
                    <a:pt x="7855" y="21600"/>
                  </a:cubicBezTo>
                  <a:cubicBezTo>
                    <a:pt x="7990" y="21600"/>
                    <a:pt x="8113" y="21545"/>
                    <a:pt x="8202" y="21456"/>
                  </a:cubicBezTo>
                  <a:lnTo>
                    <a:pt x="10800" y="18858"/>
                  </a:lnTo>
                  <a:lnTo>
                    <a:pt x="13398" y="21456"/>
                  </a:lnTo>
                  <a:cubicBezTo>
                    <a:pt x="13488" y="21545"/>
                    <a:pt x="13610" y="21600"/>
                    <a:pt x="13745" y="21600"/>
                  </a:cubicBezTo>
                  <a:cubicBezTo>
                    <a:pt x="14017" y="21600"/>
                    <a:pt x="14236" y="21380"/>
                    <a:pt x="14236" y="21109"/>
                  </a:cubicBezTo>
                  <a:cubicBezTo>
                    <a:pt x="14236" y="20974"/>
                    <a:pt x="14182" y="20851"/>
                    <a:pt x="14093" y="20762"/>
                  </a:cubicBezTo>
                  <a:lnTo>
                    <a:pt x="11291" y="17960"/>
                  </a:lnTo>
                  <a:lnTo>
                    <a:pt x="11291" y="16691"/>
                  </a:lnTo>
                  <a:lnTo>
                    <a:pt x="19636" y="16691"/>
                  </a:lnTo>
                  <a:cubicBezTo>
                    <a:pt x="20178" y="16691"/>
                    <a:pt x="20618" y="16252"/>
                    <a:pt x="20618" y="15709"/>
                  </a:cubicBezTo>
                  <a:lnTo>
                    <a:pt x="20618" y="3927"/>
                  </a:lnTo>
                  <a:cubicBezTo>
                    <a:pt x="21160" y="3927"/>
                    <a:pt x="21600" y="3488"/>
                    <a:pt x="21600" y="2945"/>
                  </a:cubicBezTo>
                  <a:lnTo>
                    <a:pt x="21600" y="1964"/>
                  </a:lnTo>
                  <a:cubicBezTo>
                    <a:pt x="21600" y="1422"/>
                    <a:pt x="21160" y="982"/>
                    <a:pt x="20618" y="982"/>
                  </a:cubicBezTo>
                  <a:moveTo>
                    <a:pt x="16200" y="5891"/>
                  </a:moveTo>
                  <a:cubicBezTo>
                    <a:pt x="16471" y="5891"/>
                    <a:pt x="16691" y="6111"/>
                    <a:pt x="16691" y="6382"/>
                  </a:cubicBezTo>
                  <a:cubicBezTo>
                    <a:pt x="16691" y="6653"/>
                    <a:pt x="16471" y="6873"/>
                    <a:pt x="16200" y="6873"/>
                  </a:cubicBezTo>
                  <a:cubicBezTo>
                    <a:pt x="15929" y="6873"/>
                    <a:pt x="15709" y="6653"/>
                    <a:pt x="15709" y="6382"/>
                  </a:cubicBezTo>
                  <a:cubicBezTo>
                    <a:pt x="15709" y="6111"/>
                    <a:pt x="15929" y="5891"/>
                    <a:pt x="16200" y="5891"/>
                  </a:cubicBezTo>
                  <a:moveTo>
                    <a:pt x="16200" y="7855"/>
                  </a:moveTo>
                  <a:cubicBezTo>
                    <a:pt x="17013" y="7855"/>
                    <a:pt x="17673" y="7196"/>
                    <a:pt x="17673" y="6382"/>
                  </a:cubicBezTo>
                  <a:cubicBezTo>
                    <a:pt x="17673" y="5569"/>
                    <a:pt x="17013" y="4909"/>
                    <a:pt x="16200" y="4909"/>
                  </a:cubicBezTo>
                  <a:cubicBezTo>
                    <a:pt x="15387" y="4909"/>
                    <a:pt x="14727" y="5569"/>
                    <a:pt x="14727" y="6382"/>
                  </a:cubicBezTo>
                  <a:cubicBezTo>
                    <a:pt x="14727" y="7196"/>
                    <a:pt x="15387" y="7855"/>
                    <a:pt x="16200" y="7855"/>
                  </a:cubicBezTo>
                  <a:moveTo>
                    <a:pt x="8422" y="8135"/>
                  </a:moveTo>
                  <a:lnTo>
                    <a:pt x="11926" y="11638"/>
                  </a:lnTo>
                  <a:cubicBezTo>
                    <a:pt x="12015" y="11727"/>
                    <a:pt x="12138" y="11782"/>
                    <a:pt x="12273" y="11782"/>
                  </a:cubicBezTo>
                  <a:cubicBezTo>
                    <a:pt x="12408" y="11782"/>
                    <a:pt x="12531" y="11727"/>
                    <a:pt x="12620" y="11638"/>
                  </a:cubicBezTo>
                  <a:lnTo>
                    <a:pt x="14183" y="10075"/>
                  </a:lnTo>
                  <a:lnTo>
                    <a:pt x="16200" y="12764"/>
                  </a:lnTo>
                  <a:lnTo>
                    <a:pt x="5336" y="12764"/>
                  </a:lnTo>
                  <a:cubicBezTo>
                    <a:pt x="5336" y="12764"/>
                    <a:pt x="8422" y="8135"/>
                    <a:pt x="8422" y="8135"/>
                  </a:cubicBezTo>
                  <a:close/>
                  <a:moveTo>
                    <a:pt x="4418" y="13745"/>
                  </a:moveTo>
                  <a:lnTo>
                    <a:pt x="17182" y="13745"/>
                  </a:lnTo>
                  <a:cubicBezTo>
                    <a:pt x="17453" y="13745"/>
                    <a:pt x="17673" y="13526"/>
                    <a:pt x="17673" y="13255"/>
                  </a:cubicBezTo>
                  <a:cubicBezTo>
                    <a:pt x="17673" y="13144"/>
                    <a:pt x="17630" y="13047"/>
                    <a:pt x="17568" y="12965"/>
                  </a:cubicBezTo>
                  <a:lnTo>
                    <a:pt x="17575" y="12960"/>
                  </a:lnTo>
                  <a:lnTo>
                    <a:pt x="14629" y="9033"/>
                  </a:lnTo>
                  <a:lnTo>
                    <a:pt x="14622" y="9038"/>
                  </a:lnTo>
                  <a:cubicBezTo>
                    <a:pt x="14533" y="8919"/>
                    <a:pt x="14397" y="8836"/>
                    <a:pt x="14236" y="8836"/>
                  </a:cubicBezTo>
                  <a:cubicBezTo>
                    <a:pt x="14101" y="8836"/>
                    <a:pt x="13978" y="8891"/>
                    <a:pt x="13889" y="8980"/>
                  </a:cubicBezTo>
                  <a:lnTo>
                    <a:pt x="12273" y="10597"/>
                  </a:lnTo>
                  <a:lnTo>
                    <a:pt x="8693" y="7017"/>
                  </a:lnTo>
                  <a:cubicBezTo>
                    <a:pt x="8604" y="6928"/>
                    <a:pt x="8481" y="6873"/>
                    <a:pt x="8345" y="6873"/>
                  </a:cubicBezTo>
                  <a:cubicBezTo>
                    <a:pt x="8175" y="6873"/>
                    <a:pt x="8033" y="6965"/>
                    <a:pt x="7945" y="7097"/>
                  </a:cubicBezTo>
                  <a:lnTo>
                    <a:pt x="7937" y="7091"/>
                  </a:lnTo>
                  <a:lnTo>
                    <a:pt x="4010" y="12982"/>
                  </a:lnTo>
                  <a:lnTo>
                    <a:pt x="4017" y="12988"/>
                  </a:lnTo>
                  <a:cubicBezTo>
                    <a:pt x="3965" y="13066"/>
                    <a:pt x="3927" y="13154"/>
                    <a:pt x="3927" y="13255"/>
                  </a:cubicBezTo>
                  <a:cubicBezTo>
                    <a:pt x="3927" y="13526"/>
                    <a:pt x="4147" y="13745"/>
                    <a:pt x="4418" y="13745"/>
                  </a:cubicBezTo>
                </a:path>
              </a:pathLst>
            </a:custGeom>
            <a:grpFill/>
            <a:ln w="12700">
              <a:solidFill>
                <a:schemeClr val="bg1"/>
              </a:solidFill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556452" y="3010474"/>
            <a:ext cx="995966" cy="993236"/>
            <a:chOff x="5556452" y="3010474"/>
            <a:chExt cx="995966" cy="993236"/>
          </a:xfrm>
          <a:solidFill>
            <a:schemeClr val="tx1"/>
          </a:solidFill>
        </p:grpSpPr>
        <p:sp>
          <p:nvSpPr>
            <p:cNvPr id="49" name="Oval 19"/>
            <p:cNvSpPr>
              <a:spLocks noChangeArrowheads="1"/>
            </p:cNvSpPr>
            <p:nvPr/>
          </p:nvSpPr>
          <p:spPr bwMode="auto">
            <a:xfrm>
              <a:off x="5556452" y="3010474"/>
              <a:ext cx="995966" cy="9932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sp>
          <p:nvSpPr>
            <p:cNvPr id="50" name="Shape 2748"/>
            <p:cNvSpPr/>
            <p:nvPr/>
          </p:nvSpPr>
          <p:spPr>
            <a:xfrm>
              <a:off x="5922678" y="3342621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grpFill/>
            <a:ln w="12700">
              <a:solidFill>
                <a:schemeClr val="bg1"/>
              </a:solidFill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454525" y="3536691"/>
            <a:ext cx="995966" cy="993236"/>
            <a:chOff x="7454525" y="3536691"/>
            <a:chExt cx="995966" cy="993236"/>
          </a:xfrm>
          <a:solidFill>
            <a:schemeClr val="tx1"/>
          </a:solidFill>
        </p:grpSpPr>
        <p:sp>
          <p:nvSpPr>
            <p:cNvPr id="52" name="Oval 19"/>
            <p:cNvSpPr>
              <a:spLocks noChangeArrowheads="1"/>
            </p:cNvSpPr>
            <p:nvPr/>
          </p:nvSpPr>
          <p:spPr bwMode="auto">
            <a:xfrm>
              <a:off x="7454525" y="3536691"/>
              <a:ext cx="995966" cy="99323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FontAwesome" pitchFamily="2" charset="0"/>
              </a:endParaRPr>
            </a:p>
          </p:txBody>
        </p:sp>
        <p:sp>
          <p:nvSpPr>
            <p:cNvPr id="53" name="Shape 2784"/>
            <p:cNvSpPr/>
            <p:nvPr/>
          </p:nvSpPr>
          <p:spPr>
            <a:xfrm>
              <a:off x="7812843" y="3893645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grpFill/>
            <a:ln w="12700">
              <a:solidFill>
                <a:schemeClr val="bg1"/>
              </a:solidFill>
              <a:miter lim="400000"/>
            </a:ln>
          </p:spPr>
          <p:txBody>
            <a:bodyPr lIns="19045" tIns="19045" rIns="19045" bIns="19045" anchor="ctr"/>
            <a:lstStyle/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endParaRPr>
            </a:p>
          </p:txBody>
        </p:sp>
      </p:grpSp>
      <p:sp>
        <p:nvSpPr>
          <p:cNvPr id="54" name="Shape 2587"/>
          <p:cNvSpPr/>
          <p:nvPr/>
        </p:nvSpPr>
        <p:spPr>
          <a:xfrm>
            <a:off x="9656652" y="830142"/>
            <a:ext cx="1589341" cy="1589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solidFill>
              <a:schemeClr val="bg1"/>
            </a:solidFill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C3D18A-4777-C3E1-DF6F-AEECF843AC05}"/>
              </a:ext>
            </a:extLst>
          </p:cNvPr>
          <p:cNvSpPr txBox="1"/>
          <p:nvPr/>
        </p:nvSpPr>
        <p:spPr>
          <a:xfrm>
            <a:off x="882323" y="1553562"/>
            <a:ext cx="3101378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93FFB7-92E6-9016-F8FA-2B69CD7A7242}"/>
              </a:ext>
            </a:extLst>
          </p:cNvPr>
          <p:cNvSpPr txBox="1"/>
          <p:nvPr/>
        </p:nvSpPr>
        <p:spPr>
          <a:xfrm>
            <a:off x="8144615" y="4862692"/>
            <a:ext cx="3101378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5E928C-36CE-E073-CA55-6BC48B9F8599}"/>
              </a:ext>
            </a:extLst>
          </p:cNvPr>
          <p:cNvSpPr txBox="1"/>
          <p:nvPr/>
        </p:nvSpPr>
        <p:spPr>
          <a:xfrm>
            <a:off x="4201378" y="418159"/>
            <a:ext cx="3953020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4027912873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4" grpId="0" animBg="1"/>
      <p:bldP spid="31" grpId="0"/>
      <p:bldP spid="32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97877" y="1811213"/>
            <a:ext cx="3949359" cy="4730262"/>
            <a:chOff x="14281204" y="4225266"/>
            <a:chExt cx="8281659" cy="9557131"/>
          </a:xfrm>
          <a:solidFill>
            <a:schemeClr val="tx1"/>
          </a:solidFill>
          <a:effectLst/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20540582" y="69182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" name="Freeform 20"/>
            <p:cNvSpPr>
              <a:spLocks/>
            </p:cNvSpPr>
            <p:nvPr/>
          </p:nvSpPr>
          <p:spPr bwMode="auto">
            <a:xfrm>
              <a:off x="14281204" y="7788276"/>
              <a:ext cx="1314442" cy="1071042"/>
            </a:xfrm>
            <a:custGeom>
              <a:avLst/>
              <a:gdLst>
                <a:gd name="T0" fmla="*/ 280 w 280"/>
                <a:gd name="T1" fmla="*/ 27 h 228"/>
                <a:gd name="T2" fmla="*/ 247 w 280"/>
                <a:gd name="T3" fmla="*/ 36 h 228"/>
                <a:gd name="T4" fmla="*/ 272 w 280"/>
                <a:gd name="T5" fmla="*/ 5 h 228"/>
                <a:gd name="T6" fmla="*/ 236 w 280"/>
                <a:gd name="T7" fmla="*/ 19 h 228"/>
                <a:gd name="T8" fmla="*/ 194 w 280"/>
                <a:gd name="T9" fmla="*/ 0 h 228"/>
                <a:gd name="T10" fmla="*/ 136 w 280"/>
                <a:gd name="T11" fmla="*/ 58 h 228"/>
                <a:gd name="T12" fmla="*/ 138 w 280"/>
                <a:gd name="T13" fmla="*/ 71 h 228"/>
                <a:gd name="T14" fmla="*/ 19 w 280"/>
                <a:gd name="T15" fmla="*/ 11 h 228"/>
                <a:gd name="T16" fmla="*/ 12 w 280"/>
                <a:gd name="T17" fmla="*/ 40 h 228"/>
                <a:gd name="T18" fmla="*/ 37 w 280"/>
                <a:gd name="T19" fmla="*/ 88 h 228"/>
                <a:gd name="T20" fmla="*/ 11 w 280"/>
                <a:gd name="T21" fmla="*/ 80 h 228"/>
                <a:gd name="T22" fmla="*/ 11 w 280"/>
                <a:gd name="T23" fmla="*/ 81 h 228"/>
                <a:gd name="T24" fmla="*/ 57 w 280"/>
                <a:gd name="T25" fmla="*/ 138 h 228"/>
                <a:gd name="T26" fmla="*/ 42 w 280"/>
                <a:gd name="T27" fmla="*/ 140 h 228"/>
                <a:gd name="T28" fmla="*/ 31 w 280"/>
                <a:gd name="T29" fmla="*/ 139 h 228"/>
                <a:gd name="T30" fmla="*/ 85 w 280"/>
                <a:gd name="T31" fmla="*/ 178 h 228"/>
                <a:gd name="T32" fmla="*/ 14 w 280"/>
                <a:gd name="T33" fmla="*/ 203 h 228"/>
                <a:gd name="T34" fmla="*/ 0 w 280"/>
                <a:gd name="T35" fmla="*/ 202 h 228"/>
                <a:gd name="T36" fmla="*/ 88 w 280"/>
                <a:gd name="T37" fmla="*/ 228 h 228"/>
                <a:gd name="T38" fmla="*/ 251 w 280"/>
                <a:gd name="T39" fmla="*/ 65 h 228"/>
                <a:gd name="T40" fmla="*/ 251 w 280"/>
                <a:gd name="T41" fmla="*/ 57 h 228"/>
                <a:gd name="T42" fmla="*/ 280 w 280"/>
                <a:gd name="T43" fmla="*/ 2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0" h="228">
                  <a:moveTo>
                    <a:pt x="280" y="27"/>
                  </a:moveTo>
                  <a:cubicBezTo>
                    <a:pt x="270" y="32"/>
                    <a:pt x="259" y="35"/>
                    <a:pt x="247" y="36"/>
                  </a:cubicBezTo>
                  <a:cubicBezTo>
                    <a:pt x="259" y="29"/>
                    <a:pt x="268" y="18"/>
                    <a:pt x="272" y="5"/>
                  </a:cubicBezTo>
                  <a:cubicBezTo>
                    <a:pt x="261" y="11"/>
                    <a:pt x="249" y="16"/>
                    <a:pt x="236" y="19"/>
                  </a:cubicBezTo>
                  <a:cubicBezTo>
                    <a:pt x="225" y="7"/>
                    <a:pt x="210" y="0"/>
                    <a:pt x="194" y="0"/>
                  </a:cubicBezTo>
                  <a:cubicBezTo>
                    <a:pt x="162" y="0"/>
                    <a:pt x="136" y="26"/>
                    <a:pt x="136" y="58"/>
                  </a:cubicBezTo>
                  <a:cubicBezTo>
                    <a:pt x="136" y="62"/>
                    <a:pt x="137" y="67"/>
                    <a:pt x="138" y="71"/>
                  </a:cubicBezTo>
                  <a:cubicBezTo>
                    <a:pt x="90" y="69"/>
                    <a:pt x="48" y="46"/>
                    <a:pt x="19" y="11"/>
                  </a:cubicBezTo>
                  <a:cubicBezTo>
                    <a:pt x="14" y="19"/>
                    <a:pt x="12" y="29"/>
                    <a:pt x="12" y="40"/>
                  </a:cubicBezTo>
                  <a:cubicBezTo>
                    <a:pt x="12" y="60"/>
                    <a:pt x="22" y="77"/>
                    <a:pt x="37" y="88"/>
                  </a:cubicBezTo>
                  <a:cubicBezTo>
                    <a:pt x="28" y="87"/>
                    <a:pt x="19" y="85"/>
                    <a:pt x="11" y="80"/>
                  </a:cubicBezTo>
                  <a:cubicBezTo>
                    <a:pt x="11" y="81"/>
                    <a:pt x="11" y="81"/>
                    <a:pt x="11" y="81"/>
                  </a:cubicBezTo>
                  <a:cubicBezTo>
                    <a:pt x="11" y="109"/>
                    <a:pt x="31" y="132"/>
                    <a:pt x="57" y="138"/>
                  </a:cubicBezTo>
                  <a:cubicBezTo>
                    <a:pt x="52" y="139"/>
                    <a:pt x="47" y="140"/>
                    <a:pt x="42" y="140"/>
                  </a:cubicBezTo>
                  <a:cubicBezTo>
                    <a:pt x="38" y="140"/>
                    <a:pt x="35" y="139"/>
                    <a:pt x="31" y="139"/>
                  </a:cubicBezTo>
                  <a:cubicBezTo>
                    <a:pt x="39" y="161"/>
                    <a:pt x="60" y="178"/>
                    <a:pt x="85" y="178"/>
                  </a:cubicBezTo>
                  <a:cubicBezTo>
                    <a:pt x="65" y="194"/>
                    <a:pt x="40" y="203"/>
                    <a:pt x="14" y="203"/>
                  </a:cubicBezTo>
                  <a:cubicBezTo>
                    <a:pt x="9" y="203"/>
                    <a:pt x="4" y="203"/>
                    <a:pt x="0" y="202"/>
                  </a:cubicBezTo>
                  <a:cubicBezTo>
                    <a:pt x="25" y="219"/>
                    <a:pt x="55" y="228"/>
                    <a:pt x="88" y="228"/>
                  </a:cubicBezTo>
                  <a:cubicBezTo>
                    <a:pt x="194" y="228"/>
                    <a:pt x="251" y="140"/>
                    <a:pt x="251" y="65"/>
                  </a:cubicBezTo>
                  <a:cubicBezTo>
                    <a:pt x="251" y="62"/>
                    <a:pt x="251" y="60"/>
                    <a:pt x="251" y="57"/>
                  </a:cubicBezTo>
                  <a:cubicBezTo>
                    <a:pt x="263" y="49"/>
                    <a:pt x="272" y="39"/>
                    <a:pt x="280" y="2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" name="Freeform 37"/>
            <p:cNvSpPr>
              <a:spLocks/>
            </p:cNvSpPr>
            <p:nvPr/>
          </p:nvSpPr>
          <p:spPr bwMode="auto">
            <a:xfrm>
              <a:off x="16394050" y="7512805"/>
              <a:ext cx="3648480" cy="6269592"/>
            </a:xfrm>
            <a:custGeom>
              <a:avLst/>
              <a:gdLst>
                <a:gd name="T0" fmla="*/ 470 w 588"/>
                <a:gd name="T1" fmla="*/ 274 h 1010"/>
                <a:gd name="T2" fmla="*/ 543 w 588"/>
                <a:gd name="T3" fmla="*/ 164 h 1010"/>
                <a:gd name="T4" fmla="*/ 588 w 588"/>
                <a:gd name="T5" fmla="*/ 13 h 1010"/>
                <a:gd name="T6" fmla="*/ 580 w 588"/>
                <a:gd name="T7" fmla="*/ 9 h 1010"/>
                <a:gd name="T8" fmla="*/ 531 w 588"/>
                <a:gd name="T9" fmla="*/ 143 h 1010"/>
                <a:gd name="T10" fmla="*/ 456 w 588"/>
                <a:gd name="T11" fmla="*/ 237 h 1010"/>
                <a:gd name="T12" fmla="*/ 454 w 588"/>
                <a:gd name="T13" fmla="*/ 238 h 1010"/>
                <a:gd name="T14" fmla="*/ 310 w 588"/>
                <a:gd name="T15" fmla="*/ 0 h 1010"/>
                <a:gd name="T16" fmla="*/ 272 w 588"/>
                <a:gd name="T17" fmla="*/ 25 h 1010"/>
                <a:gd name="T18" fmla="*/ 401 w 588"/>
                <a:gd name="T19" fmla="*/ 434 h 1010"/>
                <a:gd name="T20" fmla="*/ 234 w 588"/>
                <a:gd name="T21" fmla="*/ 365 h 1010"/>
                <a:gd name="T22" fmla="*/ 106 w 588"/>
                <a:gd name="T23" fmla="*/ 257 h 1010"/>
                <a:gd name="T24" fmla="*/ 12 w 588"/>
                <a:gd name="T25" fmla="*/ 95 h 1010"/>
                <a:gd name="T26" fmla="*/ 0 w 588"/>
                <a:gd name="T27" fmla="*/ 101 h 1010"/>
                <a:gd name="T28" fmla="*/ 90 w 588"/>
                <a:gd name="T29" fmla="*/ 284 h 1010"/>
                <a:gd name="T30" fmla="*/ 218 w 588"/>
                <a:gd name="T31" fmla="*/ 413 h 1010"/>
                <a:gd name="T32" fmla="*/ 406 w 588"/>
                <a:gd name="T33" fmla="*/ 511 h 1010"/>
                <a:gd name="T34" fmla="*/ 331 w 588"/>
                <a:gd name="T35" fmla="*/ 1010 h 1010"/>
                <a:gd name="T36" fmla="*/ 557 w 588"/>
                <a:gd name="T37" fmla="*/ 1010 h 1010"/>
                <a:gd name="T38" fmla="*/ 546 w 588"/>
                <a:gd name="T39" fmla="*/ 509 h 1010"/>
                <a:gd name="T40" fmla="*/ 470 w 588"/>
                <a:gd name="T41" fmla="*/ 274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8" h="1010">
                  <a:moveTo>
                    <a:pt x="470" y="274"/>
                  </a:moveTo>
                  <a:cubicBezTo>
                    <a:pt x="498" y="243"/>
                    <a:pt x="523" y="207"/>
                    <a:pt x="543" y="164"/>
                  </a:cubicBezTo>
                  <a:cubicBezTo>
                    <a:pt x="564" y="120"/>
                    <a:pt x="581" y="71"/>
                    <a:pt x="588" y="13"/>
                  </a:cubicBezTo>
                  <a:cubicBezTo>
                    <a:pt x="580" y="9"/>
                    <a:pt x="580" y="9"/>
                    <a:pt x="580" y="9"/>
                  </a:cubicBezTo>
                  <a:cubicBezTo>
                    <a:pt x="571" y="60"/>
                    <a:pt x="552" y="106"/>
                    <a:pt x="531" y="143"/>
                  </a:cubicBezTo>
                  <a:cubicBezTo>
                    <a:pt x="509" y="181"/>
                    <a:pt x="483" y="212"/>
                    <a:pt x="456" y="237"/>
                  </a:cubicBezTo>
                  <a:cubicBezTo>
                    <a:pt x="455" y="238"/>
                    <a:pt x="455" y="238"/>
                    <a:pt x="454" y="238"/>
                  </a:cubicBezTo>
                  <a:cubicBezTo>
                    <a:pt x="415" y="153"/>
                    <a:pt x="366" y="73"/>
                    <a:pt x="310" y="0"/>
                  </a:cubicBezTo>
                  <a:cubicBezTo>
                    <a:pt x="272" y="25"/>
                    <a:pt x="272" y="25"/>
                    <a:pt x="272" y="25"/>
                  </a:cubicBezTo>
                  <a:cubicBezTo>
                    <a:pt x="346" y="158"/>
                    <a:pt x="386" y="295"/>
                    <a:pt x="401" y="434"/>
                  </a:cubicBezTo>
                  <a:cubicBezTo>
                    <a:pt x="344" y="419"/>
                    <a:pt x="287" y="397"/>
                    <a:pt x="234" y="365"/>
                  </a:cubicBezTo>
                  <a:cubicBezTo>
                    <a:pt x="188" y="337"/>
                    <a:pt x="145" y="301"/>
                    <a:pt x="106" y="257"/>
                  </a:cubicBezTo>
                  <a:cubicBezTo>
                    <a:pt x="68" y="212"/>
                    <a:pt x="32" y="157"/>
                    <a:pt x="12" y="95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18" y="172"/>
                    <a:pt x="52" y="232"/>
                    <a:pt x="90" y="284"/>
                  </a:cubicBezTo>
                  <a:cubicBezTo>
                    <a:pt x="128" y="335"/>
                    <a:pt x="172" y="378"/>
                    <a:pt x="218" y="413"/>
                  </a:cubicBezTo>
                  <a:cubicBezTo>
                    <a:pt x="278" y="457"/>
                    <a:pt x="341" y="489"/>
                    <a:pt x="406" y="511"/>
                  </a:cubicBezTo>
                  <a:cubicBezTo>
                    <a:pt x="412" y="679"/>
                    <a:pt x="383" y="847"/>
                    <a:pt x="331" y="1010"/>
                  </a:cubicBezTo>
                  <a:cubicBezTo>
                    <a:pt x="557" y="1010"/>
                    <a:pt x="557" y="1010"/>
                    <a:pt x="557" y="1010"/>
                  </a:cubicBezTo>
                  <a:cubicBezTo>
                    <a:pt x="583" y="820"/>
                    <a:pt x="587" y="695"/>
                    <a:pt x="546" y="509"/>
                  </a:cubicBezTo>
                  <a:cubicBezTo>
                    <a:pt x="528" y="428"/>
                    <a:pt x="503" y="349"/>
                    <a:pt x="470" y="274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20159995" y="6601038"/>
              <a:ext cx="709491" cy="707326"/>
            </a:xfrm>
            <a:custGeom>
              <a:avLst/>
              <a:gdLst>
                <a:gd name="T0" fmla="*/ 106 w 114"/>
                <a:gd name="T1" fmla="*/ 0 h 114"/>
                <a:gd name="T2" fmla="*/ 8 w 114"/>
                <a:gd name="T3" fmla="*/ 0 h 114"/>
                <a:gd name="T4" fmla="*/ 0 w 114"/>
                <a:gd name="T5" fmla="*/ 8 h 114"/>
                <a:gd name="T6" fmla="*/ 0 w 114"/>
                <a:gd name="T7" fmla="*/ 106 h 114"/>
                <a:gd name="T8" fmla="*/ 8 w 114"/>
                <a:gd name="T9" fmla="*/ 114 h 114"/>
                <a:gd name="T10" fmla="*/ 106 w 114"/>
                <a:gd name="T11" fmla="*/ 114 h 114"/>
                <a:gd name="T12" fmla="*/ 114 w 114"/>
                <a:gd name="T13" fmla="*/ 106 h 114"/>
                <a:gd name="T14" fmla="*/ 114 w 114"/>
                <a:gd name="T15" fmla="*/ 8 h 114"/>
                <a:gd name="T16" fmla="*/ 106 w 114"/>
                <a:gd name="T17" fmla="*/ 0 h 114"/>
                <a:gd name="T18" fmla="*/ 35 w 114"/>
                <a:gd name="T19" fmla="*/ 96 h 114"/>
                <a:gd name="T20" fmla="*/ 17 w 114"/>
                <a:gd name="T21" fmla="*/ 96 h 114"/>
                <a:gd name="T22" fmla="*/ 17 w 114"/>
                <a:gd name="T23" fmla="*/ 44 h 114"/>
                <a:gd name="T24" fmla="*/ 35 w 114"/>
                <a:gd name="T25" fmla="*/ 44 h 114"/>
                <a:gd name="T26" fmla="*/ 35 w 114"/>
                <a:gd name="T27" fmla="*/ 96 h 114"/>
                <a:gd name="T28" fmla="*/ 26 w 114"/>
                <a:gd name="T29" fmla="*/ 37 h 114"/>
                <a:gd name="T30" fmla="*/ 26 w 114"/>
                <a:gd name="T31" fmla="*/ 37 h 114"/>
                <a:gd name="T32" fmla="*/ 16 w 114"/>
                <a:gd name="T33" fmla="*/ 28 h 114"/>
                <a:gd name="T34" fmla="*/ 26 w 114"/>
                <a:gd name="T35" fmla="*/ 19 h 114"/>
                <a:gd name="T36" fmla="*/ 36 w 114"/>
                <a:gd name="T37" fmla="*/ 28 h 114"/>
                <a:gd name="T38" fmla="*/ 26 w 114"/>
                <a:gd name="T39" fmla="*/ 37 h 114"/>
                <a:gd name="T40" fmla="*/ 97 w 114"/>
                <a:gd name="T41" fmla="*/ 96 h 114"/>
                <a:gd name="T42" fmla="*/ 80 w 114"/>
                <a:gd name="T43" fmla="*/ 96 h 114"/>
                <a:gd name="T44" fmla="*/ 80 w 114"/>
                <a:gd name="T45" fmla="*/ 68 h 114"/>
                <a:gd name="T46" fmla="*/ 71 w 114"/>
                <a:gd name="T47" fmla="*/ 56 h 114"/>
                <a:gd name="T48" fmla="*/ 62 w 114"/>
                <a:gd name="T49" fmla="*/ 63 h 114"/>
                <a:gd name="T50" fmla="*/ 61 w 114"/>
                <a:gd name="T51" fmla="*/ 67 h 114"/>
                <a:gd name="T52" fmla="*/ 61 w 114"/>
                <a:gd name="T53" fmla="*/ 96 h 114"/>
                <a:gd name="T54" fmla="*/ 44 w 114"/>
                <a:gd name="T55" fmla="*/ 96 h 114"/>
                <a:gd name="T56" fmla="*/ 44 w 114"/>
                <a:gd name="T57" fmla="*/ 44 h 114"/>
                <a:gd name="T58" fmla="*/ 61 w 114"/>
                <a:gd name="T59" fmla="*/ 44 h 114"/>
                <a:gd name="T60" fmla="*/ 61 w 114"/>
                <a:gd name="T61" fmla="*/ 51 h 114"/>
                <a:gd name="T62" fmla="*/ 77 w 114"/>
                <a:gd name="T63" fmla="*/ 43 h 114"/>
                <a:gd name="T64" fmla="*/ 97 w 114"/>
                <a:gd name="T65" fmla="*/ 66 h 114"/>
                <a:gd name="T66" fmla="*/ 97 w 114"/>
                <a:gd name="T67" fmla="*/ 9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4" h="114">
                  <a:moveTo>
                    <a:pt x="10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1"/>
                    <a:pt x="4" y="114"/>
                    <a:pt x="8" y="114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10" y="114"/>
                    <a:pt x="114" y="111"/>
                    <a:pt x="114" y="106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3"/>
                    <a:pt x="110" y="0"/>
                    <a:pt x="106" y="0"/>
                  </a:cubicBezTo>
                  <a:close/>
                  <a:moveTo>
                    <a:pt x="35" y="96"/>
                  </a:moveTo>
                  <a:cubicBezTo>
                    <a:pt x="17" y="96"/>
                    <a:pt x="17" y="96"/>
                    <a:pt x="17" y="96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35" y="44"/>
                    <a:pt x="35" y="44"/>
                    <a:pt x="35" y="44"/>
                  </a:cubicBezTo>
                  <a:lnTo>
                    <a:pt x="35" y="96"/>
                  </a:lnTo>
                  <a:close/>
                  <a:moveTo>
                    <a:pt x="26" y="37"/>
                  </a:moveTo>
                  <a:cubicBezTo>
                    <a:pt x="26" y="37"/>
                    <a:pt x="26" y="37"/>
                    <a:pt x="26" y="37"/>
                  </a:cubicBezTo>
                  <a:cubicBezTo>
                    <a:pt x="20" y="37"/>
                    <a:pt x="16" y="33"/>
                    <a:pt x="16" y="28"/>
                  </a:cubicBezTo>
                  <a:cubicBezTo>
                    <a:pt x="16" y="23"/>
                    <a:pt x="20" y="19"/>
                    <a:pt x="26" y="19"/>
                  </a:cubicBezTo>
                  <a:cubicBezTo>
                    <a:pt x="32" y="19"/>
                    <a:pt x="36" y="23"/>
                    <a:pt x="36" y="28"/>
                  </a:cubicBezTo>
                  <a:cubicBezTo>
                    <a:pt x="36" y="33"/>
                    <a:pt x="32" y="37"/>
                    <a:pt x="26" y="37"/>
                  </a:cubicBezTo>
                  <a:close/>
                  <a:moveTo>
                    <a:pt x="97" y="96"/>
                  </a:moveTo>
                  <a:cubicBezTo>
                    <a:pt x="80" y="96"/>
                    <a:pt x="80" y="96"/>
                    <a:pt x="80" y="96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0" y="61"/>
                    <a:pt x="77" y="56"/>
                    <a:pt x="71" y="56"/>
                  </a:cubicBezTo>
                  <a:cubicBezTo>
                    <a:pt x="66" y="56"/>
                    <a:pt x="63" y="59"/>
                    <a:pt x="62" y="63"/>
                  </a:cubicBezTo>
                  <a:cubicBezTo>
                    <a:pt x="61" y="64"/>
                    <a:pt x="61" y="65"/>
                    <a:pt x="61" y="67"/>
                  </a:cubicBezTo>
                  <a:cubicBezTo>
                    <a:pt x="61" y="96"/>
                    <a:pt x="61" y="96"/>
                    <a:pt x="61" y="96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4" y="96"/>
                    <a:pt x="44" y="49"/>
                    <a:pt x="44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4" y="48"/>
                    <a:pt x="68" y="43"/>
                    <a:pt x="77" y="43"/>
                  </a:cubicBezTo>
                  <a:cubicBezTo>
                    <a:pt x="88" y="43"/>
                    <a:pt x="97" y="50"/>
                    <a:pt x="97" y="66"/>
                  </a:cubicBezTo>
                  <a:lnTo>
                    <a:pt x="97" y="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0019037" y="9637137"/>
              <a:ext cx="1346155" cy="1346504"/>
              <a:chOff x="4127501" y="4194175"/>
              <a:chExt cx="909638" cy="909637"/>
            </a:xfrm>
            <a:grpFill/>
          </p:grpSpPr>
          <p:sp>
            <p:nvSpPr>
              <p:cNvPr id="39" name="Freeform 11"/>
              <p:cNvSpPr>
                <a:spLocks/>
              </p:cNvSpPr>
              <p:nvPr/>
            </p:nvSpPr>
            <p:spPr bwMode="auto">
              <a:xfrm>
                <a:off x="4386263" y="4659313"/>
                <a:ext cx="96838" cy="192087"/>
              </a:xfrm>
              <a:custGeom>
                <a:avLst/>
                <a:gdLst>
                  <a:gd name="T0" fmla="*/ 0 w 61"/>
                  <a:gd name="T1" fmla="*/ 18 h 121"/>
                  <a:gd name="T2" fmla="*/ 22 w 61"/>
                  <a:gd name="T3" fmla="*/ 18 h 121"/>
                  <a:gd name="T4" fmla="*/ 22 w 61"/>
                  <a:gd name="T5" fmla="*/ 121 h 121"/>
                  <a:gd name="T6" fmla="*/ 40 w 61"/>
                  <a:gd name="T7" fmla="*/ 121 h 121"/>
                  <a:gd name="T8" fmla="*/ 40 w 61"/>
                  <a:gd name="T9" fmla="*/ 18 h 121"/>
                  <a:gd name="T10" fmla="*/ 61 w 61"/>
                  <a:gd name="T11" fmla="*/ 18 h 121"/>
                  <a:gd name="T12" fmla="*/ 61 w 61"/>
                  <a:gd name="T13" fmla="*/ 0 h 121"/>
                  <a:gd name="T14" fmla="*/ 0 w 61"/>
                  <a:gd name="T15" fmla="*/ 0 h 121"/>
                  <a:gd name="T16" fmla="*/ 0 w 61"/>
                  <a:gd name="T17" fmla="*/ 18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121">
                    <a:moveTo>
                      <a:pt x="0" y="18"/>
                    </a:moveTo>
                    <a:lnTo>
                      <a:pt x="22" y="18"/>
                    </a:lnTo>
                    <a:lnTo>
                      <a:pt x="22" y="121"/>
                    </a:lnTo>
                    <a:lnTo>
                      <a:pt x="40" y="121"/>
                    </a:lnTo>
                    <a:lnTo>
                      <a:pt x="40" y="18"/>
                    </a:lnTo>
                    <a:lnTo>
                      <a:pt x="61" y="18"/>
                    </a:lnTo>
                    <a:lnTo>
                      <a:pt x="61" y="0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Freeform 12"/>
              <p:cNvSpPr>
                <a:spLocks/>
              </p:cNvSpPr>
              <p:nvPr/>
            </p:nvSpPr>
            <p:spPr bwMode="auto">
              <a:xfrm>
                <a:off x="4572001" y="4440238"/>
                <a:ext cx="25400" cy="109537"/>
              </a:xfrm>
              <a:custGeom>
                <a:avLst/>
                <a:gdLst>
                  <a:gd name="T0" fmla="*/ 3 w 6"/>
                  <a:gd name="T1" fmla="*/ 26 h 26"/>
                  <a:gd name="T2" fmla="*/ 5 w 6"/>
                  <a:gd name="T3" fmla="*/ 25 h 26"/>
                  <a:gd name="T4" fmla="*/ 6 w 6"/>
                  <a:gd name="T5" fmla="*/ 23 h 26"/>
                  <a:gd name="T6" fmla="*/ 6 w 6"/>
                  <a:gd name="T7" fmla="*/ 3 h 26"/>
                  <a:gd name="T8" fmla="*/ 5 w 6"/>
                  <a:gd name="T9" fmla="*/ 1 h 26"/>
                  <a:gd name="T10" fmla="*/ 3 w 6"/>
                  <a:gd name="T11" fmla="*/ 0 h 26"/>
                  <a:gd name="T12" fmla="*/ 0 w 6"/>
                  <a:gd name="T13" fmla="*/ 1 h 26"/>
                  <a:gd name="T14" fmla="*/ 0 w 6"/>
                  <a:gd name="T15" fmla="*/ 3 h 26"/>
                  <a:gd name="T16" fmla="*/ 0 w 6"/>
                  <a:gd name="T17" fmla="*/ 23 h 26"/>
                  <a:gd name="T18" fmla="*/ 0 w 6"/>
                  <a:gd name="T19" fmla="*/ 25 h 26"/>
                  <a:gd name="T20" fmla="*/ 3 w 6"/>
                  <a:gd name="T21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26">
                    <a:moveTo>
                      <a:pt x="3" y="26"/>
                    </a:moveTo>
                    <a:cubicBezTo>
                      <a:pt x="4" y="26"/>
                      <a:pt x="5" y="26"/>
                      <a:pt x="5" y="25"/>
                    </a:cubicBezTo>
                    <a:cubicBezTo>
                      <a:pt x="6" y="25"/>
                      <a:pt x="6" y="24"/>
                      <a:pt x="6" y="2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1" y="26"/>
                      <a:pt x="2" y="26"/>
                      <a:pt x="3" y="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" name="Freeform 13"/>
              <p:cNvSpPr>
                <a:spLocks noEditPoints="1"/>
              </p:cNvSpPr>
              <p:nvPr/>
            </p:nvSpPr>
            <p:spPr bwMode="auto">
              <a:xfrm>
                <a:off x="4600576" y="4659313"/>
                <a:ext cx="79375" cy="192087"/>
              </a:xfrm>
              <a:custGeom>
                <a:avLst/>
                <a:gdLst>
                  <a:gd name="T0" fmla="*/ 13 w 19"/>
                  <a:gd name="T1" fmla="*/ 12 h 46"/>
                  <a:gd name="T2" fmla="*/ 9 w 19"/>
                  <a:gd name="T3" fmla="*/ 12 h 46"/>
                  <a:gd name="T4" fmla="*/ 6 w 19"/>
                  <a:gd name="T5" fmla="*/ 15 h 46"/>
                  <a:gd name="T6" fmla="*/ 6 w 19"/>
                  <a:gd name="T7" fmla="*/ 0 h 46"/>
                  <a:gd name="T8" fmla="*/ 0 w 19"/>
                  <a:gd name="T9" fmla="*/ 0 h 46"/>
                  <a:gd name="T10" fmla="*/ 0 w 19"/>
                  <a:gd name="T11" fmla="*/ 46 h 46"/>
                  <a:gd name="T12" fmla="*/ 6 w 19"/>
                  <a:gd name="T13" fmla="*/ 46 h 46"/>
                  <a:gd name="T14" fmla="*/ 6 w 19"/>
                  <a:gd name="T15" fmla="*/ 43 h 46"/>
                  <a:gd name="T16" fmla="*/ 9 w 19"/>
                  <a:gd name="T17" fmla="*/ 45 h 46"/>
                  <a:gd name="T18" fmla="*/ 13 w 19"/>
                  <a:gd name="T19" fmla="*/ 46 h 46"/>
                  <a:gd name="T20" fmla="*/ 18 w 19"/>
                  <a:gd name="T21" fmla="*/ 44 h 46"/>
                  <a:gd name="T22" fmla="*/ 19 w 19"/>
                  <a:gd name="T23" fmla="*/ 39 h 46"/>
                  <a:gd name="T24" fmla="*/ 19 w 19"/>
                  <a:gd name="T25" fmla="*/ 20 h 46"/>
                  <a:gd name="T26" fmla="*/ 17 w 19"/>
                  <a:gd name="T27" fmla="*/ 14 h 46"/>
                  <a:gd name="T28" fmla="*/ 13 w 19"/>
                  <a:gd name="T29" fmla="*/ 12 h 46"/>
                  <a:gd name="T30" fmla="*/ 12 w 19"/>
                  <a:gd name="T31" fmla="*/ 38 h 46"/>
                  <a:gd name="T32" fmla="*/ 12 w 19"/>
                  <a:gd name="T33" fmla="*/ 40 h 46"/>
                  <a:gd name="T34" fmla="*/ 10 w 19"/>
                  <a:gd name="T35" fmla="*/ 41 h 46"/>
                  <a:gd name="T36" fmla="*/ 8 w 19"/>
                  <a:gd name="T37" fmla="*/ 41 h 46"/>
                  <a:gd name="T38" fmla="*/ 6 w 19"/>
                  <a:gd name="T39" fmla="*/ 39 h 46"/>
                  <a:gd name="T40" fmla="*/ 6 w 19"/>
                  <a:gd name="T41" fmla="*/ 18 h 46"/>
                  <a:gd name="T42" fmla="*/ 8 w 19"/>
                  <a:gd name="T43" fmla="*/ 17 h 46"/>
                  <a:gd name="T44" fmla="*/ 9 w 19"/>
                  <a:gd name="T45" fmla="*/ 17 h 46"/>
                  <a:gd name="T46" fmla="*/ 11 w 19"/>
                  <a:gd name="T47" fmla="*/ 18 h 46"/>
                  <a:gd name="T48" fmla="*/ 12 w 19"/>
                  <a:gd name="T49" fmla="*/ 20 h 46"/>
                  <a:gd name="T50" fmla="*/ 12 w 19"/>
                  <a:gd name="T51" fmla="*/ 3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" h="46">
                    <a:moveTo>
                      <a:pt x="13" y="12"/>
                    </a:moveTo>
                    <a:cubicBezTo>
                      <a:pt x="11" y="12"/>
                      <a:pt x="10" y="12"/>
                      <a:pt x="9" y="12"/>
                    </a:cubicBezTo>
                    <a:cubicBezTo>
                      <a:pt x="8" y="13"/>
                      <a:pt x="7" y="14"/>
                      <a:pt x="6" y="15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7" y="44"/>
                      <a:pt x="8" y="45"/>
                      <a:pt x="9" y="45"/>
                    </a:cubicBezTo>
                    <a:cubicBezTo>
                      <a:pt x="10" y="46"/>
                      <a:pt x="12" y="46"/>
                      <a:pt x="13" y="46"/>
                    </a:cubicBezTo>
                    <a:cubicBezTo>
                      <a:pt x="15" y="46"/>
                      <a:pt x="16" y="46"/>
                      <a:pt x="18" y="44"/>
                    </a:cubicBezTo>
                    <a:cubicBezTo>
                      <a:pt x="19" y="43"/>
                      <a:pt x="19" y="41"/>
                      <a:pt x="19" y="39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17"/>
                      <a:pt x="19" y="15"/>
                      <a:pt x="17" y="14"/>
                    </a:cubicBezTo>
                    <a:cubicBezTo>
                      <a:pt x="16" y="12"/>
                      <a:pt x="15" y="12"/>
                      <a:pt x="13" y="12"/>
                    </a:cubicBezTo>
                    <a:close/>
                    <a:moveTo>
                      <a:pt x="12" y="38"/>
                    </a:moveTo>
                    <a:cubicBezTo>
                      <a:pt x="12" y="39"/>
                      <a:pt x="12" y="40"/>
                      <a:pt x="12" y="40"/>
                    </a:cubicBezTo>
                    <a:cubicBezTo>
                      <a:pt x="11" y="41"/>
                      <a:pt x="11" y="41"/>
                      <a:pt x="10" y="41"/>
                    </a:cubicBezTo>
                    <a:cubicBezTo>
                      <a:pt x="9" y="41"/>
                      <a:pt x="9" y="41"/>
                      <a:pt x="8" y="41"/>
                    </a:cubicBezTo>
                    <a:cubicBezTo>
                      <a:pt x="8" y="40"/>
                      <a:pt x="7" y="40"/>
                      <a:pt x="6" y="3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7"/>
                      <a:pt x="8" y="17"/>
                    </a:cubicBezTo>
                    <a:cubicBezTo>
                      <a:pt x="8" y="17"/>
                      <a:pt x="9" y="17"/>
                      <a:pt x="9" y="17"/>
                    </a:cubicBezTo>
                    <a:cubicBezTo>
                      <a:pt x="10" y="17"/>
                      <a:pt x="11" y="17"/>
                      <a:pt x="11" y="18"/>
                    </a:cubicBezTo>
                    <a:cubicBezTo>
                      <a:pt x="12" y="18"/>
                      <a:pt x="12" y="19"/>
                      <a:pt x="12" y="20"/>
                    </a:cubicBezTo>
                    <a:lnTo>
                      <a:pt x="12" y="3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2" name="Freeform 14"/>
              <p:cNvSpPr>
                <a:spLocks/>
              </p:cNvSpPr>
              <p:nvPr/>
            </p:nvSpPr>
            <p:spPr bwMode="auto">
              <a:xfrm>
                <a:off x="4495801" y="4710113"/>
                <a:ext cx="84138" cy="141287"/>
              </a:xfrm>
              <a:custGeom>
                <a:avLst/>
                <a:gdLst>
                  <a:gd name="T0" fmla="*/ 13 w 20"/>
                  <a:gd name="T1" fmla="*/ 26 h 34"/>
                  <a:gd name="T2" fmla="*/ 11 w 20"/>
                  <a:gd name="T3" fmla="*/ 27 h 34"/>
                  <a:gd name="T4" fmla="*/ 9 w 20"/>
                  <a:gd name="T5" fmla="*/ 28 h 34"/>
                  <a:gd name="T6" fmla="*/ 7 w 20"/>
                  <a:gd name="T7" fmla="*/ 28 h 34"/>
                  <a:gd name="T8" fmla="*/ 7 w 20"/>
                  <a:gd name="T9" fmla="*/ 26 h 34"/>
                  <a:gd name="T10" fmla="*/ 7 w 20"/>
                  <a:gd name="T11" fmla="*/ 0 h 34"/>
                  <a:gd name="T12" fmla="*/ 0 w 20"/>
                  <a:gd name="T13" fmla="*/ 0 h 34"/>
                  <a:gd name="T14" fmla="*/ 0 w 20"/>
                  <a:gd name="T15" fmla="*/ 28 h 34"/>
                  <a:gd name="T16" fmla="*/ 1 w 20"/>
                  <a:gd name="T17" fmla="*/ 33 h 34"/>
                  <a:gd name="T18" fmla="*/ 5 w 20"/>
                  <a:gd name="T19" fmla="*/ 34 h 34"/>
                  <a:gd name="T20" fmla="*/ 9 w 20"/>
                  <a:gd name="T21" fmla="*/ 33 h 34"/>
                  <a:gd name="T22" fmla="*/ 13 w 20"/>
                  <a:gd name="T23" fmla="*/ 30 h 34"/>
                  <a:gd name="T24" fmla="*/ 13 w 20"/>
                  <a:gd name="T25" fmla="*/ 34 h 34"/>
                  <a:gd name="T26" fmla="*/ 20 w 20"/>
                  <a:gd name="T27" fmla="*/ 34 h 34"/>
                  <a:gd name="T28" fmla="*/ 20 w 20"/>
                  <a:gd name="T29" fmla="*/ 0 h 34"/>
                  <a:gd name="T30" fmla="*/ 13 w 20"/>
                  <a:gd name="T31" fmla="*/ 0 h 34"/>
                  <a:gd name="T32" fmla="*/ 13 w 20"/>
                  <a:gd name="T33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34">
                    <a:moveTo>
                      <a:pt x="13" y="26"/>
                    </a:moveTo>
                    <a:cubicBezTo>
                      <a:pt x="12" y="26"/>
                      <a:pt x="11" y="27"/>
                      <a:pt x="11" y="27"/>
                    </a:cubicBezTo>
                    <a:cubicBezTo>
                      <a:pt x="10" y="28"/>
                      <a:pt x="9" y="28"/>
                      <a:pt x="9" y="28"/>
                    </a:cubicBezTo>
                    <a:cubicBezTo>
                      <a:pt x="8" y="28"/>
                      <a:pt x="8" y="28"/>
                      <a:pt x="7" y="28"/>
                    </a:cubicBezTo>
                    <a:cubicBezTo>
                      <a:pt x="7" y="27"/>
                      <a:pt x="7" y="27"/>
                      <a:pt x="7" y="26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0"/>
                      <a:pt x="1" y="32"/>
                      <a:pt x="1" y="33"/>
                    </a:cubicBezTo>
                    <a:cubicBezTo>
                      <a:pt x="2" y="34"/>
                      <a:pt x="3" y="34"/>
                      <a:pt x="5" y="34"/>
                    </a:cubicBezTo>
                    <a:cubicBezTo>
                      <a:pt x="6" y="34"/>
                      <a:pt x="8" y="34"/>
                      <a:pt x="9" y="33"/>
                    </a:cubicBezTo>
                    <a:cubicBezTo>
                      <a:pt x="10" y="32"/>
                      <a:pt x="12" y="31"/>
                      <a:pt x="13" y="30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3" y="0"/>
                      <a:pt x="13" y="0"/>
                      <a:pt x="13" y="0"/>
                    </a:cubicBezTo>
                    <a:lnTo>
                      <a:pt x="13" y="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3" name="Freeform 15"/>
              <p:cNvSpPr>
                <a:spLocks noEditPoints="1"/>
              </p:cNvSpPr>
              <p:nvPr/>
            </p:nvSpPr>
            <p:spPr bwMode="auto">
              <a:xfrm>
                <a:off x="4127501" y="4194175"/>
                <a:ext cx="909638" cy="909637"/>
              </a:xfrm>
              <a:custGeom>
                <a:avLst/>
                <a:gdLst>
                  <a:gd name="T0" fmla="*/ 108 w 217"/>
                  <a:gd name="T1" fmla="*/ 0 h 217"/>
                  <a:gd name="T2" fmla="*/ 0 w 217"/>
                  <a:gd name="T3" fmla="*/ 108 h 217"/>
                  <a:gd name="T4" fmla="*/ 108 w 217"/>
                  <a:gd name="T5" fmla="*/ 217 h 217"/>
                  <a:gd name="T6" fmla="*/ 217 w 217"/>
                  <a:gd name="T7" fmla="*/ 108 h 217"/>
                  <a:gd name="T8" fmla="*/ 108 w 217"/>
                  <a:gd name="T9" fmla="*/ 0 h 217"/>
                  <a:gd name="T10" fmla="*/ 126 w 217"/>
                  <a:gd name="T11" fmla="*/ 53 h 217"/>
                  <a:gd name="T12" fmla="*/ 134 w 217"/>
                  <a:gd name="T13" fmla="*/ 53 h 217"/>
                  <a:gd name="T14" fmla="*/ 134 w 217"/>
                  <a:gd name="T15" fmla="*/ 82 h 217"/>
                  <a:gd name="T16" fmla="*/ 134 w 217"/>
                  <a:gd name="T17" fmla="*/ 84 h 217"/>
                  <a:gd name="T18" fmla="*/ 136 w 217"/>
                  <a:gd name="T19" fmla="*/ 84 h 217"/>
                  <a:gd name="T20" fmla="*/ 138 w 217"/>
                  <a:gd name="T21" fmla="*/ 84 h 217"/>
                  <a:gd name="T22" fmla="*/ 140 w 217"/>
                  <a:gd name="T23" fmla="*/ 82 h 217"/>
                  <a:gd name="T24" fmla="*/ 140 w 217"/>
                  <a:gd name="T25" fmla="*/ 53 h 217"/>
                  <a:gd name="T26" fmla="*/ 148 w 217"/>
                  <a:gd name="T27" fmla="*/ 53 h 217"/>
                  <a:gd name="T28" fmla="*/ 148 w 217"/>
                  <a:gd name="T29" fmla="*/ 91 h 217"/>
                  <a:gd name="T30" fmla="*/ 140 w 217"/>
                  <a:gd name="T31" fmla="*/ 91 h 217"/>
                  <a:gd name="T32" fmla="*/ 140 w 217"/>
                  <a:gd name="T33" fmla="*/ 86 h 217"/>
                  <a:gd name="T34" fmla="*/ 136 w 217"/>
                  <a:gd name="T35" fmla="*/ 90 h 217"/>
                  <a:gd name="T36" fmla="*/ 131 w 217"/>
                  <a:gd name="T37" fmla="*/ 91 h 217"/>
                  <a:gd name="T38" fmla="*/ 127 w 217"/>
                  <a:gd name="T39" fmla="*/ 89 h 217"/>
                  <a:gd name="T40" fmla="*/ 126 w 217"/>
                  <a:gd name="T41" fmla="*/ 84 h 217"/>
                  <a:gd name="T42" fmla="*/ 126 w 217"/>
                  <a:gd name="T43" fmla="*/ 53 h 217"/>
                  <a:gd name="T44" fmla="*/ 98 w 217"/>
                  <a:gd name="T45" fmla="*/ 62 h 217"/>
                  <a:gd name="T46" fmla="*/ 101 w 217"/>
                  <a:gd name="T47" fmla="*/ 55 h 217"/>
                  <a:gd name="T48" fmla="*/ 109 w 217"/>
                  <a:gd name="T49" fmla="*/ 52 h 217"/>
                  <a:gd name="T50" fmla="*/ 117 w 217"/>
                  <a:gd name="T51" fmla="*/ 55 h 217"/>
                  <a:gd name="T52" fmla="*/ 120 w 217"/>
                  <a:gd name="T53" fmla="*/ 62 h 217"/>
                  <a:gd name="T54" fmla="*/ 120 w 217"/>
                  <a:gd name="T55" fmla="*/ 81 h 217"/>
                  <a:gd name="T56" fmla="*/ 117 w 217"/>
                  <a:gd name="T57" fmla="*/ 89 h 217"/>
                  <a:gd name="T58" fmla="*/ 109 w 217"/>
                  <a:gd name="T59" fmla="*/ 91 h 217"/>
                  <a:gd name="T60" fmla="*/ 101 w 217"/>
                  <a:gd name="T61" fmla="*/ 89 h 217"/>
                  <a:gd name="T62" fmla="*/ 98 w 217"/>
                  <a:gd name="T63" fmla="*/ 81 h 217"/>
                  <a:gd name="T64" fmla="*/ 98 w 217"/>
                  <a:gd name="T65" fmla="*/ 62 h 217"/>
                  <a:gd name="T66" fmla="*/ 77 w 217"/>
                  <a:gd name="T67" fmla="*/ 40 h 217"/>
                  <a:gd name="T68" fmla="*/ 83 w 217"/>
                  <a:gd name="T69" fmla="*/ 60 h 217"/>
                  <a:gd name="T70" fmla="*/ 83 w 217"/>
                  <a:gd name="T71" fmla="*/ 60 h 217"/>
                  <a:gd name="T72" fmla="*/ 88 w 217"/>
                  <a:gd name="T73" fmla="*/ 40 h 217"/>
                  <a:gd name="T74" fmla="*/ 97 w 217"/>
                  <a:gd name="T75" fmla="*/ 40 h 217"/>
                  <a:gd name="T76" fmla="*/ 87 w 217"/>
                  <a:gd name="T77" fmla="*/ 70 h 217"/>
                  <a:gd name="T78" fmla="*/ 87 w 217"/>
                  <a:gd name="T79" fmla="*/ 91 h 217"/>
                  <a:gd name="T80" fmla="*/ 79 w 217"/>
                  <a:gd name="T81" fmla="*/ 91 h 217"/>
                  <a:gd name="T82" fmla="*/ 79 w 217"/>
                  <a:gd name="T83" fmla="*/ 71 h 217"/>
                  <a:gd name="T84" fmla="*/ 68 w 217"/>
                  <a:gd name="T85" fmla="*/ 40 h 217"/>
                  <a:gd name="T86" fmla="*/ 77 w 217"/>
                  <a:gd name="T87" fmla="*/ 40 h 217"/>
                  <a:gd name="T88" fmla="*/ 177 w 217"/>
                  <a:gd name="T89" fmla="*/ 146 h 217"/>
                  <a:gd name="T90" fmla="*/ 152 w 217"/>
                  <a:gd name="T91" fmla="*/ 171 h 217"/>
                  <a:gd name="T92" fmla="*/ 68 w 217"/>
                  <a:gd name="T93" fmla="*/ 171 h 217"/>
                  <a:gd name="T94" fmla="*/ 43 w 217"/>
                  <a:gd name="T95" fmla="*/ 146 h 217"/>
                  <a:gd name="T96" fmla="*/ 43 w 217"/>
                  <a:gd name="T97" fmla="*/ 127 h 217"/>
                  <a:gd name="T98" fmla="*/ 68 w 217"/>
                  <a:gd name="T99" fmla="*/ 102 h 217"/>
                  <a:gd name="T100" fmla="*/ 152 w 217"/>
                  <a:gd name="T101" fmla="*/ 102 h 217"/>
                  <a:gd name="T102" fmla="*/ 177 w 217"/>
                  <a:gd name="T103" fmla="*/ 127 h 217"/>
                  <a:gd name="T104" fmla="*/ 177 w 217"/>
                  <a:gd name="T105" fmla="*/ 146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7" h="217">
                    <a:moveTo>
                      <a:pt x="108" y="0"/>
                    </a:moveTo>
                    <a:cubicBezTo>
                      <a:pt x="48" y="0"/>
                      <a:pt x="0" y="48"/>
                      <a:pt x="0" y="108"/>
                    </a:cubicBezTo>
                    <a:cubicBezTo>
                      <a:pt x="0" y="169"/>
                      <a:pt x="48" y="217"/>
                      <a:pt x="108" y="217"/>
                    </a:cubicBezTo>
                    <a:cubicBezTo>
                      <a:pt x="169" y="217"/>
                      <a:pt x="217" y="169"/>
                      <a:pt x="217" y="108"/>
                    </a:cubicBezTo>
                    <a:cubicBezTo>
                      <a:pt x="217" y="48"/>
                      <a:pt x="169" y="0"/>
                      <a:pt x="108" y="0"/>
                    </a:cubicBezTo>
                    <a:close/>
                    <a:moveTo>
                      <a:pt x="126" y="53"/>
                    </a:moveTo>
                    <a:cubicBezTo>
                      <a:pt x="134" y="53"/>
                      <a:pt x="134" y="53"/>
                      <a:pt x="134" y="53"/>
                    </a:cubicBezTo>
                    <a:cubicBezTo>
                      <a:pt x="134" y="82"/>
                      <a:pt x="134" y="82"/>
                      <a:pt x="134" y="82"/>
                    </a:cubicBezTo>
                    <a:cubicBezTo>
                      <a:pt x="134" y="83"/>
                      <a:pt x="134" y="83"/>
                      <a:pt x="134" y="84"/>
                    </a:cubicBezTo>
                    <a:cubicBezTo>
                      <a:pt x="134" y="84"/>
                      <a:pt x="135" y="84"/>
                      <a:pt x="136" y="84"/>
                    </a:cubicBezTo>
                    <a:cubicBezTo>
                      <a:pt x="136" y="84"/>
                      <a:pt x="137" y="84"/>
                      <a:pt x="138" y="84"/>
                    </a:cubicBezTo>
                    <a:cubicBezTo>
                      <a:pt x="139" y="83"/>
                      <a:pt x="139" y="82"/>
                      <a:pt x="140" y="82"/>
                    </a:cubicBezTo>
                    <a:cubicBezTo>
                      <a:pt x="140" y="53"/>
                      <a:pt x="140" y="53"/>
                      <a:pt x="140" y="53"/>
                    </a:cubicBezTo>
                    <a:cubicBezTo>
                      <a:pt x="148" y="53"/>
                      <a:pt x="148" y="53"/>
                      <a:pt x="148" y="53"/>
                    </a:cubicBezTo>
                    <a:cubicBezTo>
                      <a:pt x="148" y="91"/>
                      <a:pt x="148" y="91"/>
                      <a:pt x="148" y="91"/>
                    </a:cubicBezTo>
                    <a:cubicBezTo>
                      <a:pt x="140" y="91"/>
                      <a:pt x="140" y="91"/>
                      <a:pt x="140" y="91"/>
                    </a:cubicBezTo>
                    <a:cubicBezTo>
                      <a:pt x="140" y="86"/>
                      <a:pt x="140" y="86"/>
                      <a:pt x="140" y="86"/>
                    </a:cubicBezTo>
                    <a:cubicBezTo>
                      <a:pt x="139" y="88"/>
                      <a:pt x="137" y="89"/>
                      <a:pt x="136" y="90"/>
                    </a:cubicBezTo>
                    <a:cubicBezTo>
                      <a:pt x="134" y="91"/>
                      <a:pt x="133" y="91"/>
                      <a:pt x="131" y="91"/>
                    </a:cubicBezTo>
                    <a:cubicBezTo>
                      <a:pt x="130" y="91"/>
                      <a:pt x="128" y="91"/>
                      <a:pt x="127" y="89"/>
                    </a:cubicBezTo>
                    <a:cubicBezTo>
                      <a:pt x="126" y="88"/>
                      <a:pt x="126" y="87"/>
                      <a:pt x="126" y="84"/>
                    </a:cubicBezTo>
                    <a:lnTo>
                      <a:pt x="126" y="53"/>
                    </a:lnTo>
                    <a:close/>
                    <a:moveTo>
                      <a:pt x="98" y="62"/>
                    </a:moveTo>
                    <a:cubicBezTo>
                      <a:pt x="98" y="59"/>
                      <a:pt x="99" y="57"/>
                      <a:pt x="101" y="55"/>
                    </a:cubicBezTo>
                    <a:cubicBezTo>
                      <a:pt x="103" y="53"/>
                      <a:pt x="106" y="52"/>
                      <a:pt x="109" y="52"/>
                    </a:cubicBezTo>
                    <a:cubicBezTo>
                      <a:pt x="112" y="52"/>
                      <a:pt x="115" y="53"/>
                      <a:pt x="117" y="55"/>
                    </a:cubicBezTo>
                    <a:cubicBezTo>
                      <a:pt x="119" y="57"/>
                      <a:pt x="120" y="59"/>
                      <a:pt x="120" y="62"/>
                    </a:cubicBezTo>
                    <a:cubicBezTo>
                      <a:pt x="120" y="81"/>
                      <a:pt x="120" y="81"/>
                      <a:pt x="120" y="81"/>
                    </a:cubicBezTo>
                    <a:cubicBezTo>
                      <a:pt x="120" y="84"/>
                      <a:pt x="119" y="87"/>
                      <a:pt x="117" y="89"/>
                    </a:cubicBezTo>
                    <a:cubicBezTo>
                      <a:pt x="115" y="91"/>
                      <a:pt x="112" y="91"/>
                      <a:pt x="109" y="91"/>
                    </a:cubicBezTo>
                    <a:cubicBezTo>
                      <a:pt x="105" y="91"/>
                      <a:pt x="103" y="91"/>
                      <a:pt x="101" y="89"/>
                    </a:cubicBezTo>
                    <a:cubicBezTo>
                      <a:pt x="99" y="87"/>
                      <a:pt x="98" y="84"/>
                      <a:pt x="98" y="81"/>
                    </a:cubicBezTo>
                    <a:lnTo>
                      <a:pt x="98" y="62"/>
                    </a:lnTo>
                    <a:close/>
                    <a:moveTo>
                      <a:pt x="77" y="40"/>
                    </a:moveTo>
                    <a:cubicBezTo>
                      <a:pt x="83" y="60"/>
                      <a:pt x="83" y="60"/>
                      <a:pt x="83" y="60"/>
                    </a:cubicBezTo>
                    <a:cubicBezTo>
                      <a:pt x="83" y="60"/>
                      <a:pt x="83" y="60"/>
                      <a:pt x="83" y="60"/>
                    </a:cubicBezTo>
                    <a:cubicBezTo>
                      <a:pt x="88" y="40"/>
                      <a:pt x="88" y="40"/>
                      <a:pt x="88" y="40"/>
                    </a:cubicBezTo>
                    <a:cubicBezTo>
                      <a:pt x="97" y="40"/>
                      <a:pt x="97" y="40"/>
                      <a:pt x="97" y="40"/>
                    </a:cubicBezTo>
                    <a:cubicBezTo>
                      <a:pt x="87" y="70"/>
                      <a:pt x="87" y="70"/>
                      <a:pt x="87" y="70"/>
                    </a:cubicBezTo>
                    <a:cubicBezTo>
                      <a:pt x="87" y="91"/>
                      <a:pt x="87" y="91"/>
                      <a:pt x="87" y="91"/>
                    </a:cubicBezTo>
                    <a:cubicBezTo>
                      <a:pt x="79" y="91"/>
                      <a:pt x="79" y="91"/>
                      <a:pt x="79" y="91"/>
                    </a:cubicBezTo>
                    <a:cubicBezTo>
                      <a:pt x="79" y="71"/>
                      <a:pt x="79" y="71"/>
                      <a:pt x="79" y="71"/>
                    </a:cubicBezTo>
                    <a:cubicBezTo>
                      <a:pt x="68" y="40"/>
                      <a:pt x="68" y="40"/>
                      <a:pt x="68" y="40"/>
                    </a:cubicBezTo>
                    <a:lnTo>
                      <a:pt x="77" y="40"/>
                    </a:lnTo>
                    <a:close/>
                    <a:moveTo>
                      <a:pt x="177" y="146"/>
                    </a:moveTo>
                    <a:cubicBezTo>
                      <a:pt x="177" y="160"/>
                      <a:pt x="166" y="171"/>
                      <a:pt x="152" y="171"/>
                    </a:cubicBezTo>
                    <a:cubicBezTo>
                      <a:pt x="68" y="171"/>
                      <a:pt x="68" y="171"/>
                      <a:pt x="68" y="171"/>
                    </a:cubicBezTo>
                    <a:cubicBezTo>
                      <a:pt x="54" y="171"/>
                      <a:pt x="43" y="160"/>
                      <a:pt x="43" y="146"/>
                    </a:cubicBezTo>
                    <a:cubicBezTo>
                      <a:pt x="43" y="127"/>
                      <a:pt x="43" y="127"/>
                      <a:pt x="43" y="127"/>
                    </a:cubicBezTo>
                    <a:cubicBezTo>
                      <a:pt x="43" y="113"/>
                      <a:pt x="54" y="102"/>
                      <a:pt x="68" y="102"/>
                    </a:cubicBezTo>
                    <a:cubicBezTo>
                      <a:pt x="152" y="102"/>
                      <a:pt x="152" y="102"/>
                      <a:pt x="152" y="102"/>
                    </a:cubicBezTo>
                    <a:cubicBezTo>
                      <a:pt x="166" y="102"/>
                      <a:pt x="177" y="113"/>
                      <a:pt x="177" y="127"/>
                    </a:cubicBezTo>
                    <a:lnTo>
                      <a:pt x="177" y="1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44" name="Freeform 16"/>
              <p:cNvSpPr>
                <a:spLocks noEditPoints="1"/>
              </p:cNvSpPr>
              <p:nvPr/>
            </p:nvSpPr>
            <p:spPr bwMode="auto">
              <a:xfrm>
                <a:off x="4697413" y="4705350"/>
                <a:ext cx="84138" cy="150812"/>
              </a:xfrm>
              <a:custGeom>
                <a:avLst/>
                <a:gdLst>
                  <a:gd name="T0" fmla="*/ 10 w 20"/>
                  <a:gd name="T1" fmla="*/ 0 h 36"/>
                  <a:gd name="T2" fmla="*/ 3 w 20"/>
                  <a:gd name="T3" fmla="*/ 3 h 36"/>
                  <a:gd name="T4" fmla="*/ 0 w 20"/>
                  <a:gd name="T5" fmla="*/ 10 h 36"/>
                  <a:gd name="T6" fmla="*/ 0 w 20"/>
                  <a:gd name="T7" fmla="*/ 25 h 36"/>
                  <a:gd name="T8" fmla="*/ 2 w 20"/>
                  <a:gd name="T9" fmla="*/ 33 h 36"/>
                  <a:gd name="T10" fmla="*/ 9 w 20"/>
                  <a:gd name="T11" fmla="*/ 36 h 36"/>
                  <a:gd name="T12" fmla="*/ 17 w 20"/>
                  <a:gd name="T13" fmla="*/ 33 h 36"/>
                  <a:gd name="T14" fmla="*/ 20 w 20"/>
                  <a:gd name="T15" fmla="*/ 25 h 36"/>
                  <a:gd name="T16" fmla="*/ 20 w 20"/>
                  <a:gd name="T17" fmla="*/ 23 h 36"/>
                  <a:gd name="T18" fmla="*/ 13 w 20"/>
                  <a:gd name="T19" fmla="*/ 23 h 36"/>
                  <a:gd name="T20" fmla="*/ 13 w 20"/>
                  <a:gd name="T21" fmla="*/ 25 h 36"/>
                  <a:gd name="T22" fmla="*/ 12 w 20"/>
                  <a:gd name="T23" fmla="*/ 29 h 36"/>
                  <a:gd name="T24" fmla="*/ 10 w 20"/>
                  <a:gd name="T25" fmla="*/ 30 h 36"/>
                  <a:gd name="T26" fmla="*/ 7 w 20"/>
                  <a:gd name="T27" fmla="*/ 29 h 36"/>
                  <a:gd name="T28" fmla="*/ 7 w 20"/>
                  <a:gd name="T29" fmla="*/ 25 h 36"/>
                  <a:gd name="T30" fmla="*/ 7 w 20"/>
                  <a:gd name="T31" fmla="*/ 19 h 36"/>
                  <a:gd name="T32" fmla="*/ 20 w 20"/>
                  <a:gd name="T33" fmla="*/ 19 h 36"/>
                  <a:gd name="T34" fmla="*/ 20 w 20"/>
                  <a:gd name="T35" fmla="*/ 10 h 36"/>
                  <a:gd name="T36" fmla="*/ 17 w 20"/>
                  <a:gd name="T37" fmla="*/ 3 h 36"/>
                  <a:gd name="T38" fmla="*/ 10 w 20"/>
                  <a:gd name="T39" fmla="*/ 0 h 36"/>
                  <a:gd name="T40" fmla="*/ 13 w 20"/>
                  <a:gd name="T41" fmla="*/ 13 h 36"/>
                  <a:gd name="T42" fmla="*/ 7 w 20"/>
                  <a:gd name="T43" fmla="*/ 13 h 36"/>
                  <a:gd name="T44" fmla="*/ 7 w 20"/>
                  <a:gd name="T45" fmla="*/ 10 h 36"/>
                  <a:gd name="T46" fmla="*/ 7 w 20"/>
                  <a:gd name="T47" fmla="*/ 7 h 36"/>
                  <a:gd name="T48" fmla="*/ 10 w 20"/>
                  <a:gd name="T49" fmla="*/ 6 h 36"/>
                  <a:gd name="T50" fmla="*/ 12 w 20"/>
                  <a:gd name="T51" fmla="*/ 7 h 36"/>
                  <a:gd name="T52" fmla="*/ 13 w 20"/>
                  <a:gd name="T53" fmla="*/ 10 h 36"/>
                  <a:gd name="T54" fmla="*/ 13 w 20"/>
                  <a:gd name="T55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0" h="36">
                    <a:moveTo>
                      <a:pt x="10" y="0"/>
                    </a:moveTo>
                    <a:cubicBezTo>
                      <a:pt x="7" y="0"/>
                      <a:pt x="4" y="1"/>
                      <a:pt x="3" y="3"/>
                    </a:cubicBezTo>
                    <a:cubicBezTo>
                      <a:pt x="1" y="5"/>
                      <a:pt x="0" y="7"/>
                      <a:pt x="0" y="1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8"/>
                      <a:pt x="1" y="31"/>
                      <a:pt x="2" y="33"/>
                    </a:cubicBezTo>
                    <a:cubicBezTo>
                      <a:pt x="4" y="35"/>
                      <a:pt x="6" y="36"/>
                      <a:pt x="9" y="36"/>
                    </a:cubicBezTo>
                    <a:cubicBezTo>
                      <a:pt x="13" y="36"/>
                      <a:pt x="15" y="35"/>
                      <a:pt x="17" y="33"/>
                    </a:cubicBezTo>
                    <a:cubicBezTo>
                      <a:pt x="19" y="31"/>
                      <a:pt x="20" y="29"/>
                      <a:pt x="20" y="25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7"/>
                      <a:pt x="12" y="28"/>
                      <a:pt x="12" y="29"/>
                    </a:cubicBezTo>
                    <a:cubicBezTo>
                      <a:pt x="11" y="29"/>
                      <a:pt x="11" y="30"/>
                      <a:pt x="10" y="30"/>
                    </a:cubicBezTo>
                    <a:cubicBezTo>
                      <a:pt x="8" y="30"/>
                      <a:pt x="8" y="29"/>
                      <a:pt x="7" y="29"/>
                    </a:cubicBezTo>
                    <a:cubicBezTo>
                      <a:pt x="7" y="28"/>
                      <a:pt x="7" y="27"/>
                      <a:pt x="7" y="25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7"/>
                      <a:pt x="19" y="4"/>
                      <a:pt x="17" y="3"/>
                    </a:cubicBezTo>
                    <a:cubicBezTo>
                      <a:pt x="15" y="1"/>
                      <a:pt x="13" y="0"/>
                      <a:pt x="10" y="0"/>
                    </a:cubicBezTo>
                    <a:close/>
                    <a:moveTo>
                      <a:pt x="13" y="13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7"/>
                    </a:cubicBezTo>
                    <a:cubicBezTo>
                      <a:pt x="8" y="6"/>
                      <a:pt x="9" y="6"/>
                      <a:pt x="10" y="6"/>
                    </a:cubicBezTo>
                    <a:cubicBezTo>
                      <a:pt x="11" y="6"/>
                      <a:pt x="11" y="6"/>
                      <a:pt x="12" y="7"/>
                    </a:cubicBezTo>
                    <a:cubicBezTo>
                      <a:pt x="12" y="8"/>
                      <a:pt x="13" y="9"/>
                      <a:pt x="13" y="10"/>
                    </a:cubicBezTo>
                    <a:lnTo>
                      <a:pt x="13" y="1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10" name="Freeform 32"/>
            <p:cNvSpPr>
              <a:spLocks noEditPoints="1"/>
            </p:cNvSpPr>
            <p:nvPr/>
          </p:nvSpPr>
          <p:spPr bwMode="auto">
            <a:xfrm>
              <a:off x="16542058" y="7512807"/>
              <a:ext cx="1477717" cy="740224"/>
            </a:xfrm>
            <a:custGeom>
              <a:avLst/>
              <a:gdLst>
                <a:gd name="T0" fmla="*/ 101 w 238"/>
                <a:gd name="T1" fmla="*/ 35 h 119"/>
                <a:gd name="T2" fmla="*/ 190 w 238"/>
                <a:gd name="T3" fmla="*/ 50 h 119"/>
                <a:gd name="T4" fmla="*/ 157 w 238"/>
                <a:gd name="T5" fmla="*/ 59 h 119"/>
                <a:gd name="T6" fmla="*/ 147 w 238"/>
                <a:gd name="T7" fmla="*/ 41 h 119"/>
                <a:gd name="T8" fmla="*/ 116 w 238"/>
                <a:gd name="T9" fmla="*/ 41 h 119"/>
                <a:gd name="T10" fmla="*/ 139 w 238"/>
                <a:gd name="T11" fmla="*/ 87 h 119"/>
                <a:gd name="T12" fmla="*/ 238 w 238"/>
                <a:gd name="T13" fmla="*/ 59 h 119"/>
                <a:gd name="T14" fmla="*/ 95 w 238"/>
                <a:gd name="T15" fmla="*/ 21 h 119"/>
                <a:gd name="T16" fmla="*/ 93 w 238"/>
                <a:gd name="T17" fmla="*/ 21 h 119"/>
                <a:gd name="T18" fmla="*/ 83 w 238"/>
                <a:gd name="T19" fmla="*/ 0 h 119"/>
                <a:gd name="T20" fmla="*/ 52 w 238"/>
                <a:gd name="T21" fmla="*/ 4 h 119"/>
                <a:gd name="T22" fmla="*/ 65 w 238"/>
                <a:gd name="T23" fmla="*/ 29 h 119"/>
                <a:gd name="T24" fmla="*/ 29 w 238"/>
                <a:gd name="T25" fmla="*/ 119 h 119"/>
                <a:gd name="T26" fmla="*/ 128 w 238"/>
                <a:gd name="T27" fmla="*/ 91 h 119"/>
                <a:gd name="T28" fmla="*/ 101 w 238"/>
                <a:gd name="T29" fmla="*/ 35 h 119"/>
                <a:gd name="T30" fmla="*/ 56 w 238"/>
                <a:gd name="T31" fmla="*/ 86 h 119"/>
                <a:gd name="T32" fmla="*/ 74 w 238"/>
                <a:gd name="T33" fmla="*/ 47 h 119"/>
                <a:gd name="T34" fmla="*/ 89 w 238"/>
                <a:gd name="T35" fmla="*/ 78 h 119"/>
                <a:gd name="T36" fmla="*/ 56 w 238"/>
                <a:gd name="T37" fmla="*/ 8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8" h="119">
                  <a:moveTo>
                    <a:pt x="101" y="35"/>
                  </a:moveTo>
                  <a:cubicBezTo>
                    <a:pt x="149" y="21"/>
                    <a:pt x="190" y="50"/>
                    <a:pt x="190" y="50"/>
                  </a:cubicBezTo>
                  <a:cubicBezTo>
                    <a:pt x="157" y="59"/>
                    <a:pt x="157" y="59"/>
                    <a:pt x="157" y="59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38" y="40"/>
                    <a:pt x="127" y="39"/>
                    <a:pt x="116" y="41"/>
                  </a:cubicBezTo>
                  <a:cubicBezTo>
                    <a:pt x="139" y="87"/>
                    <a:pt x="139" y="87"/>
                    <a:pt x="139" y="87"/>
                  </a:cubicBezTo>
                  <a:cubicBezTo>
                    <a:pt x="238" y="59"/>
                    <a:pt x="238" y="59"/>
                    <a:pt x="238" y="59"/>
                  </a:cubicBezTo>
                  <a:cubicBezTo>
                    <a:pt x="238" y="59"/>
                    <a:pt x="202" y="3"/>
                    <a:pt x="95" y="21"/>
                  </a:cubicBezTo>
                  <a:cubicBezTo>
                    <a:pt x="95" y="21"/>
                    <a:pt x="94" y="21"/>
                    <a:pt x="93" y="21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0" y="56"/>
                    <a:pt x="29" y="119"/>
                    <a:pt x="29" y="119"/>
                  </a:cubicBezTo>
                  <a:cubicBezTo>
                    <a:pt x="128" y="91"/>
                    <a:pt x="128" y="91"/>
                    <a:pt x="128" y="91"/>
                  </a:cubicBezTo>
                  <a:lnTo>
                    <a:pt x="101" y="35"/>
                  </a:lnTo>
                  <a:close/>
                  <a:moveTo>
                    <a:pt x="56" y="86"/>
                  </a:moveTo>
                  <a:cubicBezTo>
                    <a:pt x="56" y="86"/>
                    <a:pt x="46" y="65"/>
                    <a:pt x="74" y="47"/>
                  </a:cubicBezTo>
                  <a:cubicBezTo>
                    <a:pt x="89" y="78"/>
                    <a:pt x="89" y="78"/>
                    <a:pt x="89" y="78"/>
                  </a:cubicBezTo>
                  <a:lnTo>
                    <a:pt x="56" y="8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39"/>
            <p:cNvSpPr>
              <a:spLocks/>
            </p:cNvSpPr>
            <p:nvPr/>
          </p:nvSpPr>
          <p:spPr bwMode="auto">
            <a:xfrm>
              <a:off x="18590657" y="6974676"/>
              <a:ext cx="1292121" cy="1245458"/>
            </a:xfrm>
            <a:custGeom>
              <a:avLst/>
              <a:gdLst>
                <a:gd name="T0" fmla="*/ 0 w 208"/>
                <a:gd name="T1" fmla="*/ 68 h 201"/>
                <a:gd name="T2" fmla="*/ 8 w 208"/>
                <a:gd name="T3" fmla="*/ 78 h 201"/>
                <a:gd name="T4" fmla="*/ 31 w 208"/>
                <a:gd name="T5" fmla="*/ 72 h 201"/>
                <a:gd name="T6" fmla="*/ 64 w 208"/>
                <a:gd name="T7" fmla="*/ 172 h 201"/>
                <a:gd name="T8" fmla="*/ 106 w 208"/>
                <a:gd name="T9" fmla="*/ 189 h 201"/>
                <a:gd name="T10" fmla="*/ 197 w 208"/>
                <a:gd name="T11" fmla="*/ 62 h 201"/>
                <a:gd name="T12" fmla="*/ 114 w 208"/>
                <a:gd name="T13" fmla="*/ 67 h 201"/>
                <a:gd name="T14" fmla="*/ 137 w 208"/>
                <a:gd name="T15" fmla="*/ 94 h 201"/>
                <a:gd name="T16" fmla="*/ 109 w 208"/>
                <a:gd name="T17" fmla="*/ 130 h 201"/>
                <a:gd name="T18" fmla="*/ 93 w 208"/>
                <a:gd name="T19" fmla="*/ 90 h 201"/>
                <a:gd name="T20" fmla="*/ 60 w 208"/>
                <a:gd name="T21" fmla="*/ 22 h 201"/>
                <a:gd name="T22" fmla="*/ 0 w 208"/>
                <a:gd name="T23" fmla="*/ 68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8" h="201">
                  <a:moveTo>
                    <a:pt x="0" y="68"/>
                  </a:move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25" y="65"/>
                    <a:pt x="31" y="72"/>
                  </a:cubicBezTo>
                  <a:cubicBezTo>
                    <a:pt x="36" y="78"/>
                    <a:pt x="57" y="157"/>
                    <a:pt x="64" y="172"/>
                  </a:cubicBezTo>
                  <a:cubicBezTo>
                    <a:pt x="70" y="184"/>
                    <a:pt x="87" y="201"/>
                    <a:pt x="106" y="189"/>
                  </a:cubicBezTo>
                  <a:cubicBezTo>
                    <a:pt x="125" y="177"/>
                    <a:pt x="186" y="124"/>
                    <a:pt x="197" y="62"/>
                  </a:cubicBezTo>
                  <a:cubicBezTo>
                    <a:pt x="208" y="0"/>
                    <a:pt x="123" y="13"/>
                    <a:pt x="114" y="67"/>
                  </a:cubicBezTo>
                  <a:cubicBezTo>
                    <a:pt x="137" y="54"/>
                    <a:pt x="149" y="73"/>
                    <a:pt x="137" y="94"/>
                  </a:cubicBezTo>
                  <a:cubicBezTo>
                    <a:pt x="126" y="116"/>
                    <a:pt x="115" y="130"/>
                    <a:pt x="109" y="130"/>
                  </a:cubicBezTo>
                  <a:cubicBezTo>
                    <a:pt x="104" y="130"/>
                    <a:pt x="100" y="116"/>
                    <a:pt x="93" y="90"/>
                  </a:cubicBezTo>
                  <a:cubicBezTo>
                    <a:pt x="87" y="64"/>
                    <a:pt x="87" y="17"/>
                    <a:pt x="60" y="22"/>
                  </a:cubicBezTo>
                  <a:cubicBezTo>
                    <a:pt x="34" y="27"/>
                    <a:pt x="0" y="68"/>
                    <a:pt x="0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21711470" y="5808805"/>
              <a:ext cx="721726" cy="718788"/>
            </a:xfrm>
            <a:custGeom>
              <a:avLst/>
              <a:gdLst>
                <a:gd name="T0" fmla="*/ 168 w 175"/>
                <a:gd name="T1" fmla="*/ 53 h 174"/>
                <a:gd name="T2" fmla="*/ 149 w 175"/>
                <a:gd name="T3" fmla="*/ 25 h 174"/>
                <a:gd name="T4" fmla="*/ 121 w 175"/>
                <a:gd name="T5" fmla="*/ 6 h 174"/>
                <a:gd name="T6" fmla="*/ 87 w 175"/>
                <a:gd name="T7" fmla="*/ 0 h 174"/>
                <a:gd name="T8" fmla="*/ 53 w 175"/>
                <a:gd name="T9" fmla="*/ 6 h 174"/>
                <a:gd name="T10" fmla="*/ 26 w 175"/>
                <a:gd name="T11" fmla="*/ 25 h 174"/>
                <a:gd name="T12" fmla="*/ 7 w 175"/>
                <a:gd name="T13" fmla="*/ 53 h 174"/>
                <a:gd name="T14" fmla="*/ 0 w 175"/>
                <a:gd name="T15" fmla="*/ 87 h 174"/>
                <a:gd name="T16" fmla="*/ 7 w 175"/>
                <a:gd name="T17" fmla="*/ 121 h 174"/>
                <a:gd name="T18" fmla="*/ 26 w 175"/>
                <a:gd name="T19" fmla="*/ 149 h 174"/>
                <a:gd name="T20" fmla="*/ 53 w 175"/>
                <a:gd name="T21" fmla="*/ 167 h 174"/>
                <a:gd name="T22" fmla="*/ 87 w 175"/>
                <a:gd name="T23" fmla="*/ 174 h 174"/>
                <a:gd name="T24" fmla="*/ 121 w 175"/>
                <a:gd name="T25" fmla="*/ 167 h 174"/>
                <a:gd name="T26" fmla="*/ 149 w 175"/>
                <a:gd name="T27" fmla="*/ 149 h 174"/>
                <a:gd name="T28" fmla="*/ 168 w 175"/>
                <a:gd name="T29" fmla="*/ 121 h 174"/>
                <a:gd name="T30" fmla="*/ 175 w 175"/>
                <a:gd name="T31" fmla="*/ 87 h 174"/>
                <a:gd name="T32" fmla="*/ 162 w 175"/>
                <a:gd name="T33" fmla="*/ 86 h 174"/>
                <a:gd name="T34" fmla="*/ 108 w 175"/>
                <a:gd name="T35" fmla="*/ 80 h 174"/>
                <a:gd name="T36" fmla="*/ 145 w 175"/>
                <a:gd name="T37" fmla="*/ 40 h 174"/>
                <a:gd name="T38" fmla="*/ 137 w 175"/>
                <a:gd name="T39" fmla="*/ 31 h 174"/>
                <a:gd name="T40" fmla="*/ 70 w 175"/>
                <a:gd name="T41" fmla="*/ 14 h 174"/>
                <a:gd name="T42" fmla="*/ 137 w 175"/>
                <a:gd name="T43" fmla="*/ 31 h 174"/>
                <a:gd name="T44" fmla="*/ 70 w 175"/>
                <a:gd name="T45" fmla="*/ 14 h 174"/>
                <a:gd name="T46" fmla="*/ 70 w 175"/>
                <a:gd name="T47" fmla="*/ 14 h 174"/>
                <a:gd name="T48" fmla="*/ 83 w 175"/>
                <a:gd name="T49" fmla="*/ 62 h 174"/>
                <a:gd name="T50" fmla="*/ 56 w 175"/>
                <a:gd name="T51" fmla="*/ 19 h 174"/>
                <a:gd name="T52" fmla="*/ 13 w 175"/>
                <a:gd name="T53" fmla="*/ 85 h 174"/>
                <a:gd name="T54" fmla="*/ 96 w 175"/>
                <a:gd name="T55" fmla="*/ 87 h 174"/>
                <a:gd name="T56" fmla="*/ 32 w 175"/>
                <a:gd name="T57" fmla="*/ 137 h 174"/>
                <a:gd name="T58" fmla="*/ 13 w 175"/>
                <a:gd name="T59" fmla="*/ 87 h 174"/>
                <a:gd name="T60" fmla="*/ 40 w 175"/>
                <a:gd name="T61" fmla="*/ 144 h 174"/>
                <a:gd name="T62" fmla="*/ 100 w 175"/>
                <a:gd name="T63" fmla="*/ 99 h 174"/>
                <a:gd name="T64" fmla="*/ 117 w 175"/>
                <a:gd name="T65" fmla="*/ 156 h 174"/>
                <a:gd name="T66" fmla="*/ 129 w 175"/>
                <a:gd name="T67" fmla="*/ 149 h 174"/>
                <a:gd name="T68" fmla="*/ 161 w 175"/>
                <a:gd name="T69" fmla="*/ 9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5" h="174">
                  <a:moveTo>
                    <a:pt x="173" y="69"/>
                  </a:moveTo>
                  <a:cubicBezTo>
                    <a:pt x="172" y="64"/>
                    <a:pt x="170" y="58"/>
                    <a:pt x="168" y="53"/>
                  </a:cubicBezTo>
                  <a:cubicBezTo>
                    <a:pt x="166" y="48"/>
                    <a:pt x="163" y="43"/>
                    <a:pt x="160" y="38"/>
                  </a:cubicBezTo>
                  <a:cubicBezTo>
                    <a:pt x="157" y="33"/>
                    <a:pt x="153" y="29"/>
                    <a:pt x="149" y="25"/>
                  </a:cubicBezTo>
                  <a:cubicBezTo>
                    <a:pt x="145" y="21"/>
                    <a:pt x="141" y="18"/>
                    <a:pt x="136" y="14"/>
                  </a:cubicBezTo>
                  <a:cubicBezTo>
                    <a:pt x="132" y="11"/>
                    <a:pt x="127" y="9"/>
                    <a:pt x="121" y="6"/>
                  </a:cubicBezTo>
                  <a:cubicBezTo>
                    <a:pt x="116" y="4"/>
                    <a:pt x="111" y="2"/>
                    <a:pt x="105" y="1"/>
                  </a:cubicBezTo>
                  <a:cubicBezTo>
                    <a:pt x="99" y="0"/>
                    <a:pt x="93" y="0"/>
                    <a:pt x="87" y="0"/>
                  </a:cubicBezTo>
                  <a:cubicBezTo>
                    <a:pt x="82" y="0"/>
                    <a:pt x="76" y="0"/>
                    <a:pt x="70" y="1"/>
                  </a:cubicBezTo>
                  <a:cubicBezTo>
                    <a:pt x="64" y="2"/>
                    <a:pt x="59" y="4"/>
                    <a:pt x="53" y="6"/>
                  </a:cubicBezTo>
                  <a:cubicBezTo>
                    <a:pt x="48" y="9"/>
                    <a:pt x="43" y="11"/>
                    <a:pt x="39" y="14"/>
                  </a:cubicBezTo>
                  <a:cubicBezTo>
                    <a:pt x="34" y="18"/>
                    <a:pt x="30" y="21"/>
                    <a:pt x="26" y="25"/>
                  </a:cubicBezTo>
                  <a:cubicBezTo>
                    <a:pt x="22" y="29"/>
                    <a:pt x="18" y="33"/>
                    <a:pt x="15" y="38"/>
                  </a:cubicBezTo>
                  <a:cubicBezTo>
                    <a:pt x="12" y="43"/>
                    <a:pt x="9" y="48"/>
                    <a:pt x="7" y="53"/>
                  </a:cubicBezTo>
                  <a:cubicBezTo>
                    <a:pt x="5" y="58"/>
                    <a:pt x="3" y="64"/>
                    <a:pt x="2" y="69"/>
                  </a:cubicBezTo>
                  <a:cubicBezTo>
                    <a:pt x="1" y="75"/>
                    <a:pt x="0" y="81"/>
                    <a:pt x="0" y="87"/>
                  </a:cubicBezTo>
                  <a:cubicBezTo>
                    <a:pt x="0" y="93"/>
                    <a:pt x="1" y="99"/>
                    <a:pt x="2" y="105"/>
                  </a:cubicBezTo>
                  <a:cubicBezTo>
                    <a:pt x="3" y="110"/>
                    <a:pt x="5" y="116"/>
                    <a:pt x="7" y="121"/>
                  </a:cubicBezTo>
                  <a:cubicBezTo>
                    <a:pt x="9" y="126"/>
                    <a:pt x="12" y="131"/>
                    <a:pt x="15" y="136"/>
                  </a:cubicBezTo>
                  <a:cubicBezTo>
                    <a:pt x="18" y="140"/>
                    <a:pt x="22" y="145"/>
                    <a:pt x="26" y="149"/>
                  </a:cubicBezTo>
                  <a:cubicBezTo>
                    <a:pt x="30" y="153"/>
                    <a:pt x="34" y="156"/>
                    <a:pt x="39" y="159"/>
                  </a:cubicBezTo>
                  <a:cubicBezTo>
                    <a:pt x="43" y="163"/>
                    <a:pt x="48" y="165"/>
                    <a:pt x="53" y="167"/>
                  </a:cubicBezTo>
                  <a:cubicBezTo>
                    <a:pt x="59" y="170"/>
                    <a:pt x="64" y="171"/>
                    <a:pt x="70" y="173"/>
                  </a:cubicBezTo>
                  <a:cubicBezTo>
                    <a:pt x="76" y="174"/>
                    <a:pt x="82" y="174"/>
                    <a:pt x="87" y="174"/>
                  </a:cubicBezTo>
                  <a:cubicBezTo>
                    <a:pt x="93" y="174"/>
                    <a:pt x="99" y="174"/>
                    <a:pt x="105" y="173"/>
                  </a:cubicBezTo>
                  <a:cubicBezTo>
                    <a:pt x="111" y="171"/>
                    <a:pt x="116" y="170"/>
                    <a:pt x="121" y="167"/>
                  </a:cubicBezTo>
                  <a:cubicBezTo>
                    <a:pt x="127" y="165"/>
                    <a:pt x="132" y="163"/>
                    <a:pt x="136" y="159"/>
                  </a:cubicBezTo>
                  <a:cubicBezTo>
                    <a:pt x="141" y="156"/>
                    <a:pt x="145" y="153"/>
                    <a:pt x="149" y="149"/>
                  </a:cubicBezTo>
                  <a:cubicBezTo>
                    <a:pt x="153" y="145"/>
                    <a:pt x="157" y="140"/>
                    <a:pt x="160" y="136"/>
                  </a:cubicBezTo>
                  <a:cubicBezTo>
                    <a:pt x="163" y="131"/>
                    <a:pt x="166" y="126"/>
                    <a:pt x="168" y="121"/>
                  </a:cubicBezTo>
                  <a:cubicBezTo>
                    <a:pt x="170" y="116"/>
                    <a:pt x="172" y="110"/>
                    <a:pt x="173" y="105"/>
                  </a:cubicBezTo>
                  <a:cubicBezTo>
                    <a:pt x="174" y="99"/>
                    <a:pt x="175" y="93"/>
                    <a:pt x="175" y="87"/>
                  </a:cubicBezTo>
                  <a:cubicBezTo>
                    <a:pt x="175" y="81"/>
                    <a:pt x="174" y="75"/>
                    <a:pt x="173" y="69"/>
                  </a:cubicBezTo>
                  <a:close/>
                  <a:moveTo>
                    <a:pt x="162" y="86"/>
                  </a:moveTo>
                  <a:cubicBezTo>
                    <a:pt x="161" y="86"/>
                    <a:pt x="136" y="81"/>
                    <a:pt x="110" y="84"/>
                  </a:cubicBezTo>
                  <a:cubicBezTo>
                    <a:pt x="110" y="82"/>
                    <a:pt x="109" y="81"/>
                    <a:pt x="108" y="80"/>
                  </a:cubicBezTo>
                  <a:cubicBezTo>
                    <a:pt x="107" y="76"/>
                    <a:pt x="105" y="73"/>
                    <a:pt x="104" y="69"/>
                  </a:cubicBezTo>
                  <a:cubicBezTo>
                    <a:pt x="133" y="57"/>
                    <a:pt x="145" y="40"/>
                    <a:pt x="145" y="40"/>
                  </a:cubicBezTo>
                  <a:cubicBezTo>
                    <a:pt x="156" y="52"/>
                    <a:pt x="162" y="68"/>
                    <a:pt x="162" y="86"/>
                  </a:cubicBezTo>
                  <a:close/>
                  <a:moveTo>
                    <a:pt x="137" y="31"/>
                  </a:moveTo>
                  <a:cubicBezTo>
                    <a:pt x="137" y="31"/>
                    <a:pt x="126" y="47"/>
                    <a:pt x="98" y="58"/>
                  </a:cubicBezTo>
                  <a:cubicBezTo>
                    <a:pt x="85" y="35"/>
                    <a:pt x="71" y="16"/>
                    <a:pt x="70" y="14"/>
                  </a:cubicBezTo>
                  <a:cubicBezTo>
                    <a:pt x="76" y="13"/>
                    <a:pt x="81" y="12"/>
                    <a:pt x="87" y="12"/>
                  </a:cubicBezTo>
                  <a:cubicBezTo>
                    <a:pt x="106" y="12"/>
                    <a:pt x="124" y="19"/>
                    <a:pt x="137" y="31"/>
                  </a:cubicBezTo>
                  <a:close/>
                  <a:moveTo>
                    <a:pt x="70" y="14"/>
                  </a:move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9" y="15"/>
                    <a:pt x="69" y="15"/>
                  </a:cubicBezTo>
                  <a:cubicBezTo>
                    <a:pt x="69" y="15"/>
                    <a:pt x="70" y="15"/>
                    <a:pt x="70" y="14"/>
                  </a:cubicBezTo>
                  <a:close/>
                  <a:moveTo>
                    <a:pt x="56" y="19"/>
                  </a:moveTo>
                  <a:cubicBezTo>
                    <a:pt x="57" y="21"/>
                    <a:pt x="70" y="39"/>
                    <a:pt x="83" y="62"/>
                  </a:cubicBezTo>
                  <a:cubicBezTo>
                    <a:pt x="47" y="72"/>
                    <a:pt x="16" y="72"/>
                    <a:pt x="14" y="72"/>
                  </a:cubicBezTo>
                  <a:cubicBezTo>
                    <a:pt x="19" y="48"/>
                    <a:pt x="35" y="29"/>
                    <a:pt x="56" y="19"/>
                  </a:cubicBezTo>
                  <a:close/>
                  <a:moveTo>
                    <a:pt x="13" y="87"/>
                  </a:moveTo>
                  <a:cubicBezTo>
                    <a:pt x="13" y="86"/>
                    <a:pt x="13" y="85"/>
                    <a:pt x="13" y="85"/>
                  </a:cubicBezTo>
                  <a:cubicBezTo>
                    <a:pt x="14" y="85"/>
                    <a:pt x="51" y="85"/>
                    <a:pt x="90" y="74"/>
                  </a:cubicBezTo>
                  <a:cubicBezTo>
                    <a:pt x="92" y="78"/>
                    <a:pt x="94" y="82"/>
                    <a:pt x="96" y="87"/>
                  </a:cubicBezTo>
                  <a:cubicBezTo>
                    <a:pt x="95" y="87"/>
                    <a:pt x="94" y="87"/>
                    <a:pt x="93" y="88"/>
                  </a:cubicBezTo>
                  <a:cubicBezTo>
                    <a:pt x="52" y="101"/>
                    <a:pt x="32" y="137"/>
                    <a:pt x="32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20" y="124"/>
                    <a:pt x="13" y="106"/>
                    <a:pt x="13" y="87"/>
                  </a:cubicBezTo>
                  <a:close/>
                  <a:moveTo>
                    <a:pt x="87" y="162"/>
                  </a:moveTo>
                  <a:cubicBezTo>
                    <a:pt x="69" y="162"/>
                    <a:pt x="53" y="155"/>
                    <a:pt x="40" y="144"/>
                  </a:cubicBezTo>
                  <a:cubicBezTo>
                    <a:pt x="41" y="145"/>
                    <a:pt x="42" y="146"/>
                    <a:pt x="42" y="146"/>
                  </a:cubicBezTo>
                  <a:cubicBezTo>
                    <a:pt x="42" y="146"/>
                    <a:pt x="56" y="115"/>
                    <a:pt x="100" y="99"/>
                  </a:cubicBezTo>
                  <a:cubicBezTo>
                    <a:pt x="100" y="99"/>
                    <a:pt x="100" y="99"/>
                    <a:pt x="101" y="99"/>
                  </a:cubicBezTo>
                  <a:cubicBezTo>
                    <a:pt x="111" y="126"/>
                    <a:pt x="115" y="149"/>
                    <a:pt x="117" y="156"/>
                  </a:cubicBezTo>
                  <a:cubicBezTo>
                    <a:pt x="108" y="159"/>
                    <a:pt x="98" y="162"/>
                    <a:pt x="87" y="162"/>
                  </a:cubicBezTo>
                  <a:close/>
                  <a:moveTo>
                    <a:pt x="129" y="149"/>
                  </a:moveTo>
                  <a:cubicBezTo>
                    <a:pt x="128" y="144"/>
                    <a:pt x="124" y="122"/>
                    <a:pt x="115" y="96"/>
                  </a:cubicBezTo>
                  <a:cubicBezTo>
                    <a:pt x="139" y="92"/>
                    <a:pt x="160" y="98"/>
                    <a:pt x="161" y="99"/>
                  </a:cubicBezTo>
                  <a:cubicBezTo>
                    <a:pt x="158" y="120"/>
                    <a:pt x="146" y="138"/>
                    <a:pt x="129" y="1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21"/>
            <p:cNvSpPr>
              <a:spLocks/>
            </p:cNvSpPr>
            <p:nvPr/>
          </p:nvSpPr>
          <p:spPr bwMode="auto">
            <a:xfrm>
              <a:off x="16999564" y="10276523"/>
              <a:ext cx="1416635" cy="1409952"/>
            </a:xfrm>
            <a:custGeom>
              <a:avLst/>
              <a:gdLst>
                <a:gd name="T0" fmla="*/ 114 w 228"/>
                <a:gd name="T1" fmla="*/ 0 h 227"/>
                <a:gd name="T2" fmla="*/ 0 w 228"/>
                <a:gd name="T3" fmla="*/ 114 h 227"/>
                <a:gd name="T4" fmla="*/ 68 w 228"/>
                <a:gd name="T5" fmla="*/ 218 h 227"/>
                <a:gd name="T6" fmla="*/ 70 w 228"/>
                <a:gd name="T7" fmla="*/ 192 h 227"/>
                <a:gd name="T8" fmla="*/ 85 w 228"/>
                <a:gd name="T9" fmla="*/ 130 h 227"/>
                <a:gd name="T10" fmla="*/ 81 w 228"/>
                <a:gd name="T11" fmla="*/ 112 h 227"/>
                <a:gd name="T12" fmla="*/ 103 w 228"/>
                <a:gd name="T13" fmla="*/ 82 h 227"/>
                <a:gd name="T14" fmla="*/ 119 w 228"/>
                <a:gd name="T15" fmla="*/ 99 h 227"/>
                <a:gd name="T16" fmla="*/ 109 w 228"/>
                <a:gd name="T17" fmla="*/ 140 h 227"/>
                <a:gd name="T18" fmla="*/ 127 w 228"/>
                <a:gd name="T19" fmla="*/ 162 h 227"/>
                <a:gd name="T20" fmla="*/ 163 w 228"/>
                <a:gd name="T21" fmla="*/ 101 h 227"/>
                <a:gd name="T22" fmla="*/ 115 w 228"/>
                <a:gd name="T23" fmla="*/ 57 h 227"/>
                <a:gd name="T24" fmla="*/ 59 w 228"/>
                <a:gd name="T25" fmla="*/ 112 h 227"/>
                <a:gd name="T26" fmla="*/ 67 w 228"/>
                <a:gd name="T27" fmla="*/ 134 h 227"/>
                <a:gd name="T28" fmla="*/ 68 w 228"/>
                <a:gd name="T29" fmla="*/ 141 h 227"/>
                <a:gd name="T30" fmla="*/ 66 w 228"/>
                <a:gd name="T31" fmla="*/ 150 h 227"/>
                <a:gd name="T32" fmla="*/ 60 w 228"/>
                <a:gd name="T33" fmla="*/ 153 h 227"/>
                <a:gd name="T34" fmla="*/ 37 w 228"/>
                <a:gd name="T35" fmla="*/ 109 h 227"/>
                <a:gd name="T36" fmla="*/ 118 w 228"/>
                <a:gd name="T37" fmla="*/ 38 h 227"/>
                <a:gd name="T38" fmla="*/ 191 w 228"/>
                <a:gd name="T39" fmla="*/ 103 h 227"/>
                <a:gd name="T40" fmla="*/ 129 w 228"/>
                <a:gd name="T41" fmla="*/ 181 h 227"/>
                <a:gd name="T42" fmla="*/ 101 w 228"/>
                <a:gd name="T43" fmla="*/ 167 h 227"/>
                <a:gd name="T44" fmla="*/ 93 w 228"/>
                <a:gd name="T45" fmla="*/ 198 h 227"/>
                <a:gd name="T46" fmla="*/ 82 w 228"/>
                <a:gd name="T47" fmla="*/ 223 h 227"/>
                <a:gd name="T48" fmla="*/ 114 w 228"/>
                <a:gd name="T49" fmla="*/ 227 h 227"/>
                <a:gd name="T50" fmla="*/ 228 w 228"/>
                <a:gd name="T51" fmla="*/ 114 h 227"/>
                <a:gd name="T52" fmla="*/ 114 w 228"/>
                <a:gd name="T5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8" h="227">
                  <a:moveTo>
                    <a:pt x="114" y="0"/>
                  </a:moveTo>
                  <a:cubicBezTo>
                    <a:pt x="51" y="0"/>
                    <a:pt x="0" y="51"/>
                    <a:pt x="0" y="114"/>
                  </a:cubicBezTo>
                  <a:cubicBezTo>
                    <a:pt x="0" y="160"/>
                    <a:pt x="28" y="200"/>
                    <a:pt x="68" y="218"/>
                  </a:cubicBezTo>
                  <a:cubicBezTo>
                    <a:pt x="68" y="210"/>
                    <a:pt x="68" y="200"/>
                    <a:pt x="70" y="192"/>
                  </a:cubicBezTo>
                  <a:cubicBezTo>
                    <a:pt x="73" y="183"/>
                    <a:pt x="85" y="130"/>
                    <a:pt x="85" y="130"/>
                  </a:cubicBezTo>
                  <a:cubicBezTo>
                    <a:pt x="85" y="130"/>
                    <a:pt x="81" y="122"/>
                    <a:pt x="81" y="112"/>
                  </a:cubicBezTo>
                  <a:cubicBezTo>
                    <a:pt x="81" y="95"/>
                    <a:pt x="91" y="82"/>
                    <a:pt x="103" y="82"/>
                  </a:cubicBezTo>
                  <a:cubicBezTo>
                    <a:pt x="114" y="82"/>
                    <a:pt x="119" y="90"/>
                    <a:pt x="119" y="99"/>
                  </a:cubicBezTo>
                  <a:cubicBezTo>
                    <a:pt x="119" y="110"/>
                    <a:pt x="112" y="125"/>
                    <a:pt x="109" y="140"/>
                  </a:cubicBezTo>
                  <a:cubicBezTo>
                    <a:pt x="106" y="152"/>
                    <a:pt x="115" y="162"/>
                    <a:pt x="127" y="162"/>
                  </a:cubicBezTo>
                  <a:cubicBezTo>
                    <a:pt x="148" y="162"/>
                    <a:pt x="163" y="134"/>
                    <a:pt x="163" y="101"/>
                  </a:cubicBezTo>
                  <a:cubicBezTo>
                    <a:pt x="163" y="76"/>
                    <a:pt x="146" y="57"/>
                    <a:pt x="115" y="57"/>
                  </a:cubicBezTo>
                  <a:cubicBezTo>
                    <a:pt x="81" y="57"/>
                    <a:pt x="59" y="83"/>
                    <a:pt x="59" y="112"/>
                  </a:cubicBezTo>
                  <a:cubicBezTo>
                    <a:pt x="59" y="122"/>
                    <a:pt x="62" y="129"/>
                    <a:pt x="67" y="134"/>
                  </a:cubicBezTo>
                  <a:cubicBezTo>
                    <a:pt x="69" y="137"/>
                    <a:pt x="69" y="138"/>
                    <a:pt x="68" y="141"/>
                  </a:cubicBezTo>
                  <a:cubicBezTo>
                    <a:pt x="68" y="143"/>
                    <a:pt x="67" y="148"/>
                    <a:pt x="66" y="150"/>
                  </a:cubicBezTo>
                  <a:cubicBezTo>
                    <a:pt x="65" y="153"/>
                    <a:pt x="63" y="154"/>
                    <a:pt x="60" y="153"/>
                  </a:cubicBezTo>
                  <a:cubicBezTo>
                    <a:pt x="44" y="146"/>
                    <a:pt x="37" y="129"/>
                    <a:pt x="37" y="109"/>
                  </a:cubicBezTo>
                  <a:cubicBezTo>
                    <a:pt x="37" y="77"/>
                    <a:pt x="64" y="38"/>
                    <a:pt x="118" y="38"/>
                  </a:cubicBezTo>
                  <a:cubicBezTo>
                    <a:pt x="162" y="38"/>
                    <a:pt x="191" y="70"/>
                    <a:pt x="191" y="103"/>
                  </a:cubicBezTo>
                  <a:cubicBezTo>
                    <a:pt x="191" y="148"/>
                    <a:pt x="166" y="181"/>
                    <a:pt x="129" y="181"/>
                  </a:cubicBezTo>
                  <a:cubicBezTo>
                    <a:pt x="117" y="181"/>
                    <a:pt x="105" y="175"/>
                    <a:pt x="101" y="167"/>
                  </a:cubicBezTo>
                  <a:cubicBezTo>
                    <a:pt x="101" y="167"/>
                    <a:pt x="95" y="193"/>
                    <a:pt x="93" y="198"/>
                  </a:cubicBezTo>
                  <a:cubicBezTo>
                    <a:pt x="91" y="207"/>
                    <a:pt x="86" y="216"/>
                    <a:pt x="82" y="223"/>
                  </a:cubicBezTo>
                  <a:cubicBezTo>
                    <a:pt x="92" y="226"/>
                    <a:pt x="103" y="227"/>
                    <a:pt x="114" y="227"/>
                  </a:cubicBezTo>
                  <a:cubicBezTo>
                    <a:pt x="177" y="227"/>
                    <a:pt x="228" y="176"/>
                    <a:pt x="228" y="114"/>
                  </a:cubicBezTo>
                  <a:cubicBezTo>
                    <a:pt x="228" y="51"/>
                    <a:pt x="177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22"/>
            <p:cNvSpPr>
              <a:spLocks noEditPoints="1"/>
            </p:cNvSpPr>
            <p:nvPr/>
          </p:nvSpPr>
          <p:spPr bwMode="auto">
            <a:xfrm>
              <a:off x="21296585" y="6804046"/>
              <a:ext cx="1266278" cy="1264258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8851428" y="4460257"/>
              <a:ext cx="1141765" cy="1062164"/>
              <a:chOff x="3338513" y="696913"/>
              <a:chExt cx="771525" cy="717550"/>
            </a:xfrm>
            <a:grpFill/>
          </p:grpSpPr>
          <p:sp>
            <p:nvSpPr>
              <p:cNvPr id="37" name="Freeform 23"/>
              <p:cNvSpPr>
                <a:spLocks/>
              </p:cNvSpPr>
              <p:nvPr/>
            </p:nvSpPr>
            <p:spPr bwMode="auto">
              <a:xfrm>
                <a:off x="3586163" y="696913"/>
                <a:ext cx="523875" cy="717550"/>
              </a:xfrm>
              <a:custGeom>
                <a:avLst/>
                <a:gdLst>
                  <a:gd name="T0" fmla="*/ 115 w 125"/>
                  <a:gd name="T1" fmla="*/ 63 h 171"/>
                  <a:gd name="T2" fmla="*/ 69 w 125"/>
                  <a:gd name="T3" fmla="*/ 63 h 171"/>
                  <a:gd name="T4" fmla="*/ 85 w 125"/>
                  <a:gd name="T5" fmla="*/ 32 h 171"/>
                  <a:gd name="T6" fmla="*/ 74 w 125"/>
                  <a:gd name="T7" fmla="*/ 0 h 171"/>
                  <a:gd name="T8" fmla="*/ 61 w 125"/>
                  <a:gd name="T9" fmla="*/ 21 h 171"/>
                  <a:gd name="T10" fmla="*/ 37 w 125"/>
                  <a:gd name="T11" fmla="*/ 53 h 171"/>
                  <a:gd name="T12" fmla="*/ 0 w 125"/>
                  <a:gd name="T13" fmla="*/ 70 h 171"/>
                  <a:gd name="T14" fmla="*/ 0 w 125"/>
                  <a:gd name="T15" fmla="*/ 71 h 171"/>
                  <a:gd name="T16" fmla="*/ 0 w 125"/>
                  <a:gd name="T17" fmla="*/ 148 h 171"/>
                  <a:gd name="T18" fmla="*/ 26 w 125"/>
                  <a:gd name="T19" fmla="*/ 155 h 171"/>
                  <a:gd name="T20" fmla="*/ 76 w 125"/>
                  <a:gd name="T21" fmla="*/ 171 h 171"/>
                  <a:gd name="T22" fmla="*/ 91 w 125"/>
                  <a:gd name="T23" fmla="*/ 147 h 171"/>
                  <a:gd name="T24" fmla="*/ 103 w 125"/>
                  <a:gd name="T25" fmla="*/ 121 h 171"/>
                  <a:gd name="T26" fmla="*/ 107 w 125"/>
                  <a:gd name="T27" fmla="*/ 91 h 171"/>
                  <a:gd name="T28" fmla="*/ 115 w 125"/>
                  <a:gd name="T29" fmla="*/ 63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5" h="171">
                    <a:moveTo>
                      <a:pt x="115" y="63"/>
                    </a:moveTo>
                    <a:cubicBezTo>
                      <a:pt x="105" y="57"/>
                      <a:pt x="69" y="63"/>
                      <a:pt x="69" y="63"/>
                    </a:cubicBezTo>
                    <a:cubicBezTo>
                      <a:pt x="75" y="59"/>
                      <a:pt x="85" y="38"/>
                      <a:pt x="85" y="32"/>
                    </a:cubicBezTo>
                    <a:cubicBezTo>
                      <a:pt x="86" y="19"/>
                      <a:pt x="83" y="0"/>
                      <a:pt x="74" y="0"/>
                    </a:cubicBezTo>
                    <a:cubicBezTo>
                      <a:pt x="64" y="0"/>
                      <a:pt x="62" y="16"/>
                      <a:pt x="61" y="21"/>
                    </a:cubicBezTo>
                    <a:cubicBezTo>
                      <a:pt x="59" y="35"/>
                      <a:pt x="46" y="48"/>
                      <a:pt x="37" y="53"/>
                    </a:cubicBezTo>
                    <a:cubicBezTo>
                      <a:pt x="25" y="60"/>
                      <a:pt x="16" y="66"/>
                      <a:pt x="0" y="70"/>
                    </a:cubicBezTo>
                    <a:cubicBezTo>
                      <a:pt x="0" y="70"/>
                      <a:pt x="0" y="71"/>
                      <a:pt x="0" y="71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9" y="148"/>
                      <a:pt x="18" y="150"/>
                      <a:pt x="26" y="155"/>
                    </a:cubicBezTo>
                    <a:cubicBezTo>
                      <a:pt x="43" y="164"/>
                      <a:pt x="56" y="171"/>
                      <a:pt x="76" y="171"/>
                    </a:cubicBezTo>
                    <a:cubicBezTo>
                      <a:pt x="106" y="171"/>
                      <a:pt x="103" y="148"/>
                      <a:pt x="91" y="147"/>
                    </a:cubicBezTo>
                    <a:cubicBezTo>
                      <a:pt x="115" y="148"/>
                      <a:pt x="117" y="128"/>
                      <a:pt x="103" y="121"/>
                    </a:cubicBezTo>
                    <a:cubicBezTo>
                      <a:pt x="125" y="121"/>
                      <a:pt x="122" y="93"/>
                      <a:pt x="107" y="91"/>
                    </a:cubicBezTo>
                    <a:cubicBezTo>
                      <a:pt x="124" y="92"/>
                      <a:pt x="125" y="70"/>
                      <a:pt x="115" y="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" name="Rectangle 24"/>
              <p:cNvSpPr>
                <a:spLocks noChangeArrowheads="1"/>
              </p:cNvSpPr>
              <p:nvPr/>
            </p:nvSpPr>
            <p:spPr bwMode="auto">
              <a:xfrm>
                <a:off x="3338513" y="960438"/>
                <a:ext cx="163513" cy="3905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7016425" y="5811368"/>
              <a:ext cx="1520500" cy="1424358"/>
              <a:chOff x="544513" y="3295650"/>
              <a:chExt cx="1325563" cy="1241425"/>
            </a:xfrm>
            <a:grpFill/>
          </p:grpSpPr>
          <p:sp>
            <p:nvSpPr>
              <p:cNvPr id="34" name="Freeform 26"/>
              <p:cNvSpPr>
                <a:spLocks/>
              </p:cNvSpPr>
              <p:nvPr/>
            </p:nvSpPr>
            <p:spPr bwMode="auto">
              <a:xfrm>
                <a:off x="692151" y="3351213"/>
                <a:ext cx="1077913" cy="1185862"/>
              </a:xfrm>
              <a:custGeom>
                <a:avLst/>
                <a:gdLst>
                  <a:gd name="T0" fmla="*/ 55 w 257"/>
                  <a:gd name="T1" fmla="*/ 128 h 283"/>
                  <a:gd name="T2" fmla="*/ 49 w 257"/>
                  <a:gd name="T3" fmla="*/ 128 h 283"/>
                  <a:gd name="T4" fmla="*/ 43 w 257"/>
                  <a:gd name="T5" fmla="*/ 129 h 283"/>
                  <a:gd name="T6" fmla="*/ 36 w 257"/>
                  <a:gd name="T7" fmla="*/ 133 h 283"/>
                  <a:gd name="T8" fmla="*/ 9 w 257"/>
                  <a:gd name="T9" fmla="*/ 145 h 283"/>
                  <a:gd name="T10" fmla="*/ 4 w 257"/>
                  <a:gd name="T11" fmla="*/ 167 h 283"/>
                  <a:gd name="T12" fmla="*/ 26 w 257"/>
                  <a:gd name="T13" fmla="*/ 218 h 283"/>
                  <a:gd name="T14" fmla="*/ 46 w 257"/>
                  <a:gd name="T15" fmla="*/ 229 h 283"/>
                  <a:gd name="T16" fmla="*/ 61 w 257"/>
                  <a:gd name="T17" fmla="*/ 223 h 283"/>
                  <a:gd name="T18" fmla="*/ 73 w 257"/>
                  <a:gd name="T19" fmla="*/ 243 h 283"/>
                  <a:gd name="T20" fmla="*/ 77 w 257"/>
                  <a:gd name="T21" fmla="*/ 240 h 283"/>
                  <a:gd name="T22" fmla="*/ 106 w 257"/>
                  <a:gd name="T23" fmla="*/ 273 h 283"/>
                  <a:gd name="T24" fmla="*/ 139 w 257"/>
                  <a:gd name="T25" fmla="*/ 275 h 283"/>
                  <a:gd name="T26" fmla="*/ 141 w 257"/>
                  <a:gd name="T27" fmla="*/ 242 h 283"/>
                  <a:gd name="T28" fmla="*/ 138 w 257"/>
                  <a:gd name="T29" fmla="*/ 239 h 283"/>
                  <a:gd name="T30" fmla="*/ 138 w 257"/>
                  <a:gd name="T31" fmla="*/ 239 h 283"/>
                  <a:gd name="T32" fmla="*/ 112 w 257"/>
                  <a:gd name="T33" fmla="*/ 209 h 283"/>
                  <a:gd name="T34" fmla="*/ 128 w 257"/>
                  <a:gd name="T35" fmla="*/ 194 h 283"/>
                  <a:gd name="T36" fmla="*/ 131 w 257"/>
                  <a:gd name="T37" fmla="*/ 193 h 283"/>
                  <a:gd name="T38" fmla="*/ 257 w 257"/>
                  <a:gd name="T39" fmla="*/ 188 h 283"/>
                  <a:gd name="T40" fmla="*/ 174 w 257"/>
                  <a:gd name="T41" fmla="*/ 0 h 283"/>
                  <a:gd name="T42" fmla="*/ 55 w 257"/>
                  <a:gd name="T43" fmla="*/ 128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7" h="283">
                    <a:moveTo>
                      <a:pt x="55" y="128"/>
                    </a:moveTo>
                    <a:cubicBezTo>
                      <a:pt x="53" y="127"/>
                      <a:pt x="51" y="127"/>
                      <a:pt x="49" y="128"/>
                    </a:cubicBezTo>
                    <a:cubicBezTo>
                      <a:pt x="47" y="128"/>
                      <a:pt x="45" y="128"/>
                      <a:pt x="43" y="129"/>
                    </a:cubicBezTo>
                    <a:cubicBezTo>
                      <a:pt x="41" y="130"/>
                      <a:pt x="38" y="131"/>
                      <a:pt x="36" y="133"/>
                    </a:cubicBezTo>
                    <a:cubicBezTo>
                      <a:pt x="9" y="145"/>
                      <a:pt x="9" y="145"/>
                      <a:pt x="9" y="145"/>
                    </a:cubicBezTo>
                    <a:cubicBezTo>
                      <a:pt x="2" y="148"/>
                      <a:pt x="0" y="158"/>
                      <a:pt x="4" y="167"/>
                    </a:cubicBezTo>
                    <a:cubicBezTo>
                      <a:pt x="26" y="218"/>
                      <a:pt x="26" y="218"/>
                      <a:pt x="26" y="218"/>
                    </a:cubicBezTo>
                    <a:cubicBezTo>
                      <a:pt x="30" y="227"/>
                      <a:pt x="39" y="232"/>
                      <a:pt x="46" y="229"/>
                    </a:cubicBezTo>
                    <a:cubicBezTo>
                      <a:pt x="61" y="223"/>
                      <a:pt x="61" y="223"/>
                      <a:pt x="61" y="223"/>
                    </a:cubicBezTo>
                    <a:cubicBezTo>
                      <a:pt x="73" y="243"/>
                      <a:pt x="73" y="243"/>
                      <a:pt x="73" y="243"/>
                    </a:cubicBezTo>
                    <a:cubicBezTo>
                      <a:pt x="77" y="240"/>
                      <a:pt x="77" y="240"/>
                      <a:pt x="77" y="240"/>
                    </a:cubicBezTo>
                    <a:cubicBezTo>
                      <a:pt x="106" y="273"/>
                      <a:pt x="106" y="273"/>
                      <a:pt x="106" y="273"/>
                    </a:cubicBezTo>
                    <a:cubicBezTo>
                      <a:pt x="115" y="282"/>
                      <a:pt x="129" y="283"/>
                      <a:pt x="139" y="275"/>
                    </a:cubicBezTo>
                    <a:cubicBezTo>
                      <a:pt x="149" y="266"/>
                      <a:pt x="149" y="251"/>
                      <a:pt x="141" y="242"/>
                    </a:cubicBezTo>
                    <a:cubicBezTo>
                      <a:pt x="138" y="239"/>
                      <a:pt x="138" y="239"/>
                      <a:pt x="138" y="239"/>
                    </a:cubicBezTo>
                    <a:cubicBezTo>
                      <a:pt x="138" y="239"/>
                      <a:pt x="138" y="239"/>
                      <a:pt x="138" y="239"/>
                    </a:cubicBezTo>
                    <a:cubicBezTo>
                      <a:pt x="112" y="209"/>
                      <a:pt x="112" y="209"/>
                      <a:pt x="112" y="209"/>
                    </a:cubicBezTo>
                    <a:cubicBezTo>
                      <a:pt x="128" y="194"/>
                      <a:pt x="128" y="194"/>
                      <a:pt x="128" y="194"/>
                    </a:cubicBezTo>
                    <a:cubicBezTo>
                      <a:pt x="129" y="194"/>
                      <a:pt x="130" y="193"/>
                      <a:pt x="131" y="193"/>
                    </a:cubicBezTo>
                    <a:cubicBezTo>
                      <a:pt x="197" y="178"/>
                      <a:pt x="257" y="188"/>
                      <a:pt x="257" y="188"/>
                    </a:cubicBezTo>
                    <a:cubicBezTo>
                      <a:pt x="174" y="0"/>
                      <a:pt x="174" y="0"/>
                      <a:pt x="174" y="0"/>
                    </a:cubicBezTo>
                    <a:cubicBezTo>
                      <a:pt x="161" y="54"/>
                      <a:pt x="86" y="108"/>
                      <a:pt x="55" y="12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5" name="Freeform 27"/>
              <p:cNvSpPr>
                <a:spLocks/>
              </p:cNvSpPr>
              <p:nvPr/>
            </p:nvSpPr>
            <p:spPr bwMode="auto">
              <a:xfrm>
                <a:off x="1446213" y="3295650"/>
                <a:ext cx="423863" cy="865187"/>
              </a:xfrm>
              <a:custGeom>
                <a:avLst/>
                <a:gdLst>
                  <a:gd name="T0" fmla="*/ 0 w 267"/>
                  <a:gd name="T1" fmla="*/ 16 h 545"/>
                  <a:gd name="T2" fmla="*/ 233 w 267"/>
                  <a:gd name="T3" fmla="*/ 545 h 545"/>
                  <a:gd name="T4" fmla="*/ 267 w 267"/>
                  <a:gd name="T5" fmla="*/ 531 h 545"/>
                  <a:gd name="T6" fmla="*/ 32 w 267"/>
                  <a:gd name="T7" fmla="*/ 0 h 545"/>
                  <a:gd name="T8" fmla="*/ 0 w 267"/>
                  <a:gd name="T9" fmla="*/ 16 h 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7" h="545">
                    <a:moveTo>
                      <a:pt x="0" y="16"/>
                    </a:moveTo>
                    <a:lnTo>
                      <a:pt x="233" y="545"/>
                    </a:lnTo>
                    <a:lnTo>
                      <a:pt x="267" y="531"/>
                    </a:lnTo>
                    <a:lnTo>
                      <a:pt x="3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36" name="Freeform 28"/>
              <p:cNvSpPr>
                <a:spLocks/>
              </p:cNvSpPr>
              <p:nvPr/>
            </p:nvSpPr>
            <p:spPr bwMode="auto">
              <a:xfrm>
                <a:off x="544513" y="4021138"/>
                <a:ext cx="257175" cy="339725"/>
              </a:xfrm>
              <a:custGeom>
                <a:avLst/>
                <a:gdLst>
                  <a:gd name="T0" fmla="*/ 30 w 61"/>
                  <a:gd name="T1" fmla="*/ 10 h 81"/>
                  <a:gd name="T2" fmla="*/ 28 w 61"/>
                  <a:gd name="T3" fmla="*/ 0 h 81"/>
                  <a:gd name="T4" fmla="*/ 17 w 61"/>
                  <a:gd name="T5" fmla="*/ 5 h 81"/>
                  <a:gd name="T6" fmla="*/ 1 w 61"/>
                  <a:gd name="T7" fmla="*/ 32 h 81"/>
                  <a:gd name="T8" fmla="*/ 15 w 61"/>
                  <a:gd name="T9" fmla="*/ 26 h 81"/>
                  <a:gd name="T10" fmla="*/ 21 w 61"/>
                  <a:gd name="T11" fmla="*/ 28 h 81"/>
                  <a:gd name="T12" fmla="*/ 21 w 61"/>
                  <a:gd name="T13" fmla="*/ 29 h 81"/>
                  <a:gd name="T14" fmla="*/ 22 w 61"/>
                  <a:gd name="T15" fmla="*/ 29 h 81"/>
                  <a:gd name="T16" fmla="*/ 19 w 61"/>
                  <a:gd name="T17" fmla="*/ 35 h 81"/>
                  <a:gd name="T18" fmla="*/ 4 w 61"/>
                  <a:gd name="T19" fmla="*/ 42 h 81"/>
                  <a:gd name="T20" fmla="*/ 6 w 61"/>
                  <a:gd name="T21" fmla="*/ 47 h 81"/>
                  <a:gd name="T22" fmla="*/ 21 w 61"/>
                  <a:gd name="T23" fmla="*/ 40 h 81"/>
                  <a:gd name="T24" fmla="*/ 27 w 61"/>
                  <a:gd name="T25" fmla="*/ 42 h 81"/>
                  <a:gd name="T26" fmla="*/ 28 w 61"/>
                  <a:gd name="T27" fmla="*/ 43 h 81"/>
                  <a:gd name="T28" fmla="*/ 28 w 61"/>
                  <a:gd name="T29" fmla="*/ 43 h 81"/>
                  <a:gd name="T30" fmla="*/ 25 w 61"/>
                  <a:gd name="T31" fmla="*/ 49 h 81"/>
                  <a:gd name="T32" fmla="*/ 10 w 61"/>
                  <a:gd name="T33" fmla="*/ 56 h 81"/>
                  <a:gd name="T34" fmla="*/ 12 w 61"/>
                  <a:gd name="T35" fmla="*/ 61 h 81"/>
                  <a:gd name="T36" fmla="*/ 28 w 61"/>
                  <a:gd name="T37" fmla="*/ 54 h 81"/>
                  <a:gd name="T38" fmla="*/ 34 w 61"/>
                  <a:gd name="T39" fmla="*/ 56 h 81"/>
                  <a:gd name="T40" fmla="*/ 34 w 61"/>
                  <a:gd name="T41" fmla="*/ 56 h 81"/>
                  <a:gd name="T42" fmla="*/ 34 w 61"/>
                  <a:gd name="T43" fmla="*/ 57 h 81"/>
                  <a:gd name="T44" fmla="*/ 31 w 61"/>
                  <a:gd name="T45" fmla="*/ 63 h 81"/>
                  <a:gd name="T46" fmla="*/ 17 w 61"/>
                  <a:gd name="T47" fmla="*/ 69 h 81"/>
                  <a:gd name="T48" fmla="*/ 48 w 61"/>
                  <a:gd name="T49" fmla="*/ 76 h 81"/>
                  <a:gd name="T50" fmla="*/ 61 w 61"/>
                  <a:gd name="T51" fmla="*/ 71 h 81"/>
                  <a:gd name="T52" fmla="*/ 53 w 61"/>
                  <a:gd name="T53" fmla="*/ 61 h 81"/>
                  <a:gd name="T54" fmla="*/ 30 w 61"/>
                  <a:gd name="T55" fmla="*/ 1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1" h="81">
                    <a:moveTo>
                      <a:pt x="30" y="10"/>
                    </a:moveTo>
                    <a:cubicBezTo>
                      <a:pt x="29" y="6"/>
                      <a:pt x="28" y="3"/>
                      <a:pt x="28" y="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6" y="10"/>
                      <a:pt x="0" y="21"/>
                      <a:pt x="1" y="32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8" y="25"/>
                      <a:pt x="20" y="26"/>
                      <a:pt x="21" y="28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2" y="29"/>
                      <a:pt x="22" y="29"/>
                    </a:cubicBezTo>
                    <a:cubicBezTo>
                      <a:pt x="23" y="31"/>
                      <a:pt x="22" y="34"/>
                      <a:pt x="19" y="35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4" y="39"/>
                      <a:pt x="26" y="40"/>
                      <a:pt x="27" y="42"/>
                    </a:cubicBezTo>
                    <a:cubicBezTo>
                      <a:pt x="27" y="42"/>
                      <a:pt x="27" y="43"/>
                      <a:pt x="28" y="43"/>
                    </a:cubicBezTo>
                    <a:cubicBezTo>
                      <a:pt x="28" y="43"/>
                      <a:pt x="28" y="43"/>
                      <a:pt x="28" y="43"/>
                    </a:cubicBezTo>
                    <a:cubicBezTo>
                      <a:pt x="29" y="45"/>
                      <a:pt x="28" y="48"/>
                      <a:pt x="25" y="49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30" y="53"/>
                      <a:pt x="33" y="54"/>
                      <a:pt x="34" y="56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5" y="59"/>
                      <a:pt x="34" y="62"/>
                      <a:pt x="31" y="63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24" y="78"/>
                      <a:pt x="37" y="81"/>
                      <a:pt x="48" y="76"/>
                    </a:cubicBezTo>
                    <a:cubicBezTo>
                      <a:pt x="61" y="71"/>
                      <a:pt x="61" y="71"/>
                      <a:pt x="61" y="71"/>
                    </a:cubicBezTo>
                    <a:cubicBezTo>
                      <a:pt x="58" y="68"/>
                      <a:pt x="55" y="65"/>
                      <a:pt x="53" y="61"/>
                    </a:cubicBezTo>
                    <a:lnTo>
                      <a:pt x="30" y="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17" name="Freeform 52"/>
            <p:cNvSpPr>
              <a:spLocks/>
            </p:cNvSpPr>
            <p:nvPr/>
          </p:nvSpPr>
          <p:spPr bwMode="auto">
            <a:xfrm>
              <a:off x="14542795" y="6203899"/>
              <a:ext cx="906834" cy="1092712"/>
            </a:xfrm>
            <a:custGeom>
              <a:avLst/>
              <a:gdLst>
                <a:gd name="T0" fmla="*/ 60 w 146"/>
                <a:gd name="T1" fmla="*/ 173 h 176"/>
                <a:gd name="T2" fmla="*/ 40 w 146"/>
                <a:gd name="T3" fmla="*/ 173 h 176"/>
                <a:gd name="T4" fmla="*/ 38 w 146"/>
                <a:gd name="T5" fmla="*/ 172 h 176"/>
                <a:gd name="T6" fmla="*/ 17 w 146"/>
                <a:gd name="T7" fmla="*/ 122 h 176"/>
                <a:gd name="T8" fmla="*/ 40 w 146"/>
                <a:gd name="T9" fmla="*/ 62 h 176"/>
                <a:gd name="T10" fmla="*/ 55 w 146"/>
                <a:gd name="T11" fmla="*/ 24 h 176"/>
                <a:gd name="T12" fmla="*/ 103 w 146"/>
                <a:gd name="T13" fmla="*/ 9 h 176"/>
                <a:gd name="T14" fmla="*/ 141 w 146"/>
                <a:gd name="T15" fmla="*/ 53 h 176"/>
                <a:gd name="T16" fmla="*/ 108 w 146"/>
                <a:gd name="T17" fmla="*/ 142 h 176"/>
                <a:gd name="T18" fmla="*/ 98 w 146"/>
                <a:gd name="T19" fmla="*/ 146 h 176"/>
                <a:gd name="T20" fmla="*/ 94 w 146"/>
                <a:gd name="T21" fmla="*/ 137 h 176"/>
                <a:gd name="T22" fmla="*/ 127 w 146"/>
                <a:gd name="T23" fmla="*/ 49 h 176"/>
                <a:gd name="T24" fmla="*/ 98 w 146"/>
                <a:gd name="T25" fmla="*/ 23 h 176"/>
                <a:gd name="T26" fmla="*/ 69 w 146"/>
                <a:gd name="T27" fmla="*/ 30 h 176"/>
                <a:gd name="T28" fmla="*/ 54 w 146"/>
                <a:gd name="T29" fmla="*/ 67 h 176"/>
                <a:gd name="T30" fmla="*/ 30 w 146"/>
                <a:gd name="T31" fmla="*/ 127 h 176"/>
                <a:gd name="T32" fmla="*/ 44 w 146"/>
                <a:gd name="T33" fmla="*/ 159 h 176"/>
                <a:gd name="T34" fmla="*/ 45 w 146"/>
                <a:gd name="T35" fmla="*/ 159 h 176"/>
                <a:gd name="T36" fmla="*/ 61 w 146"/>
                <a:gd name="T37" fmla="*/ 151 h 176"/>
                <a:gd name="T38" fmla="*/ 67 w 146"/>
                <a:gd name="T39" fmla="*/ 135 h 176"/>
                <a:gd name="T40" fmla="*/ 93 w 146"/>
                <a:gd name="T41" fmla="*/ 68 h 176"/>
                <a:gd name="T42" fmla="*/ 91 w 146"/>
                <a:gd name="T43" fmla="*/ 58 h 176"/>
                <a:gd name="T44" fmla="*/ 82 w 146"/>
                <a:gd name="T45" fmla="*/ 67 h 176"/>
                <a:gd name="T46" fmla="*/ 57 w 146"/>
                <a:gd name="T47" fmla="*/ 130 h 176"/>
                <a:gd name="T48" fmla="*/ 48 w 146"/>
                <a:gd name="T49" fmla="*/ 134 h 176"/>
                <a:gd name="T50" fmla="*/ 44 w 146"/>
                <a:gd name="T51" fmla="*/ 124 h 176"/>
                <a:gd name="T52" fmla="*/ 68 w 146"/>
                <a:gd name="T53" fmla="*/ 62 h 176"/>
                <a:gd name="T54" fmla="*/ 96 w 146"/>
                <a:gd name="T55" fmla="*/ 44 h 176"/>
                <a:gd name="T56" fmla="*/ 107 w 146"/>
                <a:gd name="T57" fmla="*/ 72 h 176"/>
                <a:gd name="T58" fmla="*/ 80 w 146"/>
                <a:gd name="T59" fmla="*/ 141 h 176"/>
                <a:gd name="T60" fmla="*/ 74 w 146"/>
                <a:gd name="T61" fmla="*/ 156 h 176"/>
                <a:gd name="T62" fmla="*/ 60 w 146"/>
                <a:gd name="T63" fmla="*/ 17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6" h="176">
                  <a:moveTo>
                    <a:pt x="60" y="173"/>
                  </a:moveTo>
                  <a:cubicBezTo>
                    <a:pt x="54" y="176"/>
                    <a:pt x="47" y="176"/>
                    <a:pt x="40" y="173"/>
                  </a:cubicBezTo>
                  <a:cubicBezTo>
                    <a:pt x="38" y="172"/>
                    <a:pt x="38" y="172"/>
                    <a:pt x="38" y="172"/>
                  </a:cubicBezTo>
                  <a:cubicBezTo>
                    <a:pt x="31" y="169"/>
                    <a:pt x="0" y="160"/>
                    <a:pt x="17" y="122"/>
                  </a:cubicBezTo>
                  <a:cubicBezTo>
                    <a:pt x="24" y="106"/>
                    <a:pt x="31" y="84"/>
                    <a:pt x="40" y="62"/>
                  </a:cubicBezTo>
                  <a:cubicBezTo>
                    <a:pt x="45" y="50"/>
                    <a:pt x="50" y="37"/>
                    <a:pt x="55" y="24"/>
                  </a:cubicBezTo>
                  <a:cubicBezTo>
                    <a:pt x="64" y="1"/>
                    <a:pt x="78" y="0"/>
                    <a:pt x="103" y="9"/>
                  </a:cubicBezTo>
                  <a:cubicBezTo>
                    <a:pt x="133" y="20"/>
                    <a:pt x="146" y="39"/>
                    <a:pt x="141" y="53"/>
                  </a:cubicBezTo>
                  <a:cubicBezTo>
                    <a:pt x="135" y="73"/>
                    <a:pt x="109" y="139"/>
                    <a:pt x="108" y="142"/>
                  </a:cubicBezTo>
                  <a:cubicBezTo>
                    <a:pt x="106" y="146"/>
                    <a:pt x="102" y="148"/>
                    <a:pt x="98" y="146"/>
                  </a:cubicBezTo>
                  <a:cubicBezTo>
                    <a:pt x="95" y="145"/>
                    <a:pt x="93" y="141"/>
                    <a:pt x="94" y="137"/>
                  </a:cubicBezTo>
                  <a:cubicBezTo>
                    <a:pt x="94" y="136"/>
                    <a:pt x="121" y="68"/>
                    <a:pt x="127" y="49"/>
                  </a:cubicBezTo>
                  <a:cubicBezTo>
                    <a:pt x="129" y="45"/>
                    <a:pt x="124" y="32"/>
                    <a:pt x="98" y="23"/>
                  </a:cubicBezTo>
                  <a:cubicBezTo>
                    <a:pt x="83" y="17"/>
                    <a:pt x="76" y="10"/>
                    <a:pt x="69" y="30"/>
                  </a:cubicBezTo>
                  <a:cubicBezTo>
                    <a:pt x="64" y="42"/>
                    <a:pt x="59" y="55"/>
                    <a:pt x="54" y="67"/>
                  </a:cubicBezTo>
                  <a:cubicBezTo>
                    <a:pt x="45" y="90"/>
                    <a:pt x="37" y="111"/>
                    <a:pt x="30" y="127"/>
                  </a:cubicBezTo>
                  <a:cubicBezTo>
                    <a:pt x="20" y="152"/>
                    <a:pt x="36" y="155"/>
                    <a:pt x="44" y="159"/>
                  </a:cubicBezTo>
                  <a:cubicBezTo>
                    <a:pt x="45" y="159"/>
                    <a:pt x="45" y="159"/>
                    <a:pt x="45" y="159"/>
                  </a:cubicBezTo>
                  <a:cubicBezTo>
                    <a:pt x="52" y="162"/>
                    <a:pt x="56" y="161"/>
                    <a:pt x="61" y="151"/>
                  </a:cubicBezTo>
                  <a:cubicBezTo>
                    <a:pt x="62" y="148"/>
                    <a:pt x="64" y="142"/>
                    <a:pt x="67" y="135"/>
                  </a:cubicBezTo>
                  <a:cubicBezTo>
                    <a:pt x="75" y="115"/>
                    <a:pt x="91" y="77"/>
                    <a:pt x="93" y="68"/>
                  </a:cubicBezTo>
                  <a:cubicBezTo>
                    <a:pt x="94" y="65"/>
                    <a:pt x="94" y="59"/>
                    <a:pt x="91" y="58"/>
                  </a:cubicBezTo>
                  <a:cubicBezTo>
                    <a:pt x="87" y="56"/>
                    <a:pt x="83" y="65"/>
                    <a:pt x="82" y="67"/>
                  </a:cubicBezTo>
                  <a:cubicBezTo>
                    <a:pt x="72" y="95"/>
                    <a:pt x="58" y="130"/>
                    <a:pt x="57" y="130"/>
                  </a:cubicBezTo>
                  <a:cubicBezTo>
                    <a:pt x="56" y="134"/>
                    <a:pt x="52" y="135"/>
                    <a:pt x="48" y="134"/>
                  </a:cubicBezTo>
                  <a:cubicBezTo>
                    <a:pt x="44" y="132"/>
                    <a:pt x="42" y="128"/>
                    <a:pt x="44" y="124"/>
                  </a:cubicBezTo>
                  <a:cubicBezTo>
                    <a:pt x="44" y="124"/>
                    <a:pt x="58" y="90"/>
                    <a:pt x="68" y="62"/>
                  </a:cubicBezTo>
                  <a:cubicBezTo>
                    <a:pt x="75" y="45"/>
                    <a:pt x="87" y="41"/>
                    <a:pt x="96" y="44"/>
                  </a:cubicBezTo>
                  <a:cubicBezTo>
                    <a:pt x="106" y="47"/>
                    <a:pt x="110" y="62"/>
                    <a:pt x="107" y="72"/>
                  </a:cubicBezTo>
                  <a:cubicBezTo>
                    <a:pt x="105" y="81"/>
                    <a:pt x="93" y="111"/>
                    <a:pt x="80" y="141"/>
                  </a:cubicBezTo>
                  <a:cubicBezTo>
                    <a:pt x="78" y="148"/>
                    <a:pt x="75" y="154"/>
                    <a:pt x="74" y="156"/>
                  </a:cubicBezTo>
                  <a:cubicBezTo>
                    <a:pt x="71" y="165"/>
                    <a:pt x="66" y="171"/>
                    <a:pt x="60" y="1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52"/>
            <p:cNvSpPr>
              <a:spLocks/>
            </p:cNvSpPr>
            <p:nvPr/>
          </p:nvSpPr>
          <p:spPr bwMode="auto">
            <a:xfrm>
              <a:off x="20719130" y="5144829"/>
              <a:ext cx="806836" cy="972216"/>
            </a:xfrm>
            <a:custGeom>
              <a:avLst/>
              <a:gdLst>
                <a:gd name="T0" fmla="*/ 60 w 146"/>
                <a:gd name="T1" fmla="*/ 173 h 176"/>
                <a:gd name="T2" fmla="*/ 40 w 146"/>
                <a:gd name="T3" fmla="*/ 173 h 176"/>
                <a:gd name="T4" fmla="*/ 38 w 146"/>
                <a:gd name="T5" fmla="*/ 172 h 176"/>
                <a:gd name="T6" fmla="*/ 17 w 146"/>
                <a:gd name="T7" fmla="*/ 122 h 176"/>
                <a:gd name="T8" fmla="*/ 40 w 146"/>
                <a:gd name="T9" fmla="*/ 62 h 176"/>
                <a:gd name="T10" fmla="*/ 55 w 146"/>
                <a:gd name="T11" fmla="*/ 24 h 176"/>
                <a:gd name="T12" fmla="*/ 103 w 146"/>
                <a:gd name="T13" fmla="*/ 9 h 176"/>
                <a:gd name="T14" fmla="*/ 141 w 146"/>
                <a:gd name="T15" fmla="*/ 53 h 176"/>
                <a:gd name="T16" fmla="*/ 108 w 146"/>
                <a:gd name="T17" fmla="*/ 142 h 176"/>
                <a:gd name="T18" fmla="*/ 98 w 146"/>
                <a:gd name="T19" fmla="*/ 146 h 176"/>
                <a:gd name="T20" fmla="*/ 94 w 146"/>
                <a:gd name="T21" fmla="*/ 137 h 176"/>
                <a:gd name="T22" fmla="*/ 127 w 146"/>
                <a:gd name="T23" fmla="*/ 49 h 176"/>
                <a:gd name="T24" fmla="*/ 98 w 146"/>
                <a:gd name="T25" fmla="*/ 23 h 176"/>
                <a:gd name="T26" fmla="*/ 69 w 146"/>
                <a:gd name="T27" fmla="*/ 30 h 176"/>
                <a:gd name="T28" fmla="*/ 54 w 146"/>
                <a:gd name="T29" fmla="*/ 67 h 176"/>
                <a:gd name="T30" fmla="*/ 30 w 146"/>
                <a:gd name="T31" fmla="*/ 127 h 176"/>
                <a:gd name="T32" fmla="*/ 44 w 146"/>
                <a:gd name="T33" fmla="*/ 159 h 176"/>
                <a:gd name="T34" fmla="*/ 45 w 146"/>
                <a:gd name="T35" fmla="*/ 159 h 176"/>
                <a:gd name="T36" fmla="*/ 61 w 146"/>
                <a:gd name="T37" fmla="*/ 151 h 176"/>
                <a:gd name="T38" fmla="*/ 67 w 146"/>
                <a:gd name="T39" fmla="*/ 135 h 176"/>
                <a:gd name="T40" fmla="*/ 93 w 146"/>
                <a:gd name="T41" fmla="*/ 68 h 176"/>
                <a:gd name="T42" fmla="*/ 91 w 146"/>
                <a:gd name="T43" fmla="*/ 58 h 176"/>
                <a:gd name="T44" fmla="*/ 82 w 146"/>
                <a:gd name="T45" fmla="*/ 67 h 176"/>
                <a:gd name="T46" fmla="*/ 57 w 146"/>
                <a:gd name="T47" fmla="*/ 130 h 176"/>
                <a:gd name="T48" fmla="*/ 48 w 146"/>
                <a:gd name="T49" fmla="*/ 134 h 176"/>
                <a:gd name="T50" fmla="*/ 44 w 146"/>
                <a:gd name="T51" fmla="*/ 124 h 176"/>
                <a:gd name="T52" fmla="*/ 68 w 146"/>
                <a:gd name="T53" fmla="*/ 62 h 176"/>
                <a:gd name="T54" fmla="*/ 96 w 146"/>
                <a:gd name="T55" fmla="*/ 44 h 176"/>
                <a:gd name="T56" fmla="*/ 107 w 146"/>
                <a:gd name="T57" fmla="*/ 72 h 176"/>
                <a:gd name="T58" fmla="*/ 80 w 146"/>
                <a:gd name="T59" fmla="*/ 141 h 176"/>
                <a:gd name="T60" fmla="*/ 74 w 146"/>
                <a:gd name="T61" fmla="*/ 156 h 176"/>
                <a:gd name="T62" fmla="*/ 60 w 146"/>
                <a:gd name="T63" fmla="*/ 17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6" h="176">
                  <a:moveTo>
                    <a:pt x="60" y="173"/>
                  </a:moveTo>
                  <a:cubicBezTo>
                    <a:pt x="54" y="176"/>
                    <a:pt x="47" y="176"/>
                    <a:pt x="40" y="173"/>
                  </a:cubicBezTo>
                  <a:cubicBezTo>
                    <a:pt x="38" y="172"/>
                    <a:pt x="38" y="172"/>
                    <a:pt x="38" y="172"/>
                  </a:cubicBezTo>
                  <a:cubicBezTo>
                    <a:pt x="31" y="169"/>
                    <a:pt x="0" y="160"/>
                    <a:pt x="17" y="122"/>
                  </a:cubicBezTo>
                  <a:cubicBezTo>
                    <a:pt x="24" y="106"/>
                    <a:pt x="31" y="84"/>
                    <a:pt x="40" y="62"/>
                  </a:cubicBezTo>
                  <a:cubicBezTo>
                    <a:pt x="45" y="50"/>
                    <a:pt x="50" y="37"/>
                    <a:pt x="55" y="24"/>
                  </a:cubicBezTo>
                  <a:cubicBezTo>
                    <a:pt x="64" y="1"/>
                    <a:pt x="78" y="0"/>
                    <a:pt x="103" y="9"/>
                  </a:cubicBezTo>
                  <a:cubicBezTo>
                    <a:pt x="133" y="20"/>
                    <a:pt x="146" y="39"/>
                    <a:pt x="141" y="53"/>
                  </a:cubicBezTo>
                  <a:cubicBezTo>
                    <a:pt x="135" y="73"/>
                    <a:pt x="109" y="139"/>
                    <a:pt x="108" y="142"/>
                  </a:cubicBezTo>
                  <a:cubicBezTo>
                    <a:pt x="106" y="146"/>
                    <a:pt x="102" y="148"/>
                    <a:pt x="98" y="146"/>
                  </a:cubicBezTo>
                  <a:cubicBezTo>
                    <a:pt x="95" y="145"/>
                    <a:pt x="93" y="141"/>
                    <a:pt x="94" y="137"/>
                  </a:cubicBezTo>
                  <a:cubicBezTo>
                    <a:pt x="94" y="136"/>
                    <a:pt x="121" y="68"/>
                    <a:pt x="127" y="49"/>
                  </a:cubicBezTo>
                  <a:cubicBezTo>
                    <a:pt x="129" y="45"/>
                    <a:pt x="124" y="32"/>
                    <a:pt x="98" y="23"/>
                  </a:cubicBezTo>
                  <a:cubicBezTo>
                    <a:pt x="83" y="17"/>
                    <a:pt x="76" y="10"/>
                    <a:pt x="69" y="30"/>
                  </a:cubicBezTo>
                  <a:cubicBezTo>
                    <a:pt x="64" y="42"/>
                    <a:pt x="59" y="55"/>
                    <a:pt x="54" y="67"/>
                  </a:cubicBezTo>
                  <a:cubicBezTo>
                    <a:pt x="45" y="90"/>
                    <a:pt x="37" y="111"/>
                    <a:pt x="30" y="127"/>
                  </a:cubicBezTo>
                  <a:cubicBezTo>
                    <a:pt x="20" y="152"/>
                    <a:pt x="36" y="155"/>
                    <a:pt x="44" y="159"/>
                  </a:cubicBezTo>
                  <a:cubicBezTo>
                    <a:pt x="45" y="159"/>
                    <a:pt x="45" y="159"/>
                    <a:pt x="45" y="159"/>
                  </a:cubicBezTo>
                  <a:cubicBezTo>
                    <a:pt x="52" y="162"/>
                    <a:pt x="56" y="161"/>
                    <a:pt x="61" y="151"/>
                  </a:cubicBezTo>
                  <a:cubicBezTo>
                    <a:pt x="62" y="148"/>
                    <a:pt x="64" y="142"/>
                    <a:pt x="67" y="135"/>
                  </a:cubicBezTo>
                  <a:cubicBezTo>
                    <a:pt x="75" y="115"/>
                    <a:pt x="91" y="77"/>
                    <a:pt x="93" y="68"/>
                  </a:cubicBezTo>
                  <a:cubicBezTo>
                    <a:pt x="94" y="65"/>
                    <a:pt x="94" y="59"/>
                    <a:pt x="91" y="58"/>
                  </a:cubicBezTo>
                  <a:cubicBezTo>
                    <a:pt x="87" y="56"/>
                    <a:pt x="83" y="65"/>
                    <a:pt x="82" y="67"/>
                  </a:cubicBezTo>
                  <a:cubicBezTo>
                    <a:pt x="72" y="95"/>
                    <a:pt x="58" y="130"/>
                    <a:pt x="57" y="130"/>
                  </a:cubicBezTo>
                  <a:cubicBezTo>
                    <a:pt x="56" y="134"/>
                    <a:pt x="52" y="135"/>
                    <a:pt x="48" y="134"/>
                  </a:cubicBezTo>
                  <a:cubicBezTo>
                    <a:pt x="44" y="132"/>
                    <a:pt x="42" y="128"/>
                    <a:pt x="44" y="124"/>
                  </a:cubicBezTo>
                  <a:cubicBezTo>
                    <a:pt x="44" y="124"/>
                    <a:pt x="58" y="90"/>
                    <a:pt x="68" y="62"/>
                  </a:cubicBezTo>
                  <a:cubicBezTo>
                    <a:pt x="75" y="45"/>
                    <a:pt x="87" y="41"/>
                    <a:pt x="96" y="44"/>
                  </a:cubicBezTo>
                  <a:cubicBezTo>
                    <a:pt x="106" y="47"/>
                    <a:pt x="110" y="62"/>
                    <a:pt x="107" y="72"/>
                  </a:cubicBezTo>
                  <a:cubicBezTo>
                    <a:pt x="105" y="81"/>
                    <a:pt x="93" y="111"/>
                    <a:pt x="80" y="141"/>
                  </a:cubicBezTo>
                  <a:cubicBezTo>
                    <a:pt x="78" y="148"/>
                    <a:pt x="75" y="154"/>
                    <a:pt x="74" y="156"/>
                  </a:cubicBezTo>
                  <a:cubicBezTo>
                    <a:pt x="71" y="165"/>
                    <a:pt x="66" y="171"/>
                    <a:pt x="60" y="1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15108873" y="8543550"/>
              <a:ext cx="1508257" cy="1508650"/>
            </a:xfrm>
            <a:custGeom>
              <a:avLst/>
              <a:gdLst>
                <a:gd name="T0" fmla="*/ 122 w 243"/>
                <a:gd name="T1" fmla="*/ 0 h 243"/>
                <a:gd name="T2" fmla="*/ 0 w 243"/>
                <a:gd name="T3" fmla="*/ 121 h 243"/>
                <a:gd name="T4" fmla="*/ 122 w 243"/>
                <a:gd name="T5" fmla="*/ 243 h 243"/>
                <a:gd name="T6" fmla="*/ 243 w 243"/>
                <a:gd name="T7" fmla="*/ 121 h 243"/>
                <a:gd name="T8" fmla="*/ 122 w 243"/>
                <a:gd name="T9" fmla="*/ 0 h 243"/>
                <a:gd name="T10" fmla="*/ 154 w 243"/>
                <a:gd name="T11" fmla="*/ 121 h 243"/>
                <a:gd name="T12" fmla="*/ 133 w 243"/>
                <a:gd name="T13" fmla="*/ 121 h 243"/>
                <a:gd name="T14" fmla="*/ 133 w 243"/>
                <a:gd name="T15" fmla="*/ 196 h 243"/>
                <a:gd name="T16" fmla="*/ 102 w 243"/>
                <a:gd name="T17" fmla="*/ 196 h 243"/>
                <a:gd name="T18" fmla="*/ 102 w 243"/>
                <a:gd name="T19" fmla="*/ 121 h 243"/>
                <a:gd name="T20" fmla="*/ 87 w 243"/>
                <a:gd name="T21" fmla="*/ 121 h 243"/>
                <a:gd name="T22" fmla="*/ 87 w 243"/>
                <a:gd name="T23" fmla="*/ 94 h 243"/>
                <a:gd name="T24" fmla="*/ 102 w 243"/>
                <a:gd name="T25" fmla="*/ 94 h 243"/>
                <a:gd name="T26" fmla="*/ 102 w 243"/>
                <a:gd name="T27" fmla="*/ 77 h 243"/>
                <a:gd name="T28" fmla="*/ 133 w 243"/>
                <a:gd name="T29" fmla="*/ 46 h 243"/>
                <a:gd name="T30" fmla="*/ 156 w 243"/>
                <a:gd name="T31" fmla="*/ 46 h 243"/>
                <a:gd name="T32" fmla="*/ 156 w 243"/>
                <a:gd name="T33" fmla="*/ 72 h 243"/>
                <a:gd name="T34" fmla="*/ 140 w 243"/>
                <a:gd name="T35" fmla="*/ 72 h 243"/>
                <a:gd name="T36" fmla="*/ 133 w 243"/>
                <a:gd name="T37" fmla="*/ 79 h 243"/>
                <a:gd name="T38" fmla="*/ 133 w 243"/>
                <a:gd name="T39" fmla="*/ 94 h 243"/>
                <a:gd name="T40" fmla="*/ 157 w 243"/>
                <a:gd name="T41" fmla="*/ 94 h 243"/>
                <a:gd name="T42" fmla="*/ 154 w 243"/>
                <a:gd name="T43" fmla="*/ 121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43">
                  <a:moveTo>
                    <a:pt x="122" y="0"/>
                  </a:moveTo>
                  <a:cubicBezTo>
                    <a:pt x="55" y="0"/>
                    <a:pt x="0" y="54"/>
                    <a:pt x="0" y="121"/>
                  </a:cubicBezTo>
                  <a:cubicBezTo>
                    <a:pt x="0" y="188"/>
                    <a:pt x="55" y="243"/>
                    <a:pt x="122" y="243"/>
                  </a:cubicBezTo>
                  <a:cubicBezTo>
                    <a:pt x="189" y="243"/>
                    <a:pt x="243" y="188"/>
                    <a:pt x="243" y="121"/>
                  </a:cubicBezTo>
                  <a:cubicBezTo>
                    <a:pt x="243" y="54"/>
                    <a:pt x="189" y="0"/>
                    <a:pt x="122" y="0"/>
                  </a:cubicBezTo>
                  <a:close/>
                  <a:moveTo>
                    <a:pt x="154" y="121"/>
                  </a:moveTo>
                  <a:cubicBezTo>
                    <a:pt x="133" y="121"/>
                    <a:pt x="133" y="121"/>
                    <a:pt x="133" y="121"/>
                  </a:cubicBezTo>
                  <a:cubicBezTo>
                    <a:pt x="133" y="154"/>
                    <a:pt x="133" y="196"/>
                    <a:pt x="133" y="196"/>
                  </a:cubicBezTo>
                  <a:cubicBezTo>
                    <a:pt x="102" y="196"/>
                    <a:pt x="102" y="196"/>
                    <a:pt x="102" y="196"/>
                  </a:cubicBezTo>
                  <a:cubicBezTo>
                    <a:pt x="102" y="196"/>
                    <a:pt x="102" y="155"/>
                    <a:pt x="102" y="121"/>
                  </a:cubicBezTo>
                  <a:cubicBezTo>
                    <a:pt x="87" y="121"/>
                    <a:pt x="87" y="121"/>
                    <a:pt x="87" y="121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02" y="77"/>
                    <a:pt x="102" y="77"/>
                    <a:pt x="102" y="77"/>
                  </a:cubicBezTo>
                  <a:cubicBezTo>
                    <a:pt x="102" y="65"/>
                    <a:pt x="108" y="46"/>
                    <a:pt x="133" y="46"/>
                  </a:cubicBezTo>
                  <a:cubicBezTo>
                    <a:pt x="156" y="46"/>
                    <a:pt x="156" y="46"/>
                    <a:pt x="156" y="46"/>
                  </a:cubicBezTo>
                  <a:cubicBezTo>
                    <a:pt x="156" y="72"/>
                    <a:pt x="156" y="72"/>
                    <a:pt x="156" y="72"/>
                  </a:cubicBezTo>
                  <a:cubicBezTo>
                    <a:pt x="156" y="72"/>
                    <a:pt x="142" y="72"/>
                    <a:pt x="140" y="72"/>
                  </a:cubicBezTo>
                  <a:cubicBezTo>
                    <a:pt x="137" y="72"/>
                    <a:pt x="133" y="73"/>
                    <a:pt x="133" y="79"/>
                  </a:cubicBezTo>
                  <a:cubicBezTo>
                    <a:pt x="133" y="94"/>
                    <a:pt x="133" y="94"/>
                    <a:pt x="133" y="94"/>
                  </a:cubicBezTo>
                  <a:cubicBezTo>
                    <a:pt x="157" y="94"/>
                    <a:pt x="157" y="94"/>
                    <a:pt x="157" y="94"/>
                  </a:cubicBezTo>
                  <a:lnTo>
                    <a:pt x="154" y="12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36"/>
            <p:cNvSpPr>
              <a:spLocks/>
            </p:cNvSpPr>
            <p:nvPr/>
          </p:nvSpPr>
          <p:spPr bwMode="auto">
            <a:xfrm>
              <a:off x="19962652" y="7508106"/>
              <a:ext cx="873944" cy="1160862"/>
            </a:xfrm>
            <a:custGeom>
              <a:avLst/>
              <a:gdLst>
                <a:gd name="T0" fmla="*/ 3 w 141"/>
                <a:gd name="T1" fmla="*/ 157 h 187"/>
                <a:gd name="T2" fmla="*/ 3 w 141"/>
                <a:gd name="T3" fmla="*/ 155 h 187"/>
                <a:gd name="T4" fmla="*/ 36 w 141"/>
                <a:gd name="T5" fmla="*/ 131 h 187"/>
                <a:gd name="T6" fmla="*/ 38 w 141"/>
                <a:gd name="T7" fmla="*/ 130 h 187"/>
                <a:gd name="T8" fmla="*/ 60 w 141"/>
                <a:gd name="T9" fmla="*/ 139 h 187"/>
                <a:gd name="T10" fmla="*/ 87 w 141"/>
                <a:gd name="T11" fmla="*/ 105 h 187"/>
                <a:gd name="T12" fmla="*/ 99 w 141"/>
                <a:gd name="T13" fmla="*/ 65 h 187"/>
                <a:gd name="T14" fmla="*/ 79 w 141"/>
                <a:gd name="T15" fmla="*/ 50 h 187"/>
                <a:gd name="T16" fmla="*/ 80 w 141"/>
                <a:gd name="T17" fmla="*/ 10 h 187"/>
                <a:gd name="T18" fmla="*/ 82 w 141"/>
                <a:gd name="T19" fmla="*/ 8 h 187"/>
                <a:gd name="T20" fmla="*/ 96 w 141"/>
                <a:gd name="T21" fmla="*/ 0 h 187"/>
                <a:gd name="T22" fmla="*/ 100 w 141"/>
                <a:gd name="T23" fmla="*/ 1 h 187"/>
                <a:gd name="T24" fmla="*/ 123 w 141"/>
                <a:gd name="T25" fmla="*/ 15 h 187"/>
                <a:gd name="T26" fmla="*/ 113 w 141"/>
                <a:gd name="T27" fmla="*/ 123 h 187"/>
                <a:gd name="T28" fmla="*/ 32 w 141"/>
                <a:gd name="T29" fmla="*/ 187 h 187"/>
                <a:gd name="T30" fmla="*/ 32 w 141"/>
                <a:gd name="T31" fmla="*/ 187 h 187"/>
                <a:gd name="T32" fmla="*/ 31 w 141"/>
                <a:gd name="T33" fmla="*/ 187 h 187"/>
                <a:gd name="T34" fmla="*/ 7 w 141"/>
                <a:gd name="T35" fmla="*/ 176 h 187"/>
                <a:gd name="T36" fmla="*/ 3 w 141"/>
                <a:gd name="T37" fmla="*/ 15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1" h="187">
                  <a:moveTo>
                    <a:pt x="3" y="157"/>
                  </a:moveTo>
                  <a:cubicBezTo>
                    <a:pt x="3" y="155"/>
                    <a:pt x="3" y="155"/>
                    <a:pt x="3" y="155"/>
                  </a:cubicBezTo>
                  <a:cubicBezTo>
                    <a:pt x="4" y="148"/>
                    <a:pt x="33" y="131"/>
                    <a:pt x="36" y="131"/>
                  </a:cubicBezTo>
                  <a:cubicBezTo>
                    <a:pt x="38" y="130"/>
                    <a:pt x="38" y="130"/>
                    <a:pt x="38" y="130"/>
                  </a:cubicBezTo>
                  <a:cubicBezTo>
                    <a:pt x="42" y="130"/>
                    <a:pt x="48" y="133"/>
                    <a:pt x="60" y="139"/>
                  </a:cubicBezTo>
                  <a:cubicBezTo>
                    <a:pt x="70" y="132"/>
                    <a:pt x="82" y="114"/>
                    <a:pt x="87" y="105"/>
                  </a:cubicBezTo>
                  <a:cubicBezTo>
                    <a:pt x="92" y="94"/>
                    <a:pt x="99" y="77"/>
                    <a:pt x="99" y="65"/>
                  </a:cubicBezTo>
                  <a:cubicBezTo>
                    <a:pt x="86" y="58"/>
                    <a:pt x="80" y="55"/>
                    <a:pt x="79" y="50"/>
                  </a:cubicBezTo>
                  <a:cubicBezTo>
                    <a:pt x="78" y="48"/>
                    <a:pt x="76" y="14"/>
                    <a:pt x="80" y="10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5" y="5"/>
                    <a:pt x="89" y="0"/>
                    <a:pt x="96" y="0"/>
                  </a:cubicBezTo>
                  <a:cubicBezTo>
                    <a:pt x="97" y="0"/>
                    <a:pt x="99" y="0"/>
                    <a:pt x="100" y="1"/>
                  </a:cubicBezTo>
                  <a:cubicBezTo>
                    <a:pt x="105" y="2"/>
                    <a:pt x="117" y="7"/>
                    <a:pt x="123" y="15"/>
                  </a:cubicBezTo>
                  <a:cubicBezTo>
                    <a:pt x="127" y="20"/>
                    <a:pt x="141" y="70"/>
                    <a:pt x="113" y="123"/>
                  </a:cubicBezTo>
                  <a:cubicBezTo>
                    <a:pt x="85" y="174"/>
                    <a:pt x="39" y="187"/>
                    <a:pt x="32" y="187"/>
                  </a:cubicBezTo>
                  <a:cubicBezTo>
                    <a:pt x="32" y="187"/>
                    <a:pt x="32" y="187"/>
                    <a:pt x="32" y="187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21" y="186"/>
                    <a:pt x="11" y="179"/>
                    <a:pt x="7" y="176"/>
                  </a:cubicBezTo>
                  <a:cubicBezTo>
                    <a:pt x="0" y="171"/>
                    <a:pt x="2" y="162"/>
                    <a:pt x="3" y="15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38"/>
            <p:cNvSpPr>
              <a:spLocks noEditPoints="1"/>
            </p:cNvSpPr>
            <p:nvPr/>
          </p:nvSpPr>
          <p:spPr bwMode="auto">
            <a:xfrm>
              <a:off x="17275043" y="8314129"/>
              <a:ext cx="1209895" cy="1229008"/>
            </a:xfrm>
            <a:custGeom>
              <a:avLst/>
              <a:gdLst>
                <a:gd name="T0" fmla="*/ 190 w 195"/>
                <a:gd name="T1" fmla="*/ 120 h 198"/>
                <a:gd name="T2" fmla="*/ 192 w 195"/>
                <a:gd name="T3" fmla="*/ 100 h 198"/>
                <a:gd name="T4" fmla="*/ 99 w 195"/>
                <a:gd name="T5" fmla="*/ 7 h 198"/>
                <a:gd name="T6" fmla="*/ 83 w 195"/>
                <a:gd name="T7" fmla="*/ 8 h 198"/>
                <a:gd name="T8" fmla="*/ 54 w 195"/>
                <a:gd name="T9" fmla="*/ 0 h 198"/>
                <a:gd name="T10" fmla="*/ 0 w 195"/>
                <a:gd name="T11" fmla="*/ 54 h 198"/>
                <a:gd name="T12" fmla="*/ 7 w 195"/>
                <a:gd name="T13" fmla="*/ 81 h 198"/>
                <a:gd name="T14" fmla="*/ 5 w 195"/>
                <a:gd name="T15" fmla="*/ 100 h 198"/>
                <a:gd name="T16" fmla="*/ 99 w 195"/>
                <a:gd name="T17" fmla="*/ 193 h 198"/>
                <a:gd name="T18" fmla="*/ 116 w 195"/>
                <a:gd name="T19" fmla="*/ 192 h 198"/>
                <a:gd name="T20" fmla="*/ 141 w 195"/>
                <a:gd name="T21" fmla="*/ 198 h 198"/>
                <a:gd name="T22" fmla="*/ 195 w 195"/>
                <a:gd name="T23" fmla="*/ 144 h 198"/>
                <a:gd name="T24" fmla="*/ 190 w 195"/>
                <a:gd name="T25" fmla="*/ 120 h 198"/>
                <a:gd name="T26" fmla="*/ 146 w 195"/>
                <a:gd name="T27" fmla="*/ 145 h 198"/>
                <a:gd name="T28" fmla="*/ 127 w 195"/>
                <a:gd name="T29" fmla="*/ 159 h 198"/>
                <a:gd name="T30" fmla="*/ 98 w 195"/>
                <a:gd name="T31" fmla="*/ 164 h 198"/>
                <a:gd name="T32" fmla="*/ 65 w 195"/>
                <a:gd name="T33" fmla="*/ 157 h 198"/>
                <a:gd name="T34" fmla="*/ 49 w 195"/>
                <a:gd name="T35" fmla="*/ 144 h 198"/>
                <a:gd name="T36" fmla="*/ 44 w 195"/>
                <a:gd name="T37" fmla="*/ 127 h 198"/>
                <a:gd name="T38" fmla="*/ 47 w 195"/>
                <a:gd name="T39" fmla="*/ 118 h 198"/>
                <a:gd name="T40" fmla="*/ 57 w 195"/>
                <a:gd name="T41" fmla="*/ 114 h 198"/>
                <a:gd name="T42" fmla="*/ 65 w 195"/>
                <a:gd name="T43" fmla="*/ 117 h 198"/>
                <a:gd name="T44" fmla="*/ 71 w 195"/>
                <a:gd name="T45" fmla="*/ 125 h 198"/>
                <a:gd name="T46" fmla="*/ 76 w 195"/>
                <a:gd name="T47" fmla="*/ 135 h 198"/>
                <a:gd name="T48" fmla="*/ 84 w 195"/>
                <a:gd name="T49" fmla="*/ 141 h 198"/>
                <a:gd name="T50" fmla="*/ 98 w 195"/>
                <a:gd name="T51" fmla="*/ 143 h 198"/>
                <a:gd name="T52" fmla="*/ 116 w 195"/>
                <a:gd name="T53" fmla="*/ 138 h 198"/>
                <a:gd name="T54" fmla="*/ 123 w 195"/>
                <a:gd name="T55" fmla="*/ 127 h 198"/>
                <a:gd name="T56" fmla="*/ 120 w 195"/>
                <a:gd name="T57" fmla="*/ 118 h 198"/>
                <a:gd name="T58" fmla="*/ 110 w 195"/>
                <a:gd name="T59" fmla="*/ 112 h 198"/>
                <a:gd name="T60" fmla="*/ 93 w 195"/>
                <a:gd name="T61" fmla="*/ 108 h 198"/>
                <a:gd name="T62" fmla="*/ 68 w 195"/>
                <a:gd name="T63" fmla="*/ 101 h 198"/>
                <a:gd name="T64" fmla="*/ 52 w 195"/>
                <a:gd name="T65" fmla="*/ 89 h 198"/>
                <a:gd name="T66" fmla="*/ 46 w 195"/>
                <a:gd name="T67" fmla="*/ 70 h 198"/>
                <a:gd name="T68" fmla="*/ 52 w 195"/>
                <a:gd name="T69" fmla="*/ 51 h 198"/>
                <a:gd name="T70" fmla="*/ 71 w 195"/>
                <a:gd name="T71" fmla="*/ 39 h 198"/>
                <a:gd name="T72" fmla="*/ 98 w 195"/>
                <a:gd name="T73" fmla="*/ 35 h 198"/>
                <a:gd name="T74" fmla="*/ 120 w 195"/>
                <a:gd name="T75" fmla="*/ 37 h 198"/>
                <a:gd name="T76" fmla="*/ 135 w 195"/>
                <a:gd name="T77" fmla="*/ 45 h 198"/>
                <a:gd name="T78" fmla="*/ 144 w 195"/>
                <a:gd name="T79" fmla="*/ 55 h 198"/>
                <a:gd name="T80" fmla="*/ 147 w 195"/>
                <a:gd name="T81" fmla="*/ 66 h 198"/>
                <a:gd name="T82" fmla="*/ 143 w 195"/>
                <a:gd name="T83" fmla="*/ 75 h 198"/>
                <a:gd name="T84" fmla="*/ 134 w 195"/>
                <a:gd name="T85" fmla="*/ 79 h 198"/>
                <a:gd name="T86" fmla="*/ 126 w 195"/>
                <a:gd name="T87" fmla="*/ 76 h 198"/>
                <a:gd name="T88" fmla="*/ 120 w 195"/>
                <a:gd name="T89" fmla="*/ 69 h 198"/>
                <a:gd name="T90" fmla="*/ 112 w 195"/>
                <a:gd name="T91" fmla="*/ 59 h 198"/>
                <a:gd name="T92" fmla="*/ 96 w 195"/>
                <a:gd name="T93" fmla="*/ 55 h 198"/>
                <a:gd name="T94" fmla="*/ 80 w 195"/>
                <a:gd name="T95" fmla="*/ 59 h 198"/>
                <a:gd name="T96" fmla="*/ 74 w 195"/>
                <a:gd name="T97" fmla="*/ 68 h 198"/>
                <a:gd name="T98" fmla="*/ 76 w 195"/>
                <a:gd name="T99" fmla="*/ 73 h 198"/>
                <a:gd name="T100" fmla="*/ 82 w 195"/>
                <a:gd name="T101" fmla="*/ 78 h 198"/>
                <a:gd name="T102" fmla="*/ 89 w 195"/>
                <a:gd name="T103" fmla="*/ 81 h 198"/>
                <a:gd name="T104" fmla="*/ 102 w 195"/>
                <a:gd name="T105" fmla="*/ 84 h 198"/>
                <a:gd name="T106" fmla="*/ 123 w 195"/>
                <a:gd name="T107" fmla="*/ 89 h 198"/>
                <a:gd name="T108" fmla="*/ 139 w 195"/>
                <a:gd name="T109" fmla="*/ 96 h 198"/>
                <a:gd name="T110" fmla="*/ 149 w 195"/>
                <a:gd name="T111" fmla="*/ 108 h 198"/>
                <a:gd name="T112" fmla="*/ 153 w 195"/>
                <a:gd name="T113" fmla="*/ 124 h 198"/>
                <a:gd name="T114" fmla="*/ 146 w 195"/>
                <a:gd name="T115" fmla="*/ 1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5" h="198">
                  <a:moveTo>
                    <a:pt x="190" y="120"/>
                  </a:moveTo>
                  <a:cubicBezTo>
                    <a:pt x="191" y="114"/>
                    <a:pt x="192" y="107"/>
                    <a:pt x="192" y="100"/>
                  </a:cubicBezTo>
                  <a:cubicBezTo>
                    <a:pt x="192" y="49"/>
                    <a:pt x="150" y="7"/>
                    <a:pt x="99" y="7"/>
                  </a:cubicBezTo>
                  <a:cubicBezTo>
                    <a:pt x="93" y="7"/>
                    <a:pt x="88" y="7"/>
                    <a:pt x="83" y="8"/>
                  </a:cubicBezTo>
                  <a:cubicBezTo>
                    <a:pt x="74" y="3"/>
                    <a:pt x="6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64"/>
                    <a:pt x="2" y="73"/>
                    <a:pt x="7" y="81"/>
                  </a:cubicBezTo>
                  <a:cubicBezTo>
                    <a:pt x="6" y="87"/>
                    <a:pt x="5" y="94"/>
                    <a:pt x="5" y="100"/>
                  </a:cubicBezTo>
                  <a:cubicBezTo>
                    <a:pt x="5" y="152"/>
                    <a:pt x="47" y="193"/>
                    <a:pt x="99" y="193"/>
                  </a:cubicBezTo>
                  <a:cubicBezTo>
                    <a:pt x="104" y="193"/>
                    <a:pt x="110" y="193"/>
                    <a:pt x="116" y="192"/>
                  </a:cubicBezTo>
                  <a:cubicBezTo>
                    <a:pt x="123" y="196"/>
                    <a:pt x="132" y="198"/>
                    <a:pt x="141" y="198"/>
                  </a:cubicBezTo>
                  <a:cubicBezTo>
                    <a:pt x="171" y="198"/>
                    <a:pt x="195" y="174"/>
                    <a:pt x="195" y="144"/>
                  </a:cubicBezTo>
                  <a:cubicBezTo>
                    <a:pt x="195" y="136"/>
                    <a:pt x="193" y="127"/>
                    <a:pt x="190" y="120"/>
                  </a:cubicBezTo>
                  <a:close/>
                  <a:moveTo>
                    <a:pt x="146" y="145"/>
                  </a:moveTo>
                  <a:cubicBezTo>
                    <a:pt x="142" y="151"/>
                    <a:pt x="136" y="156"/>
                    <a:pt x="127" y="159"/>
                  </a:cubicBezTo>
                  <a:cubicBezTo>
                    <a:pt x="119" y="163"/>
                    <a:pt x="109" y="164"/>
                    <a:pt x="98" y="164"/>
                  </a:cubicBezTo>
                  <a:cubicBezTo>
                    <a:pt x="85" y="164"/>
                    <a:pt x="74" y="162"/>
                    <a:pt x="65" y="157"/>
                  </a:cubicBezTo>
                  <a:cubicBezTo>
                    <a:pt x="59" y="154"/>
                    <a:pt x="53" y="149"/>
                    <a:pt x="49" y="144"/>
                  </a:cubicBezTo>
                  <a:cubicBezTo>
                    <a:pt x="46" y="138"/>
                    <a:pt x="44" y="132"/>
                    <a:pt x="44" y="127"/>
                  </a:cubicBezTo>
                  <a:cubicBezTo>
                    <a:pt x="44" y="123"/>
                    <a:pt x="45" y="120"/>
                    <a:pt x="47" y="118"/>
                  </a:cubicBezTo>
                  <a:cubicBezTo>
                    <a:pt x="50" y="116"/>
                    <a:pt x="53" y="114"/>
                    <a:pt x="57" y="114"/>
                  </a:cubicBezTo>
                  <a:cubicBezTo>
                    <a:pt x="60" y="114"/>
                    <a:pt x="63" y="115"/>
                    <a:pt x="65" y="117"/>
                  </a:cubicBezTo>
                  <a:cubicBezTo>
                    <a:pt x="68" y="119"/>
                    <a:pt x="69" y="122"/>
                    <a:pt x="71" y="125"/>
                  </a:cubicBezTo>
                  <a:cubicBezTo>
                    <a:pt x="72" y="129"/>
                    <a:pt x="74" y="132"/>
                    <a:pt x="76" y="135"/>
                  </a:cubicBezTo>
                  <a:cubicBezTo>
                    <a:pt x="78" y="137"/>
                    <a:pt x="81" y="139"/>
                    <a:pt x="84" y="141"/>
                  </a:cubicBezTo>
                  <a:cubicBezTo>
                    <a:pt x="87" y="142"/>
                    <a:pt x="92" y="143"/>
                    <a:pt x="98" y="143"/>
                  </a:cubicBezTo>
                  <a:cubicBezTo>
                    <a:pt x="105" y="143"/>
                    <a:pt x="112" y="142"/>
                    <a:pt x="116" y="138"/>
                  </a:cubicBezTo>
                  <a:cubicBezTo>
                    <a:pt x="121" y="135"/>
                    <a:pt x="123" y="131"/>
                    <a:pt x="123" y="127"/>
                  </a:cubicBezTo>
                  <a:cubicBezTo>
                    <a:pt x="123" y="123"/>
                    <a:pt x="122" y="120"/>
                    <a:pt x="120" y="118"/>
                  </a:cubicBezTo>
                  <a:cubicBezTo>
                    <a:pt x="117" y="115"/>
                    <a:pt x="114" y="114"/>
                    <a:pt x="110" y="112"/>
                  </a:cubicBezTo>
                  <a:cubicBezTo>
                    <a:pt x="105" y="111"/>
                    <a:pt x="100" y="110"/>
                    <a:pt x="93" y="108"/>
                  </a:cubicBezTo>
                  <a:cubicBezTo>
                    <a:pt x="83" y="106"/>
                    <a:pt x="75" y="104"/>
                    <a:pt x="68" y="101"/>
                  </a:cubicBezTo>
                  <a:cubicBezTo>
                    <a:pt x="61" y="98"/>
                    <a:pt x="56" y="94"/>
                    <a:pt x="52" y="89"/>
                  </a:cubicBezTo>
                  <a:cubicBezTo>
                    <a:pt x="48" y="84"/>
                    <a:pt x="46" y="78"/>
                    <a:pt x="46" y="70"/>
                  </a:cubicBezTo>
                  <a:cubicBezTo>
                    <a:pt x="46" y="63"/>
                    <a:pt x="48" y="57"/>
                    <a:pt x="52" y="51"/>
                  </a:cubicBezTo>
                  <a:cubicBezTo>
                    <a:pt x="57" y="46"/>
                    <a:pt x="63" y="42"/>
                    <a:pt x="71" y="39"/>
                  </a:cubicBezTo>
                  <a:cubicBezTo>
                    <a:pt x="78" y="36"/>
                    <a:pt x="87" y="35"/>
                    <a:pt x="98" y="35"/>
                  </a:cubicBezTo>
                  <a:cubicBezTo>
                    <a:pt x="106" y="35"/>
                    <a:pt x="114" y="35"/>
                    <a:pt x="120" y="37"/>
                  </a:cubicBezTo>
                  <a:cubicBezTo>
                    <a:pt x="126" y="39"/>
                    <a:pt x="131" y="42"/>
                    <a:pt x="135" y="45"/>
                  </a:cubicBezTo>
                  <a:cubicBezTo>
                    <a:pt x="139" y="48"/>
                    <a:pt x="142" y="52"/>
                    <a:pt x="144" y="55"/>
                  </a:cubicBezTo>
                  <a:cubicBezTo>
                    <a:pt x="146" y="59"/>
                    <a:pt x="147" y="62"/>
                    <a:pt x="147" y="66"/>
                  </a:cubicBezTo>
                  <a:cubicBezTo>
                    <a:pt x="147" y="69"/>
                    <a:pt x="146" y="72"/>
                    <a:pt x="143" y="75"/>
                  </a:cubicBezTo>
                  <a:cubicBezTo>
                    <a:pt x="141" y="78"/>
                    <a:pt x="137" y="79"/>
                    <a:pt x="134" y="79"/>
                  </a:cubicBezTo>
                  <a:cubicBezTo>
                    <a:pt x="130" y="79"/>
                    <a:pt x="128" y="78"/>
                    <a:pt x="126" y="76"/>
                  </a:cubicBezTo>
                  <a:cubicBezTo>
                    <a:pt x="124" y="75"/>
                    <a:pt x="122" y="72"/>
                    <a:pt x="120" y="69"/>
                  </a:cubicBezTo>
                  <a:cubicBezTo>
                    <a:pt x="118" y="65"/>
                    <a:pt x="115" y="61"/>
                    <a:pt x="112" y="59"/>
                  </a:cubicBezTo>
                  <a:cubicBezTo>
                    <a:pt x="109" y="56"/>
                    <a:pt x="103" y="55"/>
                    <a:pt x="96" y="55"/>
                  </a:cubicBezTo>
                  <a:cubicBezTo>
                    <a:pt x="89" y="55"/>
                    <a:pt x="84" y="56"/>
                    <a:pt x="80" y="59"/>
                  </a:cubicBezTo>
                  <a:cubicBezTo>
                    <a:pt x="76" y="62"/>
                    <a:pt x="74" y="65"/>
                    <a:pt x="74" y="68"/>
                  </a:cubicBezTo>
                  <a:cubicBezTo>
                    <a:pt x="74" y="70"/>
                    <a:pt x="75" y="72"/>
                    <a:pt x="76" y="73"/>
                  </a:cubicBezTo>
                  <a:cubicBezTo>
                    <a:pt x="77" y="75"/>
                    <a:pt x="79" y="76"/>
                    <a:pt x="82" y="78"/>
                  </a:cubicBezTo>
                  <a:cubicBezTo>
                    <a:pt x="84" y="79"/>
                    <a:pt x="87" y="80"/>
                    <a:pt x="89" y="81"/>
                  </a:cubicBezTo>
                  <a:cubicBezTo>
                    <a:pt x="92" y="81"/>
                    <a:pt x="96" y="82"/>
                    <a:pt x="102" y="84"/>
                  </a:cubicBezTo>
                  <a:cubicBezTo>
                    <a:pt x="110" y="85"/>
                    <a:pt x="117" y="87"/>
                    <a:pt x="123" y="89"/>
                  </a:cubicBezTo>
                  <a:cubicBezTo>
                    <a:pt x="129" y="91"/>
                    <a:pt x="134" y="94"/>
                    <a:pt x="139" y="96"/>
                  </a:cubicBezTo>
                  <a:cubicBezTo>
                    <a:pt x="143" y="99"/>
                    <a:pt x="147" y="103"/>
                    <a:pt x="149" y="108"/>
                  </a:cubicBezTo>
                  <a:cubicBezTo>
                    <a:pt x="152" y="112"/>
                    <a:pt x="153" y="118"/>
                    <a:pt x="153" y="124"/>
                  </a:cubicBezTo>
                  <a:cubicBezTo>
                    <a:pt x="153" y="132"/>
                    <a:pt x="151" y="139"/>
                    <a:pt x="146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22" name="Freeform 44"/>
            <p:cNvSpPr>
              <a:spLocks noEditPoints="1"/>
            </p:cNvSpPr>
            <p:nvPr/>
          </p:nvSpPr>
          <p:spPr bwMode="auto">
            <a:xfrm>
              <a:off x="15449628" y="6608087"/>
              <a:ext cx="1198148" cy="1203160"/>
            </a:xfrm>
            <a:custGeom>
              <a:avLst/>
              <a:gdLst>
                <a:gd name="T0" fmla="*/ 192 w 193"/>
                <a:gd name="T1" fmla="*/ 81 h 194"/>
                <a:gd name="T2" fmla="*/ 191 w 193"/>
                <a:gd name="T3" fmla="*/ 77 h 194"/>
                <a:gd name="T4" fmla="*/ 188 w 193"/>
                <a:gd name="T5" fmla="*/ 75 h 194"/>
                <a:gd name="T6" fmla="*/ 162 w 193"/>
                <a:gd name="T7" fmla="*/ 71 h 194"/>
                <a:gd name="T8" fmla="*/ 157 w 193"/>
                <a:gd name="T9" fmla="*/ 54 h 194"/>
                <a:gd name="T10" fmla="*/ 151 w 193"/>
                <a:gd name="T11" fmla="*/ 34 h 194"/>
                <a:gd name="T12" fmla="*/ 104 w 193"/>
                <a:gd name="T13" fmla="*/ 0 h 194"/>
                <a:gd name="T14" fmla="*/ 61 w 193"/>
                <a:gd name="T15" fmla="*/ 0 h 194"/>
                <a:gd name="T16" fmla="*/ 0 w 193"/>
                <a:gd name="T17" fmla="*/ 61 h 194"/>
                <a:gd name="T18" fmla="*/ 0 w 193"/>
                <a:gd name="T19" fmla="*/ 133 h 194"/>
                <a:gd name="T20" fmla="*/ 61 w 193"/>
                <a:gd name="T21" fmla="*/ 194 h 194"/>
                <a:gd name="T22" fmla="*/ 131 w 193"/>
                <a:gd name="T23" fmla="*/ 194 h 194"/>
                <a:gd name="T24" fmla="*/ 192 w 193"/>
                <a:gd name="T25" fmla="*/ 133 h 194"/>
                <a:gd name="T26" fmla="*/ 193 w 193"/>
                <a:gd name="T27" fmla="*/ 83 h 194"/>
                <a:gd name="T28" fmla="*/ 192 w 193"/>
                <a:gd name="T29" fmla="*/ 81 h 194"/>
                <a:gd name="T30" fmla="*/ 62 w 193"/>
                <a:gd name="T31" fmla="*/ 50 h 194"/>
                <a:gd name="T32" fmla="*/ 96 w 193"/>
                <a:gd name="T33" fmla="*/ 50 h 194"/>
                <a:gd name="T34" fmla="*/ 108 w 193"/>
                <a:gd name="T35" fmla="*/ 62 h 194"/>
                <a:gd name="T36" fmla="*/ 96 w 193"/>
                <a:gd name="T37" fmla="*/ 73 h 194"/>
                <a:gd name="T38" fmla="*/ 62 w 193"/>
                <a:gd name="T39" fmla="*/ 73 h 194"/>
                <a:gd name="T40" fmla="*/ 50 w 193"/>
                <a:gd name="T41" fmla="*/ 62 h 194"/>
                <a:gd name="T42" fmla="*/ 62 w 193"/>
                <a:gd name="T43" fmla="*/ 50 h 194"/>
                <a:gd name="T44" fmla="*/ 131 w 193"/>
                <a:gd name="T45" fmla="*/ 143 h 194"/>
                <a:gd name="T46" fmla="*/ 62 w 193"/>
                <a:gd name="T47" fmla="*/ 143 h 194"/>
                <a:gd name="T48" fmla="*/ 50 w 193"/>
                <a:gd name="T49" fmla="*/ 132 h 194"/>
                <a:gd name="T50" fmla="*/ 62 w 193"/>
                <a:gd name="T51" fmla="*/ 120 h 194"/>
                <a:gd name="T52" fmla="*/ 131 w 193"/>
                <a:gd name="T53" fmla="*/ 120 h 194"/>
                <a:gd name="T54" fmla="*/ 142 w 193"/>
                <a:gd name="T55" fmla="*/ 132 h 194"/>
                <a:gd name="T56" fmla="*/ 131 w 193"/>
                <a:gd name="T57" fmla="*/ 143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3" h="194">
                  <a:moveTo>
                    <a:pt x="192" y="81"/>
                  </a:moveTo>
                  <a:cubicBezTo>
                    <a:pt x="191" y="77"/>
                    <a:pt x="191" y="77"/>
                    <a:pt x="191" y="77"/>
                  </a:cubicBezTo>
                  <a:cubicBezTo>
                    <a:pt x="188" y="75"/>
                    <a:pt x="188" y="75"/>
                    <a:pt x="188" y="75"/>
                  </a:cubicBezTo>
                  <a:cubicBezTo>
                    <a:pt x="184" y="72"/>
                    <a:pt x="166" y="75"/>
                    <a:pt x="162" y="71"/>
                  </a:cubicBezTo>
                  <a:cubicBezTo>
                    <a:pt x="158" y="68"/>
                    <a:pt x="158" y="62"/>
                    <a:pt x="157" y="54"/>
                  </a:cubicBezTo>
                  <a:cubicBezTo>
                    <a:pt x="155" y="39"/>
                    <a:pt x="153" y="39"/>
                    <a:pt x="151" y="34"/>
                  </a:cubicBezTo>
                  <a:cubicBezTo>
                    <a:pt x="143" y="16"/>
                    <a:pt x="120" y="2"/>
                    <a:pt x="104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8" y="0"/>
                    <a:pt x="0" y="28"/>
                    <a:pt x="0" y="61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66"/>
                    <a:pt x="28" y="194"/>
                    <a:pt x="61" y="194"/>
                  </a:cubicBezTo>
                  <a:cubicBezTo>
                    <a:pt x="131" y="194"/>
                    <a:pt x="131" y="194"/>
                    <a:pt x="131" y="194"/>
                  </a:cubicBezTo>
                  <a:cubicBezTo>
                    <a:pt x="165" y="194"/>
                    <a:pt x="192" y="166"/>
                    <a:pt x="192" y="133"/>
                  </a:cubicBezTo>
                  <a:cubicBezTo>
                    <a:pt x="193" y="83"/>
                    <a:pt x="193" y="83"/>
                    <a:pt x="193" y="83"/>
                  </a:cubicBezTo>
                  <a:lnTo>
                    <a:pt x="192" y="81"/>
                  </a:lnTo>
                  <a:close/>
                  <a:moveTo>
                    <a:pt x="62" y="50"/>
                  </a:moveTo>
                  <a:cubicBezTo>
                    <a:pt x="96" y="50"/>
                    <a:pt x="96" y="50"/>
                    <a:pt x="96" y="50"/>
                  </a:cubicBezTo>
                  <a:cubicBezTo>
                    <a:pt x="102" y="50"/>
                    <a:pt x="108" y="55"/>
                    <a:pt x="108" y="62"/>
                  </a:cubicBezTo>
                  <a:cubicBezTo>
                    <a:pt x="108" y="68"/>
                    <a:pt x="102" y="73"/>
                    <a:pt x="96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56" y="73"/>
                    <a:pt x="50" y="68"/>
                    <a:pt x="50" y="62"/>
                  </a:cubicBezTo>
                  <a:cubicBezTo>
                    <a:pt x="50" y="55"/>
                    <a:pt x="56" y="50"/>
                    <a:pt x="62" y="50"/>
                  </a:cubicBezTo>
                  <a:close/>
                  <a:moveTo>
                    <a:pt x="131" y="143"/>
                  </a:moveTo>
                  <a:cubicBezTo>
                    <a:pt x="62" y="143"/>
                    <a:pt x="62" y="143"/>
                    <a:pt x="62" y="143"/>
                  </a:cubicBezTo>
                  <a:cubicBezTo>
                    <a:pt x="56" y="143"/>
                    <a:pt x="50" y="138"/>
                    <a:pt x="50" y="132"/>
                  </a:cubicBezTo>
                  <a:cubicBezTo>
                    <a:pt x="50" y="125"/>
                    <a:pt x="56" y="120"/>
                    <a:pt x="62" y="120"/>
                  </a:cubicBezTo>
                  <a:cubicBezTo>
                    <a:pt x="131" y="120"/>
                    <a:pt x="131" y="120"/>
                    <a:pt x="131" y="120"/>
                  </a:cubicBezTo>
                  <a:cubicBezTo>
                    <a:pt x="137" y="120"/>
                    <a:pt x="142" y="125"/>
                    <a:pt x="142" y="132"/>
                  </a:cubicBezTo>
                  <a:cubicBezTo>
                    <a:pt x="142" y="138"/>
                    <a:pt x="137" y="143"/>
                    <a:pt x="131" y="1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7150529" y="4225266"/>
              <a:ext cx="1447175" cy="1438150"/>
              <a:chOff x="2189163" y="538163"/>
              <a:chExt cx="977900" cy="971549"/>
            </a:xfrm>
            <a:grpFill/>
          </p:grpSpPr>
          <p:sp>
            <p:nvSpPr>
              <p:cNvPr id="32" name="Freeform 50"/>
              <p:cNvSpPr>
                <a:spLocks/>
              </p:cNvSpPr>
              <p:nvPr/>
            </p:nvSpPr>
            <p:spPr bwMode="auto">
              <a:xfrm>
                <a:off x="2189163" y="538163"/>
                <a:ext cx="733425" cy="677862"/>
              </a:xfrm>
              <a:custGeom>
                <a:avLst/>
                <a:gdLst>
                  <a:gd name="T0" fmla="*/ 75 w 175"/>
                  <a:gd name="T1" fmla="*/ 162 h 162"/>
                  <a:gd name="T2" fmla="*/ 87 w 175"/>
                  <a:gd name="T3" fmla="*/ 152 h 162"/>
                  <a:gd name="T4" fmla="*/ 76 w 175"/>
                  <a:gd name="T5" fmla="*/ 142 h 162"/>
                  <a:gd name="T6" fmla="*/ 69 w 175"/>
                  <a:gd name="T7" fmla="*/ 142 h 162"/>
                  <a:gd name="T8" fmla="*/ 37 w 175"/>
                  <a:gd name="T9" fmla="*/ 109 h 162"/>
                  <a:gd name="T10" fmla="*/ 70 w 175"/>
                  <a:gd name="T11" fmla="*/ 78 h 162"/>
                  <a:gd name="T12" fmla="*/ 114 w 175"/>
                  <a:gd name="T13" fmla="*/ 78 h 162"/>
                  <a:gd name="T14" fmla="*/ 146 w 175"/>
                  <a:gd name="T15" fmla="*/ 110 h 162"/>
                  <a:gd name="T16" fmla="*/ 146 w 175"/>
                  <a:gd name="T17" fmla="*/ 151 h 162"/>
                  <a:gd name="T18" fmla="*/ 158 w 175"/>
                  <a:gd name="T19" fmla="*/ 162 h 162"/>
                  <a:gd name="T20" fmla="*/ 163 w 175"/>
                  <a:gd name="T21" fmla="*/ 162 h 162"/>
                  <a:gd name="T22" fmla="*/ 175 w 175"/>
                  <a:gd name="T23" fmla="*/ 151 h 162"/>
                  <a:gd name="T24" fmla="*/ 175 w 175"/>
                  <a:gd name="T25" fmla="*/ 15 h 162"/>
                  <a:gd name="T26" fmla="*/ 117 w 175"/>
                  <a:gd name="T27" fmla="*/ 0 h 162"/>
                  <a:gd name="T28" fmla="*/ 0 w 175"/>
                  <a:gd name="T29" fmla="*/ 116 h 162"/>
                  <a:gd name="T30" fmla="*/ 10 w 175"/>
                  <a:gd name="T31" fmla="*/ 162 h 162"/>
                  <a:gd name="T32" fmla="*/ 75 w 175"/>
                  <a:gd name="T33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162">
                    <a:moveTo>
                      <a:pt x="75" y="162"/>
                    </a:moveTo>
                    <a:cubicBezTo>
                      <a:pt x="82" y="162"/>
                      <a:pt x="87" y="158"/>
                      <a:pt x="87" y="152"/>
                    </a:cubicBezTo>
                    <a:cubicBezTo>
                      <a:pt x="87" y="147"/>
                      <a:pt x="82" y="143"/>
                      <a:pt x="76" y="142"/>
                    </a:cubicBezTo>
                    <a:cubicBezTo>
                      <a:pt x="69" y="142"/>
                      <a:pt x="69" y="142"/>
                      <a:pt x="69" y="142"/>
                    </a:cubicBezTo>
                    <a:cubicBezTo>
                      <a:pt x="52" y="141"/>
                      <a:pt x="37" y="126"/>
                      <a:pt x="37" y="109"/>
                    </a:cubicBezTo>
                    <a:cubicBezTo>
                      <a:pt x="37" y="92"/>
                      <a:pt x="52" y="78"/>
                      <a:pt x="70" y="78"/>
                    </a:cubicBezTo>
                    <a:cubicBezTo>
                      <a:pt x="114" y="78"/>
                      <a:pt x="114" y="78"/>
                      <a:pt x="114" y="78"/>
                    </a:cubicBezTo>
                    <a:cubicBezTo>
                      <a:pt x="132" y="78"/>
                      <a:pt x="146" y="92"/>
                      <a:pt x="146" y="110"/>
                    </a:cubicBezTo>
                    <a:cubicBezTo>
                      <a:pt x="146" y="151"/>
                      <a:pt x="146" y="151"/>
                      <a:pt x="146" y="151"/>
                    </a:cubicBezTo>
                    <a:cubicBezTo>
                      <a:pt x="146" y="157"/>
                      <a:pt x="152" y="162"/>
                      <a:pt x="158" y="162"/>
                    </a:cubicBezTo>
                    <a:cubicBezTo>
                      <a:pt x="163" y="162"/>
                      <a:pt x="163" y="162"/>
                      <a:pt x="163" y="162"/>
                    </a:cubicBezTo>
                    <a:cubicBezTo>
                      <a:pt x="169" y="162"/>
                      <a:pt x="175" y="157"/>
                      <a:pt x="175" y="151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58" y="5"/>
                      <a:pt x="138" y="0"/>
                      <a:pt x="117" y="0"/>
                    </a:cubicBezTo>
                    <a:cubicBezTo>
                      <a:pt x="52" y="0"/>
                      <a:pt x="0" y="52"/>
                      <a:pt x="0" y="116"/>
                    </a:cubicBezTo>
                    <a:cubicBezTo>
                      <a:pt x="0" y="132"/>
                      <a:pt x="4" y="148"/>
                      <a:pt x="10" y="162"/>
                    </a:cubicBezTo>
                    <a:lnTo>
                      <a:pt x="75" y="16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3" name="Freeform 51"/>
              <p:cNvSpPr>
                <a:spLocks/>
              </p:cNvSpPr>
              <p:nvPr/>
            </p:nvSpPr>
            <p:spPr bwMode="auto">
              <a:xfrm>
                <a:off x="2281238" y="666750"/>
                <a:ext cx="885825" cy="842962"/>
              </a:xfrm>
              <a:custGeom>
                <a:avLst/>
                <a:gdLst>
                  <a:gd name="T0" fmla="*/ 174 w 211"/>
                  <a:gd name="T1" fmla="*/ 0 h 201"/>
                  <a:gd name="T2" fmla="*/ 174 w 211"/>
                  <a:gd name="T3" fmla="*/ 120 h 201"/>
                  <a:gd name="T4" fmla="*/ 141 w 211"/>
                  <a:gd name="T5" fmla="*/ 152 h 201"/>
                  <a:gd name="T6" fmla="*/ 136 w 211"/>
                  <a:gd name="T7" fmla="*/ 152 h 201"/>
                  <a:gd name="T8" fmla="*/ 103 w 211"/>
                  <a:gd name="T9" fmla="*/ 120 h 201"/>
                  <a:gd name="T10" fmla="*/ 103 w 211"/>
                  <a:gd name="T11" fmla="*/ 79 h 201"/>
                  <a:gd name="T12" fmla="*/ 92 w 211"/>
                  <a:gd name="T13" fmla="*/ 67 h 201"/>
                  <a:gd name="T14" fmla="*/ 48 w 211"/>
                  <a:gd name="T15" fmla="*/ 67 h 201"/>
                  <a:gd name="T16" fmla="*/ 36 w 211"/>
                  <a:gd name="T17" fmla="*/ 78 h 201"/>
                  <a:gd name="T18" fmla="*/ 48 w 211"/>
                  <a:gd name="T19" fmla="*/ 90 h 201"/>
                  <a:gd name="T20" fmla="*/ 55 w 211"/>
                  <a:gd name="T21" fmla="*/ 90 h 201"/>
                  <a:gd name="T22" fmla="*/ 86 w 211"/>
                  <a:gd name="T23" fmla="*/ 122 h 201"/>
                  <a:gd name="T24" fmla="*/ 53 w 211"/>
                  <a:gd name="T25" fmla="*/ 152 h 201"/>
                  <a:gd name="T26" fmla="*/ 0 w 211"/>
                  <a:gd name="T27" fmla="*/ 152 h 201"/>
                  <a:gd name="T28" fmla="*/ 95 w 211"/>
                  <a:gd name="T29" fmla="*/ 201 h 201"/>
                  <a:gd name="T30" fmla="*/ 211 w 211"/>
                  <a:gd name="T31" fmla="*/ 85 h 201"/>
                  <a:gd name="T32" fmla="*/ 174 w 211"/>
                  <a:gd name="T33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1" h="201">
                    <a:moveTo>
                      <a:pt x="174" y="0"/>
                    </a:moveTo>
                    <a:cubicBezTo>
                      <a:pt x="174" y="120"/>
                      <a:pt x="174" y="120"/>
                      <a:pt x="174" y="120"/>
                    </a:cubicBezTo>
                    <a:cubicBezTo>
                      <a:pt x="174" y="138"/>
                      <a:pt x="159" y="152"/>
                      <a:pt x="141" y="152"/>
                    </a:cubicBezTo>
                    <a:cubicBezTo>
                      <a:pt x="136" y="152"/>
                      <a:pt x="136" y="152"/>
                      <a:pt x="136" y="152"/>
                    </a:cubicBezTo>
                    <a:cubicBezTo>
                      <a:pt x="118" y="152"/>
                      <a:pt x="103" y="138"/>
                      <a:pt x="103" y="120"/>
                    </a:cubicBezTo>
                    <a:cubicBezTo>
                      <a:pt x="103" y="79"/>
                      <a:pt x="103" y="79"/>
                      <a:pt x="103" y="79"/>
                    </a:cubicBezTo>
                    <a:cubicBezTo>
                      <a:pt x="103" y="73"/>
                      <a:pt x="98" y="67"/>
                      <a:pt x="92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42" y="67"/>
                      <a:pt x="36" y="72"/>
                      <a:pt x="36" y="78"/>
                    </a:cubicBezTo>
                    <a:cubicBezTo>
                      <a:pt x="36" y="84"/>
                      <a:pt x="42" y="90"/>
                      <a:pt x="48" y="90"/>
                    </a:cubicBezTo>
                    <a:cubicBezTo>
                      <a:pt x="55" y="90"/>
                      <a:pt x="55" y="90"/>
                      <a:pt x="55" y="90"/>
                    </a:cubicBezTo>
                    <a:cubicBezTo>
                      <a:pt x="73" y="91"/>
                      <a:pt x="87" y="106"/>
                      <a:pt x="86" y="122"/>
                    </a:cubicBezTo>
                    <a:cubicBezTo>
                      <a:pt x="86" y="139"/>
                      <a:pt x="71" y="152"/>
                      <a:pt x="53" y="152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21" y="182"/>
                      <a:pt x="55" y="201"/>
                      <a:pt x="95" y="201"/>
                    </a:cubicBezTo>
                    <a:cubicBezTo>
                      <a:pt x="159" y="201"/>
                      <a:pt x="211" y="149"/>
                      <a:pt x="211" y="85"/>
                    </a:cubicBezTo>
                    <a:cubicBezTo>
                      <a:pt x="211" y="51"/>
                      <a:pt x="197" y="21"/>
                      <a:pt x="1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24" name="Freeform 36"/>
            <p:cNvSpPr>
              <a:spLocks/>
            </p:cNvSpPr>
            <p:nvPr/>
          </p:nvSpPr>
          <p:spPr bwMode="auto">
            <a:xfrm>
              <a:off x="18684053" y="5990826"/>
              <a:ext cx="1138224" cy="1037898"/>
            </a:xfrm>
            <a:custGeom>
              <a:avLst/>
              <a:gdLst>
                <a:gd name="T0" fmla="*/ 189 w 255"/>
                <a:gd name="T1" fmla="*/ 10 h 233"/>
                <a:gd name="T2" fmla="*/ 104 w 255"/>
                <a:gd name="T3" fmla="*/ 16 h 233"/>
                <a:gd name="T4" fmla="*/ 18 w 255"/>
                <a:gd name="T5" fmla="*/ 30 h 233"/>
                <a:gd name="T6" fmla="*/ 6 w 255"/>
                <a:gd name="T7" fmla="*/ 30 h 233"/>
                <a:gd name="T8" fmla="*/ 3 w 255"/>
                <a:gd name="T9" fmla="*/ 46 h 233"/>
                <a:gd name="T10" fmla="*/ 115 w 255"/>
                <a:gd name="T11" fmla="*/ 228 h 233"/>
                <a:gd name="T12" fmla="*/ 124 w 255"/>
                <a:gd name="T13" fmla="*/ 233 h 233"/>
                <a:gd name="T14" fmla="*/ 130 w 255"/>
                <a:gd name="T15" fmla="*/ 231 h 233"/>
                <a:gd name="T16" fmla="*/ 134 w 255"/>
                <a:gd name="T17" fmla="*/ 216 h 233"/>
                <a:gd name="T18" fmla="*/ 84 w 255"/>
                <a:gd name="T19" fmla="*/ 135 h 233"/>
                <a:gd name="T20" fmla="*/ 170 w 255"/>
                <a:gd name="T21" fmla="*/ 121 h 233"/>
                <a:gd name="T22" fmla="*/ 255 w 255"/>
                <a:gd name="T23" fmla="*/ 115 h 233"/>
                <a:gd name="T24" fmla="*/ 189 w 255"/>
                <a:gd name="T25" fmla="*/ 1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33">
                  <a:moveTo>
                    <a:pt x="189" y="10"/>
                  </a:moveTo>
                  <a:cubicBezTo>
                    <a:pt x="189" y="10"/>
                    <a:pt x="146" y="31"/>
                    <a:pt x="104" y="16"/>
                  </a:cubicBezTo>
                  <a:cubicBezTo>
                    <a:pt x="58" y="0"/>
                    <a:pt x="37" y="6"/>
                    <a:pt x="18" y="30"/>
                  </a:cubicBezTo>
                  <a:cubicBezTo>
                    <a:pt x="14" y="28"/>
                    <a:pt x="10" y="28"/>
                    <a:pt x="6" y="30"/>
                  </a:cubicBezTo>
                  <a:cubicBezTo>
                    <a:pt x="1" y="33"/>
                    <a:pt x="0" y="40"/>
                    <a:pt x="3" y="46"/>
                  </a:cubicBezTo>
                  <a:cubicBezTo>
                    <a:pt x="115" y="228"/>
                    <a:pt x="115" y="228"/>
                    <a:pt x="115" y="228"/>
                  </a:cubicBezTo>
                  <a:cubicBezTo>
                    <a:pt x="117" y="231"/>
                    <a:pt x="121" y="233"/>
                    <a:pt x="124" y="233"/>
                  </a:cubicBezTo>
                  <a:cubicBezTo>
                    <a:pt x="126" y="233"/>
                    <a:pt x="128" y="232"/>
                    <a:pt x="130" y="231"/>
                  </a:cubicBezTo>
                  <a:cubicBezTo>
                    <a:pt x="135" y="228"/>
                    <a:pt x="137" y="221"/>
                    <a:pt x="134" y="216"/>
                  </a:cubicBezTo>
                  <a:cubicBezTo>
                    <a:pt x="84" y="135"/>
                    <a:pt x="84" y="135"/>
                    <a:pt x="84" y="135"/>
                  </a:cubicBezTo>
                  <a:cubicBezTo>
                    <a:pt x="104" y="111"/>
                    <a:pt x="124" y="105"/>
                    <a:pt x="170" y="121"/>
                  </a:cubicBezTo>
                  <a:cubicBezTo>
                    <a:pt x="213" y="135"/>
                    <a:pt x="255" y="115"/>
                    <a:pt x="255" y="115"/>
                  </a:cubicBezTo>
                  <a:lnTo>
                    <a:pt x="189" y="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326"/>
            <p:cNvSpPr>
              <a:spLocks noChangeArrowheads="1"/>
            </p:cNvSpPr>
            <p:nvPr/>
          </p:nvSpPr>
          <p:spPr bwMode="auto">
            <a:xfrm>
              <a:off x="21034302" y="8307078"/>
              <a:ext cx="1038032" cy="990798"/>
            </a:xfrm>
            <a:custGeom>
              <a:avLst/>
              <a:gdLst>
                <a:gd name="T0" fmla="*/ 1347 w 1348"/>
                <a:gd name="T1" fmla="*/ 786 h 1289"/>
                <a:gd name="T2" fmla="*/ 1347 w 1348"/>
                <a:gd name="T3" fmla="*/ 1288 h 1289"/>
                <a:gd name="T4" fmla="*/ 1054 w 1348"/>
                <a:gd name="T5" fmla="*/ 1288 h 1289"/>
                <a:gd name="T6" fmla="*/ 1054 w 1348"/>
                <a:gd name="T7" fmla="*/ 819 h 1289"/>
                <a:gd name="T8" fmla="*/ 912 w 1348"/>
                <a:gd name="T9" fmla="*/ 627 h 1289"/>
                <a:gd name="T10" fmla="*/ 761 w 1348"/>
                <a:gd name="T11" fmla="*/ 736 h 1289"/>
                <a:gd name="T12" fmla="*/ 753 w 1348"/>
                <a:gd name="T13" fmla="*/ 803 h 1289"/>
                <a:gd name="T14" fmla="*/ 753 w 1348"/>
                <a:gd name="T15" fmla="*/ 1288 h 1289"/>
                <a:gd name="T16" fmla="*/ 468 w 1348"/>
                <a:gd name="T17" fmla="*/ 1288 h 1289"/>
                <a:gd name="T18" fmla="*/ 468 w 1348"/>
                <a:gd name="T19" fmla="*/ 418 h 1289"/>
                <a:gd name="T20" fmla="*/ 753 w 1348"/>
                <a:gd name="T21" fmla="*/ 418 h 1289"/>
                <a:gd name="T22" fmla="*/ 753 w 1348"/>
                <a:gd name="T23" fmla="*/ 543 h 1289"/>
                <a:gd name="T24" fmla="*/ 1012 w 1348"/>
                <a:gd name="T25" fmla="*/ 401 h 1289"/>
                <a:gd name="T26" fmla="*/ 1347 w 1348"/>
                <a:gd name="T27" fmla="*/ 786 h 1289"/>
                <a:gd name="T28" fmla="*/ 167 w 1348"/>
                <a:gd name="T29" fmla="*/ 0 h 1289"/>
                <a:gd name="T30" fmla="*/ 0 w 1348"/>
                <a:gd name="T31" fmla="*/ 151 h 1289"/>
                <a:gd name="T32" fmla="*/ 159 w 1348"/>
                <a:gd name="T33" fmla="*/ 301 h 1289"/>
                <a:gd name="T34" fmla="*/ 167 w 1348"/>
                <a:gd name="T35" fmla="*/ 301 h 1289"/>
                <a:gd name="T36" fmla="*/ 326 w 1348"/>
                <a:gd name="T37" fmla="*/ 151 h 1289"/>
                <a:gd name="T38" fmla="*/ 167 w 1348"/>
                <a:gd name="T39" fmla="*/ 0 h 1289"/>
                <a:gd name="T40" fmla="*/ 17 w 1348"/>
                <a:gd name="T41" fmla="*/ 1288 h 1289"/>
                <a:gd name="T42" fmla="*/ 310 w 1348"/>
                <a:gd name="T43" fmla="*/ 1288 h 1289"/>
                <a:gd name="T44" fmla="*/ 310 w 1348"/>
                <a:gd name="T45" fmla="*/ 418 h 1289"/>
                <a:gd name="T46" fmla="*/ 17 w 1348"/>
                <a:gd name="T47" fmla="*/ 418 h 1289"/>
                <a:gd name="T48" fmla="*/ 17 w 1348"/>
                <a:gd name="T49" fmla="*/ 1288 h 1289"/>
                <a:gd name="T50" fmla="*/ 17 w 1348"/>
                <a:gd name="T51" fmla="*/ 1288 h 1289"/>
                <a:gd name="T52" fmla="*/ 17 w 1348"/>
                <a:gd name="T53" fmla="*/ 1288 h 1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48" h="1289">
                  <a:moveTo>
                    <a:pt x="1347" y="786"/>
                  </a:moveTo>
                  <a:cubicBezTo>
                    <a:pt x="1347" y="1288"/>
                    <a:pt x="1347" y="1288"/>
                    <a:pt x="1347" y="1288"/>
                  </a:cubicBezTo>
                  <a:cubicBezTo>
                    <a:pt x="1054" y="1288"/>
                    <a:pt x="1054" y="1288"/>
                    <a:pt x="1054" y="1288"/>
                  </a:cubicBezTo>
                  <a:cubicBezTo>
                    <a:pt x="1054" y="819"/>
                    <a:pt x="1054" y="819"/>
                    <a:pt x="1054" y="819"/>
                  </a:cubicBezTo>
                  <a:cubicBezTo>
                    <a:pt x="1054" y="702"/>
                    <a:pt x="1020" y="627"/>
                    <a:pt x="912" y="627"/>
                  </a:cubicBezTo>
                  <a:cubicBezTo>
                    <a:pt x="836" y="627"/>
                    <a:pt x="786" y="677"/>
                    <a:pt x="761" y="736"/>
                  </a:cubicBezTo>
                  <a:cubicBezTo>
                    <a:pt x="761" y="752"/>
                    <a:pt x="753" y="777"/>
                    <a:pt x="753" y="803"/>
                  </a:cubicBezTo>
                  <a:cubicBezTo>
                    <a:pt x="753" y="1288"/>
                    <a:pt x="753" y="1288"/>
                    <a:pt x="753" y="1288"/>
                  </a:cubicBezTo>
                  <a:cubicBezTo>
                    <a:pt x="468" y="1288"/>
                    <a:pt x="468" y="1288"/>
                    <a:pt x="468" y="1288"/>
                  </a:cubicBezTo>
                  <a:cubicBezTo>
                    <a:pt x="468" y="1288"/>
                    <a:pt x="468" y="502"/>
                    <a:pt x="468" y="418"/>
                  </a:cubicBezTo>
                  <a:cubicBezTo>
                    <a:pt x="753" y="418"/>
                    <a:pt x="753" y="418"/>
                    <a:pt x="753" y="418"/>
                  </a:cubicBezTo>
                  <a:cubicBezTo>
                    <a:pt x="753" y="543"/>
                    <a:pt x="753" y="543"/>
                    <a:pt x="753" y="543"/>
                  </a:cubicBezTo>
                  <a:cubicBezTo>
                    <a:pt x="795" y="485"/>
                    <a:pt x="862" y="401"/>
                    <a:pt x="1012" y="401"/>
                  </a:cubicBezTo>
                  <a:cubicBezTo>
                    <a:pt x="1204" y="401"/>
                    <a:pt x="1347" y="527"/>
                    <a:pt x="1347" y="786"/>
                  </a:cubicBezTo>
                  <a:close/>
                  <a:moveTo>
                    <a:pt x="167" y="0"/>
                  </a:moveTo>
                  <a:cubicBezTo>
                    <a:pt x="67" y="0"/>
                    <a:pt x="0" y="67"/>
                    <a:pt x="0" y="151"/>
                  </a:cubicBezTo>
                  <a:cubicBezTo>
                    <a:pt x="0" y="234"/>
                    <a:pt x="67" y="301"/>
                    <a:pt x="159" y="301"/>
                  </a:cubicBezTo>
                  <a:cubicBezTo>
                    <a:pt x="167" y="301"/>
                    <a:pt x="167" y="301"/>
                    <a:pt x="167" y="301"/>
                  </a:cubicBezTo>
                  <a:cubicBezTo>
                    <a:pt x="268" y="301"/>
                    <a:pt x="326" y="234"/>
                    <a:pt x="326" y="151"/>
                  </a:cubicBezTo>
                  <a:cubicBezTo>
                    <a:pt x="326" y="67"/>
                    <a:pt x="268" y="0"/>
                    <a:pt x="167" y="0"/>
                  </a:cubicBezTo>
                  <a:close/>
                  <a:moveTo>
                    <a:pt x="17" y="1288"/>
                  </a:moveTo>
                  <a:cubicBezTo>
                    <a:pt x="310" y="1288"/>
                    <a:pt x="310" y="1288"/>
                    <a:pt x="310" y="1288"/>
                  </a:cubicBezTo>
                  <a:cubicBezTo>
                    <a:pt x="310" y="418"/>
                    <a:pt x="310" y="418"/>
                    <a:pt x="310" y="418"/>
                  </a:cubicBezTo>
                  <a:cubicBezTo>
                    <a:pt x="17" y="418"/>
                    <a:pt x="17" y="418"/>
                    <a:pt x="17" y="418"/>
                  </a:cubicBezTo>
                  <a:lnTo>
                    <a:pt x="17" y="1288"/>
                  </a:lnTo>
                  <a:close/>
                  <a:moveTo>
                    <a:pt x="17" y="1288"/>
                  </a:moveTo>
                  <a:lnTo>
                    <a:pt x="17" y="12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lIns="243785" tIns="121892" rIns="243785" bIns="121892" anchor="ctr"/>
            <a:lstStyle/>
            <a:p>
              <a:pPr>
                <a:defRPr/>
              </a:pPr>
              <a:endParaRPr lang="en-US" dirty="0">
                <a:ea typeface="SimSun" charset="0"/>
              </a:endParaRPr>
            </a:p>
          </p:txBody>
        </p:sp>
        <p:sp>
          <p:nvSpPr>
            <p:cNvPr id="26" name="AutoShape 64"/>
            <p:cNvSpPr>
              <a:spLocks/>
            </p:cNvSpPr>
            <p:nvPr/>
          </p:nvSpPr>
          <p:spPr bwMode="auto">
            <a:xfrm>
              <a:off x="19882778" y="8865254"/>
              <a:ext cx="725241" cy="72253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61"/>
                    <a:pt x="21208" y="481"/>
                  </a:cubicBezTo>
                  <a:cubicBezTo>
                    <a:pt x="21470" y="798"/>
                    <a:pt x="21599" y="1177"/>
                    <a:pt x="21599" y="1618"/>
                  </a:cubicBezTo>
                  <a:lnTo>
                    <a:pt x="21599" y="19981"/>
                  </a:lnTo>
                  <a:cubicBezTo>
                    <a:pt x="21599" y="20422"/>
                    <a:pt x="21470" y="20801"/>
                    <a:pt x="21208" y="21121"/>
                  </a:cubicBezTo>
                  <a:cubicBezTo>
                    <a:pt x="20946" y="21441"/>
                    <a:pt x="20630" y="21599"/>
                    <a:pt x="20263" y="21599"/>
                  </a:cubicBezTo>
                  <a:lnTo>
                    <a:pt x="1346" y="21599"/>
                  </a:lnTo>
                  <a:cubicBezTo>
                    <a:pt x="979" y="21599"/>
                    <a:pt x="663" y="21441"/>
                    <a:pt x="399" y="21121"/>
                  </a:cubicBezTo>
                  <a:cubicBezTo>
                    <a:pt x="132" y="20801"/>
                    <a:pt x="0" y="20422"/>
                    <a:pt x="0" y="19981"/>
                  </a:cubicBezTo>
                  <a:lnTo>
                    <a:pt x="0" y="1618"/>
                  </a:lnTo>
                  <a:cubicBezTo>
                    <a:pt x="0" y="1177"/>
                    <a:pt x="132" y="798"/>
                    <a:pt x="399" y="481"/>
                  </a:cubicBezTo>
                  <a:cubicBezTo>
                    <a:pt x="663" y="161"/>
                    <a:pt x="979" y="0"/>
                    <a:pt x="1346" y="0"/>
                  </a:cubicBezTo>
                  <a:lnTo>
                    <a:pt x="20263" y="0"/>
                  </a:lnTo>
                  <a:close/>
                  <a:moveTo>
                    <a:pt x="19805" y="2252"/>
                  </a:moveTo>
                  <a:lnTo>
                    <a:pt x="8590" y="2252"/>
                  </a:lnTo>
                  <a:lnTo>
                    <a:pt x="8426" y="3545"/>
                  </a:lnTo>
                  <a:lnTo>
                    <a:pt x="1804" y="3545"/>
                  </a:lnTo>
                  <a:lnTo>
                    <a:pt x="1804" y="5501"/>
                  </a:lnTo>
                  <a:lnTo>
                    <a:pt x="19805" y="5501"/>
                  </a:lnTo>
                  <a:lnTo>
                    <a:pt x="19805" y="2252"/>
                  </a:lnTo>
                  <a:close/>
                  <a:moveTo>
                    <a:pt x="19805" y="17746"/>
                  </a:moveTo>
                  <a:lnTo>
                    <a:pt x="1804" y="17746"/>
                  </a:lnTo>
                  <a:lnTo>
                    <a:pt x="1804" y="19350"/>
                  </a:lnTo>
                  <a:lnTo>
                    <a:pt x="19805" y="19350"/>
                  </a:lnTo>
                  <a:lnTo>
                    <a:pt x="19805" y="17746"/>
                  </a:lnTo>
                  <a:close/>
                  <a:moveTo>
                    <a:pt x="3116" y="2743"/>
                  </a:moveTo>
                  <a:lnTo>
                    <a:pt x="6820" y="2743"/>
                  </a:lnTo>
                  <a:lnTo>
                    <a:pt x="6820" y="1436"/>
                  </a:lnTo>
                  <a:lnTo>
                    <a:pt x="3116" y="1436"/>
                  </a:lnTo>
                  <a:lnTo>
                    <a:pt x="3116" y="2743"/>
                  </a:lnTo>
                  <a:close/>
                  <a:moveTo>
                    <a:pt x="6529" y="11631"/>
                  </a:moveTo>
                  <a:cubicBezTo>
                    <a:pt x="6529" y="12342"/>
                    <a:pt x="6639" y="13011"/>
                    <a:pt x="6862" y="13634"/>
                  </a:cubicBezTo>
                  <a:cubicBezTo>
                    <a:pt x="7084" y="14257"/>
                    <a:pt x="7388" y="14800"/>
                    <a:pt x="7775" y="15264"/>
                  </a:cubicBezTo>
                  <a:cubicBezTo>
                    <a:pt x="8162" y="15731"/>
                    <a:pt x="8617" y="16095"/>
                    <a:pt x="9134" y="16359"/>
                  </a:cubicBezTo>
                  <a:cubicBezTo>
                    <a:pt x="9655" y="16630"/>
                    <a:pt x="10211" y="16762"/>
                    <a:pt x="10806" y="16762"/>
                  </a:cubicBezTo>
                  <a:cubicBezTo>
                    <a:pt x="11398" y="16762"/>
                    <a:pt x="11954" y="16630"/>
                    <a:pt x="12470" y="16359"/>
                  </a:cubicBezTo>
                  <a:cubicBezTo>
                    <a:pt x="12984" y="16095"/>
                    <a:pt x="13435" y="15731"/>
                    <a:pt x="13824" y="15264"/>
                  </a:cubicBezTo>
                  <a:cubicBezTo>
                    <a:pt x="14211" y="14800"/>
                    <a:pt x="14515" y="14257"/>
                    <a:pt x="14737" y="13634"/>
                  </a:cubicBezTo>
                  <a:cubicBezTo>
                    <a:pt x="14960" y="13011"/>
                    <a:pt x="15070" y="12342"/>
                    <a:pt x="15070" y="11631"/>
                  </a:cubicBezTo>
                  <a:cubicBezTo>
                    <a:pt x="15070" y="10917"/>
                    <a:pt x="14960" y="10250"/>
                    <a:pt x="14737" y="9625"/>
                  </a:cubicBezTo>
                  <a:cubicBezTo>
                    <a:pt x="14515" y="9002"/>
                    <a:pt x="14211" y="8461"/>
                    <a:pt x="13824" y="8003"/>
                  </a:cubicBezTo>
                  <a:cubicBezTo>
                    <a:pt x="13435" y="7542"/>
                    <a:pt x="12982" y="7178"/>
                    <a:pt x="12463" y="6914"/>
                  </a:cubicBezTo>
                  <a:cubicBezTo>
                    <a:pt x="11944" y="6646"/>
                    <a:pt x="11391" y="6511"/>
                    <a:pt x="10806" y="6511"/>
                  </a:cubicBezTo>
                  <a:cubicBezTo>
                    <a:pt x="10211" y="6511"/>
                    <a:pt x="9655" y="6646"/>
                    <a:pt x="9134" y="6914"/>
                  </a:cubicBezTo>
                  <a:cubicBezTo>
                    <a:pt x="8617" y="7178"/>
                    <a:pt x="8162" y="7542"/>
                    <a:pt x="7775" y="8003"/>
                  </a:cubicBezTo>
                  <a:cubicBezTo>
                    <a:pt x="7388" y="8461"/>
                    <a:pt x="7084" y="9002"/>
                    <a:pt x="6862" y="9625"/>
                  </a:cubicBezTo>
                  <a:cubicBezTo>
                    <a:pt x="6639" y="10250"/>
                    <a:pt x="6529" y="10917"/>
                    <a:pt x="6529" y="11631"/>
                  </a:cubicBezTo>
                  <a:moveTo>
                    <a:pt x="13724" y="11631"/>
                  </a:moveTo>
                  <a:cubicBezTo>
                    <a:pt x="13724" y="12109"/>
                    <a:pt x="13648" y="12565"/>
                    <a:pt x="13501" y="12999"/>
                  </a:cubicBezTo>
                  <a:cubicBezTo>
                    <a:pt x="13352" y="13434"/>
                    <a:pt x="13146" y="13813"/>
                    <a:pt x="12879" y="14127"/>
                  </a:cubicBezTo>
                  <a:cubicBezTo>
                    <a:pt x="12612" y="14439"/>
                    <a:pt x="12301" y="14688"/>
                    <a:pt x="11942" y="14870"/>
                  </a:cubicBezTo>
                  <a:cubicBezTo>
                    <a:pt x="11582" y="15052"/>
                    <a:pt x="11205" y="15144"/>
                    <a:pt x="10806" y="15144"/>
                  </a:cubicBezTo>
                  <a:cubicBezTo>
                    <a:pt x="10407" y="15144"/>
                    <a:pt x="10025" y="15052"/>
                    <a:pt x="9662" y="14870"/>
                  </a:cubicBezTo>
                  <a:cubicBezTo>
                    <a:pt x="9300" y="14688"/>
                    <a:pt x="8987" y="14439"/>
                    <a:pt x="8725" y="14127"/>
                  </a:cubicBezTo>
                  <a:cubicBezTo>
                    <a:pt x="8463" y="13813"/>
                    <a:pt x="8257" y="13440"/>
                    <a:pt x="8103" y="13008"/>
                  </a:cubicBezTo>
                  <a:cubicBezTo>
                    <a:pt x="7951" y="12579"/>
                    <a:pt x="7875" y="12118"/>
                    <a:pt x="7875" y="11631"/>
                  </a:cubicBezTo>
                  <a:cubicBezTo>
                    <a:pt x="7875" y="11152"/>
                    <a:pt x="7951" y="10700"/>
                    <a:pt x="8103" y="10265"/>
                  </a:cubicBezTo>
                  <a:cubicBezTo>
                    <a:pt x="8257" y="9836"/>
                    <a:pt x="8463" y="9460"/>
                    <a:pt x="8725" y="9140"/>
                  </a:cubicBezTo>
                  <a:cubicBezTo>
                    <a:pt x="8987" y="8823"/>
                    <a:pt x="9298" y="8576"/>
                    <a:pt x="9657" y="8394"/>
                  </a:cubicBezTo>
                  <a:cubicBezTo>
                    <a:pt x="10015" y="8218"/>
                    <a:pt x="10399" y="8130"/>
                    <a:pt x="10806" y="8130"/>
                  </a:cubicBezTo>
                  <a:cubicBezTo>
                    <a:pt x="11205" y="8130"/>
                    <a:pt x="11582" y="8218"/>
                    <a:pt x="11942" y="8394"/>
                  </a:cubicBezTo>
                  <a:cubicBezTo>
                    <a:pt x="12301" y="8576"/>
                    <a:pt x="12612" y="8823"/>
                    <a:pt x="12879" y="9140"/>
                  </a:cubicBezTo>
                  <a:cubicBezTo>
                    <a:pt x="13146" y="9460"/>
                    <a:pt x="13352" y="9836"/>
                    <a:pt x="13501" y="10265"/>
                  </a:cubicBezTo>
                  <a:cubicBezTo>
                    <a:pt x="13648" y="10700"/>
                    <a:pt x="13724" y="11152"/>
                    <a:pt x="13724" y="11631"/>
                  </a:cubicBezTo>
                  <a:moveTo>
                    <a:pt x="9692" y="11631"/>
                  </a:moveTo>
                  <a:cubicBezTo>
                    <a:pt x="9692" y="11246"/>
                    <a:pt x="9799" y="10929"/>
                    <a:pt x="10020" y="10682"/>
                  </a:cubicBezTo>
                  <a:cubicBezTo>
                    <a:pt x="10238" y="10432"/>
                    <a:pt x="10500" y="10309"/>
                    <a:pt x="10806" y="10309"/>
                  </a:cubicBezTo>
                  <a:lnTo>
                    <a:pt x="10806" y="10280"/>
                  </a:lnTo>
                  <a:cubicBezTo>
                    <a:pt x="10945" y="10280"/>
                    <a:pt x="11065" y="10224"/>
                    <a:pt x="11163" y="10109"/>
                  </a:cubicBezTo>
                  <a:cubicBezTo>
                    <a:pt x="11261" y="9998"/>
                    <a:pt x="11310" y="9862"/>
                    <a:pt x="11310" y="9704"/>
                  </a:cubicBezTo>
                  <a:cubicBezTo>
                    <a:pt x="11310" y="9533"/>
                    <a:pt x="11261" y="9392"/>
                    <a:pt x="11163" y="9275"/>
                  </a:cubicBezTo>
                  <a:cubicBezTo>
                    <a:pt x="11065" y="9157"/>
                    <a:pt x="10945" y="9096"/>
                    <a:pt x="10806" y="9096"/>
                  </a:cubicBezTo>
                  <a:cubicBezTo>
                    <a:pt x="10228" y="9096"/>
                    <a:pt x="9733" y="9348"/>
                    <a:pt x="9322" y="9848"/>
                  </a:cubicBezTo>
                  <a:cubicBezTo>
                    <a:pt x="8913" y="10350"/>
                    <a:pt x="8708" y="10943"/>
                    <a:pt x="8708" y="11628"/>
                  </a:cubicBezTo>
                  <a:cubicBezTo>
                    <a:pt x="8708" y="11777"/>
                    <a:pt x="8757" y="11913"/>
                    <a:pt x="8854" y="12027"/>
                  </a:cubicBezTo>
                  <a:cubicBezTo>
                    <a:pt x="8952" y="12147"/>
                    <a:pt x="9063" y="12206"/>
                    <a:pt x="9187" y="12206"/>
                  </a:cubicBezTo>
                  <a:cubicBezTo>
                    <a:pt x="9329" y="12206"/>
                    <a:pt x="9447" y="12148"/>
                    <a:pt x="9545" y="12027"/>
                  </a:cubicBezTo>
                  <a:cubicBezTo>
                    <a:pt x="9643" y="11916"/>
                    <a:pt x="9692" y="11780"/>
                    <a:pt x="9692" y="1163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lIns="101578" tIns="101578" rIns="101578" bIns="101578" anchor="ctr"/>
            <a:lstStyle/>
            <a:p>
              <a:pPr defTabSz="91419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27" name="Freeform 234"/>
            <p:cNvSpPr>
              <a:spLocks noChangeArrowheads="1"/>
            </p:cNvSpPr>
            <p:nvPr/>
          </p:nvSpPr>
          <p:spPr bwMode="auto">
            <a:xfrm>
              <a:off x="20164021" y="5195835"/>
              <a:ext cx="524569" cy="754048"/>
            </a:xfrm>
            <a:custGeom>
              <a:avLst/>
              <a:gdLst>
                <a:gd name="T0" fmla="*/ 499 w 667"/>
                <a:gd name="T1" fmla="*/ 52 h 959"/>
                <a:gd name="T2" fmla="*/ 551 w 667"/>
                <a:gd name="T3" fmla="*/ 104 h 959"/>
                <a:gd name="T4" fmla="*/ 593 w 667"/>
                <a:gd name="T5" fmla="*/ 219 h 959"/>
                <a:gd name="T6" fmla="*/ 562 w 667"/>
                <a:gd name="T7" fmla="*/ 323 h 959"/>
                <a:gd name="T8" fmla="*/ 478 w 667"/>
                <a:gd name="T9" fmla="*/ 396 h 959"/>
                <a:gd name="T10" fmla="*/ 437 w 667"/>
                <a:gd name="T11" fmla="*/ 459 h 959"/>
                <a:gd name="T12" fmla="*/ 478 w 667"/>
                <a:gd name="T13" fmla="*/ 511 h 959"/>
                <a:gd name="T14" fmla="*/ 572 w 667"/>
                <a:gd name="T15" fmla="*/ 583 h 959"/>
                <a:gd name="T16" fmla="*/ 624 w 667"/>
                <a:gd name="T17" fmla="*/ 667 h 959"/>
                <a:gd name="T18" fmla="*/ 614 w 667"/>
                <a:gd name="T19" fmla="*/ 812 h 959"/>
                <a:gd name="T20" fmla="*/ 437 w 667"/>
                <a:gd name="T21" fmla="*/ 937 h 959"/>
                <a:gd name="T22" fmla="*/ 166 w 667"/>
                <a:gd name="T23" fmla="*/ 948 h 959"/>
                <a:gd name="T24" fmla="*/ 20 w 667"/>
                <a:gd name="T25" fmla="*/ 844 h 959"/>
                <a:gd name="T26" fmla="*/ 20 w 667"/>
                <a:gd name="T27" fmla="*/ 698 h 959"/>
                <a:gd name="T28" fmla="*/ 166 w 667"/>
                <a:gd name="T29" fmla="*/ 594 h 959"/>
                <a:gd name="T30" fmla="*/ 301 w 667"/>
                <a:gd name="T31" fmla="*/ 573 h 959"/>
                <a:gd name="T32" fmla="*/ 333 w 667"/>
                <a:gd name="T33" fmla="*/ 531 h 959"/>
                <a:gd name="T34" fmla="*/ 322 w 667"/>
                <a:gd name="T35" fmla="*/ 459 h 959"/>
                <a:gd name="T36" fmla="*/ 312 w 667"/>
                <a:gd name="T37" fmla="*/ 438 h 959"/>
                <a:gd name="T38" fmla="*/ 197 w 667"/>
                <a:gd name="T39" fmla="*/ 417 h 959"/>
                <a:gd name="T40" fmla="*/ 83 w 667"/>
                <a:gd name="T41" fmla="*/ 313 h 959"/>
                <a:gd name="T42" fmla="*/ 93 w 667"/>
                <a:gd name="T43" fmla="*/ 156 h 959"/>
                <a:gd name="T44" fmla="*/ 270 w 667"/>
                <a:gd name="T45" fmla="*/ 21 h 959"/>
                <a:gd name="T46" fmla="*/ 666 w 667"/>
                <a:gd name="T47" fmla="*/ 0 h 959"/>
                <a:gd name="T48" fmla="*/ 551 w 667"/>
                <a:gd name="T49" fmla="*/ 771 h 959"/>
                <a:gd name="T50" fmla="*/ 520 w 667"/>
                <a:gd name="T51" fmla="*/ 687 h 959"/>
                <a:gd name="T52" fmla="*/ 406 w 667"/>
                <a:gd name="T53" fmla="*/ 604 h 959"/>
                <a:gd name="T54" fmla="*/ 374 w 667"/>
                <a:gd name="T55" fmla="*/ 604 h 959"/>
                <a:gd name="T56" fmla="*/ 322 w 667"/>
                <a:gd name="T57" fmla="*/ 604 h 959"/>
                <a:gd name="T58" fmla="*/ 239 w 667"/>
                <a:gd name="T59" fmla="*/ 625 h 959"/>
                <a:gd name="T60" fmla="*/ 166 w 667"/>
                <a:gd name="T61" fmla="*/ 656 h 959"/>
                <a:gd name="T62" fmla="*/ 124 w 667"/>
                <a:gd name="T63" fmla="*/ 750 h 959"/>
                <a:gd name="T64" fmla="*/ 187 w 667"/>
                <a:gd name="T65" fmla="*/ 854 h 959"/>
                <a:gd name="T66" fmla="*/ 353 w 667"/>
                <a:gd name="T67" fmla="*/ 906 h 959"/>
                <a:gd name="T68" fmla="*/ 551 w 667"/>
                <a:gd name="T69" fmla="*/ 771 h 959"/>
                <a:gd name="T70" fmla="*/ 468 w 667"/>
                <a:gd name="T71" fmla="*/ 323 h 959"/>
                <a:gd name="T72" fmla="*/ 468 w 667"/>
                <a:gd name="T73" fmla="*/ 198 h 959"/>
                <a:gd name="T74" fmla="*/ 385 w 667"/>
                <a:gd name="T75" fmla="*/ 73 h 959"/>
                <a:gd name="T76" fmla="*/ 260 w 667"/>
                <a:gd name="T77" fmla="*/ 63 h 959"/>
                <a:gd name="T78" fmla="*/ 197 w 667"/>
                <a:gd name="T79" fmla="*/ 136 h 959"/>
                <a:gd name="T80" fmla="*/ 197 w 667"/>
                <a:gd name="T81" fmla="*/ 250 h 959"/>
                <a:gd name="T82" fmla="*/ 281 w 667"/>
                <a:gd name="T83" fmla="*/ 375 h 959"/>
                <a:gd name="T84" fmla="*/ 406 w 667"/>
                <a:gd name="T85" fmla="*/ 396 h 959"/>
                <a:gd name="T86" fmla="*/ 437 w 667"/>
                <a:gd name="T87" fmla="*/ 365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67" h="959">
                  <a:moveTo>
                    <a:pt x="583" y="52"/>
                  </a:moveTo>
                  <a:cubicBezTo>
                    <a:pt x="499" y="52"/>
                    <a:pt x="499" y="52"/>
                    <a:pt x="499" y="52"/>
                  </a:cubicBezTo>
                  <a:cubicBezTo>
                    <a:pt x="520" y="73"/>
                    <a:pt x="520" y="73"/>
                    <a:pt x="520" y="73"/>
                  </a:cubicBezTo>
                  <a:cubicBezTo>
                    <a:pt x="531" y="84"/>
                    <a:pt x="541" y="94"/>
                    <a:pt x="551" y="104"/>
                  </a:cubicBezTo>
                  <a:cubicBezTo>
                    <a:pt x="562" y="125"/>
                    <a:pt x="572" y="136"/>
                    <a:pt x="583" y="156"/>
                  </a:cubicBezTo>
                  <a:cubicBezTo>
                    <a:pt x="593" y="177"/>
                    <a:pt x="593" y="198"/>
                    <a:pt x="593" y="219"/>
                  </a:cubicBezTo>
                  <a:cubicBezTo>
                    <a:pt x="593" y="240"/>
                    <a:pt x="593" y="261"/>
                    <a:pt x="583" y="281"/>
                  </a:cubicBezTo>
                  <a:cubicBezTo>
                    <a:pt x="572" y="292"/>
                    <a:pt x="572" y="313"/>
                    <a:pt x="562" y="323"/>
                  </a:cubicBezTo>
                  <a:cubicBezTo>
                    <a:pt x="551" y="344"/>
                    <a:pt x="531" y="354"/>
                    <a:pt x="520" y="365"/>
                  </a:cubicBezTo>
                  <a:cubicBezTo>
                    <a:pt x="478" y="396"/>
                    <a:pt x="478" y="396"/>
                    <a:pt x="478" y="396"/>
                  </a:cubicBezTo>
                  <a:cubicBezTo>
                    <a:pt x="468" y="406"/>
                    <a:pt x="458" y="417"/>
                    <a:pt x="458" y="417"/>
                  </a:cubicBezTo>
                  <a:cubicBezTo>
                    <a:pt x="447" y="427"/>
                    <a:pt x="437" y="438"/>
                    <a:pt x="437" y="459"/>
                  </a:cubicBezTo>
                  <a:cubicBezTo>
                    <a:pt x="437" y="469"/>
                    <a:pt x="447" y="479"/>
                    <a:pt x="458" y="490"/>
                  </a:cubicBezTo>
                  <a:cubicBezTo>
                    <a:pt x="468" y="500"/>
                    <a:pt x="478" y="511"/>
                    <a:pt x="478" y="511"/>
                  </a:cubicBezTo>
                  <a:cubicBezTo>
                    <a:pt x="531" y="542"/>
                    <a:pt x="531" y="542"/>
                    <a:pt x="531" y="542"/>
                  </a:cubicBezTo>
                  <a:cubicBezTo>
                    <a:pt x="541" y="552"/>
                    <a:pt x="562" y="573"/>
                    <a:pt x="572" y="583"/>
                  </a:cubicBezTo>
                  <a:cubicBezTo>
                    <a:pt x="583" y="594"/>
                    <a:pt x="593" y="604"/>
                    <a:pt x="603" y="614"/>
                  </a:cubicBezTo>
                  <a:cubicBezTo>
                    <a:pt x="614" y="635"/>
                    <a:pt x="614" y="646"/>
                    <a:pt x="624" y="667"/>
                  </a:cubicBezTo>
                  <a:cubicBezTo>
                    <a:pt x="624" y="677"/>
                    <a:pt x="635" y="698"/>
                    <a:pt x="635" y="719"/>
                  </a:cubicBezTo>
                  <a:cubicBezTo>
                    <a:pt x="635" y="750"/>
                    <a:pt x="624" y="781"/>
                    <a:pt x="614" y="812"/>
                  </a:cubicBezTo>
                  <a:cubicBezTo>
                    <a:pt x="593" y="833"/>
                    <a:pt x="572" y="864"/>
                    <a:pt x="541" y="885"/>
                  </a:cubicBezTo>
                  <a:cubicBezTo>
                    <a:pt x="520" y="906"/>
                    <a:pt x="478" y="927"/>
                    <a:pt x="437" y="937"/>
                  </a:cubicBezTo>
                  <a:cubicBezTo>
                    <a:pt x="395" y="948"/>
                    <a:pt x="343" y="958"/>
                    <a:pt x="291" y="958"/>
                  </a:cubicBezTo>
                  <a:cubicBezTo>
                    <a:pt x="239" y="958"/>
                    <a:pt x="197" y="958"/>
                    <a:pt x="166" y="948"/>
                  </a:cubicBezTo>
                  <a:cubicBezTo>
                    <a:pt x="124" y="937"/>
                    <a:pt x="93" y="917"/>
                    <a:pt x="72" y="906"/>
                  </a:cubicBezTo>
                  <a:cubicBezTo>
                    <a:pt x="51" y="885"/>
                    <a:pt x="31" y="864"/>
                    <a:pt x="20" y="844"/>
                  </a:cubicBezTo>
                  <a:cubicBezTo>
                    <a:pt x="10" y="823"/>
                    <a:pt x="0" y="802"/>
                    <a:pt x="0" y="781"/>
                  </a:cubicBezTo>
                  <a:cubicBezTo>
                    <a:pt x="0" y="760"/>
                    <a:pt x="10" y="729"/>
                    <a:pt x="20" y="698"/>
                  </a:cubicBezTo>
                  <a:cubicBezTo>
                    <a:pt x="41" y="677"/>
                    <a:pt x="62" y="646"/>
                    <a:pt x="103" y="625"/>
                  </a:cubicBezTo>
                  <a:cubicBezTo>
                    <a:pt x="124" y="614"/>
                    <a:pt x="145" y="604"/>
                    <a:pt x="166" y="594"/>
                  </a:cubicBezTo>
                  <a:cubicBezTo>
                    <a:pt x="197" y="594"/>
                    <a:pt x="218" y="583"/>
                    <a:pt x="239" y="583"/>
                  </a:cubicBezTo>
                  <a:cubicBezTo>
                    <a:pt x="260" y="573"/>
                    <a:pt x="281" y="573"/>
                    <a:pt x="301" y="573"/>
                  </a:cubicBezTo>
                  <a:cubicBezTo>
                    <a:pt x="322" y="573"/>
                    <a:pt x="343" y="573"/>
                    <a:pt x="353" y="573"/>
                  </a:cubicBezTo>
                  <a:cubicBezTo>
                    <a:pt x="353" y="552"/>
                    <a:pt x="343" y="542"/>
                    <a:pt x="333" y="531"/>
                  </a:cubicBezTo>
                  <a:cubicBezTo>
                    <a:pt x="322" y="521"/>
                    <a:pt x="322" y="500"/>
                    <a:pt x="322" y="479"/>
                  </a:cubicBezTo>
                  <a:cubicBezTo>
                    <a:pt x="322" y="469"/>
                    <a:pt x="322" y="459"/>
                    <a:pt x="322" y="459"/>
                  </a:cubicBezTo>
                  <a:cubicBezTo>
                    <a:pt x="322" y="448"/>
                    <a:pt x="333" y="438"/>
                    <a:pt x="333" y="438"/>
                  </a:cubicBezTo>
                  <a:cubicBezTo>
                    <a:pt x="322" y="438"/>
                    <a:pt x="322" y="438"/>
                    <a:pt x="312" y="438"/>
                  </a:cubicBezTo>
                  <a:cubicBezTo>
                    <a:pt x="301" y="438"/>
                    <a:pt x="301" y="438"/>
                    <a:pt x="291" y="438"/>
                  </a:cubicBezTo>
                  <a:cubicBezTo>
                    <a:pt x="260" y="438"/>
                    <a:pt x="218" y="427"/>
                    <a:pt x="197" y="417"/>
                  </a:cubicBezTo>
                  <a:cubicBezTo>
                    <a:pt x="166" y="406"/>
                    <a:pt x="145" y="396"/>
                    <a:pt x="124" y="375"/>
                  </a:cubicBezTo>
                  <a:cubicBezTo>
                    <a:pt x="103" y="354"/>
                    <a:pt x="93" y="334"/>
                    <a:pt x="83" y="313"/>
                  </a:cubicBezTo>
                  <a:cubicBezTo>
                    <a:pt x="72" y="292"/>
                    <a:pt x="62" y="261"/>
                    <a:pt x="62" y="240"/>
                  </a:cubicBezTo>
                  <a:cubicBezTo>
                    <a:pt x="62" y="209"/>
                    <a:pt x="72" y="177"/>
                    <a:pt x="93" y="156"/>
                  </a:cubicBezTo>
                  <a:cubicBezTo>
                    <a:pt x="103" y="125"/>
                    <a:pt x="124" y="94"/>
                    <a:pt x="156" y="73"/>
                  </a:cubicBezTo>
                  <a:cubicBezTo>
                    <a:pt x="187" y="42"/>
                    <a:pt x="228" y="21"/>
                    <a:pt x="270" y="21"/>
                  </a:cubicBezTo>
                  <a:cubicBezTo>
                    <a:pt x="312" y="11"/>
                    <a:pt x="353" y="0"/>
                    <a:pt x="395" y="0"/>
                  </a:cubicBezTo>
                  <a:cubicBezTo>
                    <a:pt x="666" y="0"/>
                    <a:pt x="666" y="0"/>
                    <a:pt x="666" y="0"/>
                  </a:cubicBezTo>
                  <a:lnTo>
                    <a:pt x="583" y="52"/>
                  </a:lnTo>
                  <a:close/>
                  <a:moveTo>
                    <a:pt x="551" y="771"/>
                  </a:moveTo>
                  <a:cubicBezTo>
                    <a:pt x="551" y="750"/>
                    <a:pt x="541" y="739"/>
                    <a:pt x="541" y="729"/>
                  </a:cubicBezTo>
                  <a:cubicBezTo>
                    <a:pt x="531" y="708"/>
                    <a:pt x="531" y="698"/>
                    <a:pt x="520" y="687"/>
                  </a:cubicBezTo>
                  <a:cubicBezTo>
                    <a:pt x="510" y="677"/>
                    <a:pt x="489" y="667"/>
                    <a:pt x="468" y="646"/>
                  </a:cubicBezTo>
                  <a:cubicBezTo>
                    <a:pt x="458" y="635"/>
                    <a:pt x="426" y="625"/>
                    <a:pt x="406" y="604"/>
                  </a:cubicBezTo>
                  <a:lnTo>
                    <a:pt x="395" y="604"/>
                  </a:lnTo>
                  <a:cubicBezTo>
                    <a:pt x="374" y="604"/>
                    <a:pt x="374" y="604"/>
                    <a:pt x="374" y="604"/>
                  </a:cubicBezTo>
                  <a:cubicBezTo>
                    <a:pt x="374" y="604"/>
                    <a:pt x="364" y="604"/>
                    <a:pt x="353" y="604"/>
                  </a:cubicBezTo>
                  <a:cubicBezTo>
                    <a:pt x="343" y="604"/>
                    <a:pt x="333" y="604"/>
                    <a:pt x="322" y="604"/>
                  </a:cubicBezTo>
                  <a:cubicBezTo>
                    <a:pt x="312" y="604"/>
                    <a:pt x="291" y="604"/>
                    <a:pt x="281" y="614"/>
                  </a:cubicBezTo>
                  <a:cubicBezTo>
                    <a:pt x="260" y="614"/>
                    <a:pt x="249" y="614"/>
                    <a:pt x="239" y="625"/>
                  </a:cubicBezTo>
                  <a:cubicBezTo>
                    <a:pt x="228" y="625"/>
                    <a:pt x="218" y="625"/>
                    <a:pt x="208" y="635"/>
                  </a:cubicBezTo>
                  <a:cubicBezTo>
                    <a:pt x="187" y="635"/>
                    <a:pt x="176" y="646"/>
                    <a:pt x="166" y="656"/>
                  </a:cubicBezTo>
                  <a:cubicBezTo>
                    <a:pt x="156" y="667"/>
                    <a:pt x="145" y="677"/>
                    <a:pt x="135" y="698"/>
                  </a:cubicBezTo>
                  <a:cubicBezTo>
                    <a:pt x="124" y="708"/>
                    <a:pt x="124" y="729"/>
                    <a:pt x="124" y="750"/>
                  </a:cubicBezTo>
                  <a:cubicBezTo>
                    <a:pt x="124" y="771"/>
                    <a:pt x="124" y="792"/>
                    <a:pt x="135" y="812"/>
                  </a:cubicBezTo>
                  <a:cubicBezTo>
                    <a:pt x="145" y="833"/>
                    <a:pt x="166" y="844"/>
                    <a:pt x="187" y="854"/>
                  </a:cubicBezTo>
                  <a:cubicBezTo>
                    <a:pt x="208" y="875"/>
                    <a:pt x="228" y="885"/>
                    <a:pt x="260" y="896"/>
                  </a:cubicBezTo>
                  <a:cubicBezTo>
                    <a:pt x="281" y="896"/>
                    <a:pt x="322" y="906"/>
                    <a:pt x="353" y="906"/>
                  </a:cubicBezTo>
                  <a:cubicBezTo>
                    <a:pt x="416" y="906"/>
                    <a:pt x="468" y="885"/>
                    <a:pt x="499" y="864"/>
                  </a:cubicBezTo>
                  <a:cubicBezTo>
                    <a:pt x="531" y="844"/>
                    <a:pt x="551" y="802"/>
                    <a:pt x="551" y="771"/>
                  </a:cubicBezTo>
                  <a:close/>
                  <a:moveTo>
                    <a:pt x="437" y="365"/>
                  </a:moveTo>
                  <a:cubicBezTo>
                    <a:pt x="458" y="354"/>
                    <a:pt x="468" y="334"/>
                    <a:pt x="468" y="323"/>
                  </a:cubicBezTo>
                  <a:cubicBezTo>
                    <a:pt x="468" y="302"/>
                    <a:pt x="478" y="292"/>
                    <a:pt x="478" y="271"/>
                  </a:cubicBezTo>
                  <a:cubicBezTo>
                    <a:pt x="478" y="250"/>
                    <a:pt x="468" y="229"/>
                    <a:pt x="468" y="198"/>
                  </a:cubicBezTo>
                  <a:cubicBezTo>
                    <a:pt x="458" y="177"/>
                    <a:pt x="447" y="146"/>
                    <a:pt x="437" y="125"/>
                  </a:cubicBezTo>
                  <a:cubicBezTo>
                    <a:pt x="416" y="104"/>
                    <a:pt x="406" y="84"/>
                    <a:pt x="385" y="73"/>
                  </a:cubicBezTo>
                  <a:cubicBezTo>
                    <a:pt x="364" y="52"/>
                    <a:pt x="333" y="42"/>
                    <a:pt x="312" y="42"/>
                  </a:cubicBezTo>
                  <a:cubicBezTo>
                    <a:pt x="291" y="42"/>
                    <a:pt x="270" y="52"/>
                    <a:pt x="260" y="63"/>
                  </a:cubicBezTo>
                  <a:cubicBezTo>
                    <a:pt x="239" y="63"/>
                    <a:pt x="228" y="73"/>
                    <a:pt x="218" y="84"/>
                  </a:cubicBezTo>
                  <a:cubicBezTo>
                    <a:pt x="208" y="104"/>
                    <a:pt x="197" y="115"/>
                    <a:pt x="197" y="136"/>
                  </a:cubicBezTo>
                  <a:cubicBezTo>
                    <a:pt x="187" y="146"/>
                    <a:pt x="187" y="167"/>
                    <a:pt x="187" y="177"/>
                  </a:cubicBezTo>
                  <a:cubicBezTo>
                    <a:pt x="187" y="198"/>
                    <a:pt x="187" y="219"/>
                    <a:pt x="197" y="250"/>
                  </a:cubicBezTo>
                  <a:cubicBezTo>
                    <a:pt x="208" y="271"/>
                    <a:pt x="208" y="302"/>
                    <a:pt x="228" y="323"/>
                  </a:cubicBezTo>
                  <a:cubicBezTo>
                    <a:pt x="239" y="344"/>
                    <a:pt x="260" y="365"/>
                    <a:pt x="281" y="375"/>
                  </a:cubicBezTo>
                  <a:cubicBezTo>
                    <a:pt x="301" y="396"/>
                    <a:pt x="322" y="396"/>
                    <a:pt x="353" y="396"/>
                  </a:cubicBezTo>
                  <a:cubicBezTo>
                    <a:pt x="364" y="396"/>
                    <a:pt x="385" y="396"/>
                    <a:pt x="406" y="396"/>
                  </a:cubicBezTo>
                  <a:cubicBezTo>
                    <a:pt x="416" y="386"/>
                    <a:pt x="426" y="375"/>
                    <a:pt x="437" y="365"/>
                  </a:cubicBezTo>
                  <a:close/>
                  <a:moveTo>
                    <a:pt x="437" y="365"/>
                  </a:moveTo>
                  <a:lnTo>
                    <a:pt x="437" y="36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lIns="243785" tIns="121892" rIns="243785" bIns="121892" anchor="ctr"/>
            <a:lstStyle/>
            <a:p>
              <a:pPr>
                <a:defRPr/>
              </a:pPr>
              <a:endParaRPr lang="en-US" dirty="0">
                <a:ea typeface="SimSun" charset="0"/>
              </a:endParaRPr>
            </a:p>
          </p:txBody>
        </p:sp>
        <p:sp>
          <p:nvSpPr>
            <p:cNvPr id="28" name="Freeform 238"/>
            <p:cNvSpPr>
              <a:spLocks noChangeArrowheads="1"/>
            </p:cNvSpPr>
            <p:nvPr/>
          </p:nvSpPr>
          <p:spPr bwMode="auto">
            <a:xfrm>
              <a:off x="16298250" y="5283054"/>
              <a:ext cx="652884" cy="1271738"/>
            </a:xfrm>
            <a:custGeom>
              <a:avLst/>
              <a:gdLst>
                <a:gd name="T0" fmla="*/ 502 w 503"/>
                <a:gd name="T1" fmla="*/ 351 h 980"/>
                <a:gd name="T2" fmla="*/ 318 w 503"/>
                <a:gd name="T3" fmla="*/ 351 h 980"/>
                <a:gd name="T4" fmla="*/ 318 w 503"/>
                <a:gd name="T5" fmla="*/ 260 h 980"/>
                <a:gd name="T6" fmla="*/ 368 w 503"/>
                <a:gd name="T7" fmla="*/ 176 h 980"/>
                <a:gd name="T8" fmla="*/ 485 w 503"/>
                <a:gd name="T9" fmla="*/ 176 h 980"/>
                <a:gd name="T10" fmla="*/ 485 w 503"/>
                <a:gd name="T11" fmla="*/ 0 h 980"/>
                <a:gd name="T12" fmla="*/ 284 w 503"/>
                <a:gd name="T13" fmla="*/ 0 h 980"/>
                <a:gd name="T14" fmla="*/ 117 w 503"/>
                <a:gd name="T15" fmla="*/ 168 h 980"/>
                <a:gd name="T16" fmla="*/ 117 w 503"/>
                <a:gd name="T17" fmla="*/ 351 h 980"/>
                <a:gd name="T18" fmla="*/ 0 w 503"/>
                <a:gd name="T19" fmla="*/ 351 h 980"/>
                <a:gd name="T20" fmla="*/ 0 w 503"/>
                <a:gd name="T21" fmla="*/ 494 h 980"/>
                <a:gd name="T22" fmla="*/ 117 w 503"/>
                <a:gd name="T23" fmla="*/ 494 h 980"/>
                <a:gd name="T24" fmla="*/ 117 w 503"/>
                <a:gd name="T25" fmla="*/ 979 h 980"/>
                <a:gd name="T26" fmla="*/ 318 w 503"/>
                <a:gd name="T27" fmla="*/ 979 h 980"/>
                <a:gd name="T28" fmla="*/ 318 w 503"/>
                <a:gd name="T29" fmla="*/ 494 h 980"/>
                <a:gd name="T30" fmla="*/ 451 w 503"/>
                <a:gd name="T31" fmla="*/ 494 h 980"/>
                <a:gd name="T32" fmla="*/ 502 w 503"/>
                <a:gd name="T33" fmla="*/ 351 h 980"/>
                <a:gd name="T34" fmla="*/ 502 w 503"/>
                <a:gd name="T35" fmla="*/ 351 h 980"/>
                <a:gd name="T36" fmla="*/ 502 w 503"/>
                <a:gd name="T37" fmla="*/ 351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3" h="980">
                  <a:moveTo>
                    <a:pt x="502" y="351"/>
                  </a:moveTo>
                  <a:cubicBezTo>
                    <a:pt x="318" y="351"/>
                    <a:pt x="318" y="351"/>
                    <a:pt x="318" y="351"/>
                  </a:cubicBezTo>
                  <a:cubicBezTo>
                    <a:pt x="318" y="260"/>
                    <a:pt x="318" y="260"/>
                    <a:pt x="318" y="260"/>
                  </a:cubicBezTo>
                  <a:cubicBezTo>
                    <a:pt x="318" y="260"/>
                    <a:pt x="309" y="176"/>
                    <a:pt x="368" y="176"/>
                  </a:cubicBezTo>
                  <a:cubicBezTo>
                    <a:pt x="485" y="176"/>
                    <a:pt x="485" y="176"/>
                    <a:pt x="485" y="176"/>
                  </a:cubicBezTo>
                  <a:cubicBezTo>
                    <a:pt x="485" y="0"/>
                    <a:pt x="485" y="0"/>
                    <a:pt x="485" y="0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84" y="0"/>
                    <a:pt x="117" y="0"/>
                    <a:pt x="117" y="168"/>
                  </a:cubicBezTo>
                  <a:cubicBezTo>
                    <a:pt x="117" y="209"/>
                    <a:pt x="117" y="268"/>
                    <a:pt x="117" y="351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0" y="494"/>
                    <a:pt x="0" y="494"/>
                    <a:pt x="0" y="494"/>
                  </a:cubicBezTo>
                  <a:cubicBezTo>
                    <a:pt x="117" y="494"/>
                    <a:pt x="117" y="494"/>
                    <a:pt x="117" y="494"/>
                  </a:cubicBezTo>
                  <a:cubicBezTo>
                    <a:pt x="117" y="719"/>
                    <a:pt x="117" y="979"/>
                    <a:pt x="117" y="979"/>
                  </a:cubicBezTo>
                  <a:cubicBezTo>
                    <a:pt x="318" y="979"/>
                    <a:pt x="318" y="979"/>
                    <a:pt x="318" y="979"/>
                  </a:cubicBezTo>
                  <a:cubicBezTo>
                    <a:pt x="318" y="494"/>
                    <a:pt x="318" y="494"/>
                    <a:pt x="318" y="494"/>
                  </a:cubicBezTo>
                  <a:cubicBezTo>
                    <a:pt x="451" y="494"/>
                    <a:pt x="451" y="494"/>
                    <a:pt x="451" y="494"/>
                  </a:cubicBezTo>
                  <a:lnTo>
                    <a:pt x="502" y="351"/>
                  </a:lnTo>
                  <a:close/>
                  <a:moveTo>
                    <a:pt x="502" y="351"/>
                  </a:moveTo>
                  <a:lnTo>
                    <a:pt x="502" y="35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wrap="none" lIns="243785" tIns="121892" rIns="243785" bIns="121892" anchor="ctr"/>
            <a:lstStyle/>
            <a:p>
              <a:pPr>
                <a:defRPr/>
              </a:pPr>
              <a:endParaRPr lang="en-US" dirty="0">
                <a:ea typeface="SimSun" charset="0"/>
              </a:endParaRPr>
            </a:p>
          </p:txBody>
        </p:sp>
        <p:grpSp>
          <p:nvGrpSpPr>
            <p:cNvPr id="29" name="Group 26"/>
            <p:cNvGrpSpPr>
              <a:grpSpLocks/>
            </p:cNvGrpSpPr>
            <p:nvPr/>
          </p:nvGrpSpPr>
          <p:grpSpPr bwMode="auto">
            <a:xfrm>
              <a:off x="16183232" y="10050134"/>
              <a:ext cx="625315" cy="910418"/>
              <a:chOff x="4294188" y="1712913"/>
              <a:chExt cx="285750" cy="415925"/>
            </a:xfrm>
            <a:grpFill/>
          </p:grpSpPr>
          <p:sp>
            <p:nvSpPr>
              <p:cNvPr id="30" name="Freeform 166"/>
              <p:cNvSpPr>
                <a:spLocks noChangeArrowheads="1"/>
              </p:cNvSpPr>
              <p:nvPr/>
            </p:nvSpPr>
            <p:spPr bwMode="auto">
              <a:xfrm>
                <a:off x="4294188" y="1712913"/>
                <a:ext cx="285750" cy="415925"/>
              </a:xfrm>
              <a:custGeom>
                <a:avLst/>
                <a:gdLst>
                  <a:gd name="T0" fmla="*/ 396 w 793"/>
                  <a:gd name="T1" fmla="*/ 146 h 1157"/>
                  <a:gd name="T2" fmla="*/ 553 w 793"/>
                  <a:gd name="T3" fmla="*/ 209 h 1157"/>
                  <a:gd name="T4" fmla="*/ 615 w 793"/>
                  <a:gd name="T5" fmla="*/ 365 h 1157"/>
                  <a:gd name="T6" fmla="*/ 553 w 793"/>
                  <a:gd name="T7" fmla="*/ 511 h 1157"/>
                  <a:gd name="T8" fmla="*/ 396 w 793"/>
                  <a:gd name="T9" fmla="*/ 709 h 1157"/>
                  <a:gd name="T10" fmla="*/ 240 w 793"/>
                  <a:gd name="T11" fmla="*/ 511 h 1157"/>
                  <a:gd name="T12" fmla="*/ 178 w 793"/>
                  <a:gd name="T13" fmla="*/ 365 h 1157"/>
                  <a:gd name="T14" fmla="*/ 240 w 793"/>
                  <a:gd name="T15" fmla="*/ 209 h 1157"/>
                  <a:gd name="T16" fmla="*/ 396 w 793"/>
                  <a:gd name="T17" fmla="*/ 146 h 1157"/>
                  <a:gd name="T18" fmla="*/ 396 w 793"/>
                  <a:gd name="T19" fmla="*/ 0 h 1157"/>
                  <a:gd name="T20" fmla="*/ 136 w 793"/>
                  <a:gd name="T21" fmla="*/ 105 h 1157"/>
                  <a:gd name="T22" fmla="*/ 136 w 793"/>
                  <a:gd name="T23" fmla="*/ 615 h 1157"/>
                  <a:gd name="T24" fmla="*/ 396 w 793"/>
                  <a:gd name="T25" fmla="*/ 1156 h 1157"/>
                  <a:gd name="T26" fmla="*/ 646 w 793"/>
                  <a:gd name="T27" fmla="*/ 615 h 1157"/>
                  <a:gd name="T28" fmla="*/ 646 w 793"/>
                  <a:gd name="T29" fmla="*/ 105 h 1157"/>
                  <a:gd name="T30" fmla="*/ 396 w 793"/>
                  <a:gd name="T31" fmla="*/ 0 h 1157"/>
                  <a:gd name="T32" fmla="*/ 396 w 793"/>
                  <a:gd name="T33" fmla="*/ 146 h 1157"/>
                  <a:gd name="T34" fmla="*/ 396 w 793"/>
                  <a:gd name="T35" fmla="*/ 0 h 1157"/>
                  <a:gd name="T36" fmla="*/ 396 w 793"/>
                  <a:gd name="T37" fmla="*/ 0 h 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3" h="1157">
                    <a:moveTo>
                      <a:pt x="396" y="146"/>
                    </a:moveTo>
                    <a:cubicBezTo>
                      <a:pt x="448" y="146"/>
                      <a:pt x="511" y="167"/>
                      <a:pt x="553" y="209"/>
                    </a:cubicBezTo>
                    <a:cubicBezTo>
                      <a:pt x="584" y="250"/>
                      <a:pt x="615" y="302"/>
                      <a:pt x="615" y="365"/>
                    </a:cubicBezTo>
                    <a:cubicBezTo>
                      <a:pt x="615" y="417"/>
                      <a:pt x="584" y="469"/>
                      <a:pt x="553" y="511"/>
                    </a:cubicBezTo>
                    <a:cubicBezTo>
                      <a:pt x="542" y="521"/>
                      <a:pt x="469" y="594"/>
                      <a:pt x="396" y="709"/>
                    </a:cubicBezTo>
                    <a:cubicBezTo>
                      <a:pt x="323" y="594"/>
                      <a:pt x="250" y="521"/>
                      <a:pt x="240" y="511"/>
                    </a:cubicBezTo>
                    <a:cubicBezTo>
                      <a:pt x="198" y="469"/>
                      <a:pt x="178" y="417"/>
                      <a:pt x="178" y="365"/>
                    </a:cubicBezTo>
                    <a:cubicBezTo>
                      <a:pt x="178" y="302"/>
                      <a:pt x="198" y="250"/>
                      <a:pt x="240" y="209"/>
                    </a:cubicBezTo>
                    <a:cubicBezTo>
                      <a:pt x="282" y="167"/>
                      <a:pt x="334" y="146"/>
                      <a:pt x="396" y="146"/>
                    </a:cubicBezTo>
                    <a:lnTo>
                      <a:pt x="396" y="0"/>
                    </a:lnTo>
                    <a:cubicBezTo>
                      <a:pt x="303" y="0"/>
                      <a:pt x="209" y="32"/>
                      <a:pt x="136" y="105"/>
                    </a:cubicBezTo>
                    <a:cubicBezTo>
                      <a:pt x="0" y="250"/>
                      <a:pt x="0" y="480"/>
                      <a:pt x="136" y="615"/>
                    </a:cubicBezTo>
                    <a:cubicBezTo>
                      <a:pt x="136" y="615"/>
                      <a:pt x="396" y="865"/>
                      <a:pt x="396" y="1156"/>
                    </a:cubicBezTo>
                    <a:cubicBezTo>
                      <a:pt x="396" y="865"/>
                      <a:pt x="646" y="615"/>
                      <a:pt x="646" y="615"/>
                    </a:cubicBezTo>
                    <a:cubicBezTo>
                      <a:pt x="792" y="480"/>
                      <a:pt x="792" y="250"/>
                      <a:pt x="646" y="105"/>
                    </a:cubicBezTo>
                    <a:cubicBezTo>
                      <a:pt x="584" y="32"/>
                      <a:pt x="490" y="0"/>
                      <a:pt x="396" y="0"/>
                    </a:cubicBezTo>
                    <a:lnTo>
                      <a:pt x="396" y="146"/>
                    </a:lnTo>
                    <a:close/>
                    <a:moveTo>
                      <a:pt x="396" y="0"/>
                    </a:moveTo>
                    <a:lnTo>
                      <a:pt x="3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SimSun" charset="0"/>
                </a:endParaRPr>
              </a:p>
            </p:txBody>
          </p:sp>
          <p:sp>
            <p:nvSpPr>
              <p:cNvPr id="31" name="Freeform 167"/>
              <p:cNvSpPr>
                <a:spLocks noChangeArrowheads="1"/>
              </p:cNvSpPr>
              <p:nvPr/>
            </p:nvSpPr>
            <p:spPr bwMode="auto">
              <a:xfrm>
                <a:off x="4410075" y="1817688"/>
                <a:ext cx="52388" cy="52387"/>
              </a:xfrm>
              <a:custGeom>
                <a:avLst/>
                <a:gdLst>
                  <a:gd name="T0" fmla="*/ 146 w 147"/>
                  <a:gd name="T1" fmla="*/ 73 h 147"/>
                  <a:gd name="T2" fmla="*/ 73 w 147"/>
                  <a:gd name="T3" fmla="*/ 146 h 147"/>
                  <a:gd name="T4" fmla="*/ 0 w 147"/>
                  <a:gd name="T5" fmla="*/ 73 h 147"/>
                  <a:gd name="T6" fmla="*/ 73 w 147"/>
                  <a:gd name="T7" fmla="*/ 0 h 147"/>
                  <a:gd name="T8" fmla="*/ 146 w 147"/>
                  <a:gd name="T9" fmla="*/ 73 h 147"/>
                  <a:gd name="T10" fmla="*/ 146 w 147"/>
                  <a:gd name="T11" fmla="*/ 73 h 147"/>
                  <a:gd name="T12" fmla="*/ 146 w 147"/>
                  <a:gd name="T13" fmla="*/ 7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7" h="147">
                    <a:moveTo>
                      <a:pt x="146" y="73"/>
                    </a:moveTo>
                    <a:cubicBezTo>
                      <a:pt x="146" y="104"/>
                      <a:pt x="115" y="146"/>
                      <a:pt x="73" y="146"/>
                    </a:cubicBezTo>
                    <a:cubicBezTo>
                      <a:pt x="32" y="146"/>
                      <a:pt x="0" y="104"/>
                      <a:pt x="0" y="73"/>
                    </a:cubicBezTo>
                    <a:cubicBezTo>
                      <a:pt x="0" y="31"/>
                      <a:pt x="32" y="0"/>
                      <a:pt x="73" y="0"/>
                    </a:cubicBezTo>
                    <a:cubicBezTo>
                      <a:pt x="115" y="0"/>
                      <a:pt x="146" y="31"/>
                      <a:pt x="146" y="73"/>
                    </a:cubicBezTo>
                    <a:close/>
                    <a:moveTo>
                      <a:pt x="146" y="73"/>
                    </a:moveTo>
                    <a:lnTo>
                      <a:pt x="146" y="7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SimSun" charset="0"/>
                </a:endParaRPr>
              </a:p>
            </p:txBody>
          </p:sp>
        </p:grp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D7A772E1-3467-9D2C-B3FF-1C47AB584E54}"/>
              </a:ext>
            </a:extLst>
          </p:cNvPr>
          <p:cNvSpPr txBox="1"/>
          <p:nvPr/>
        </p:nvSpPr>
        <p:spPr>
          <a:xfrm>
            <a:off x="5334761" y="1974713"/>
            <a:ext cx="2543928" cy="1240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B8E87AA-4FBC-C38A-9565-8DED0DD83C71}"/>
              </a:ext>
            </a:extLst>
          </p:cNvPr>
          <p:cNvSpPr txBox="1"/>
          <p:nvPr/>
        </p:nvSpPr>
        <p:spPr>
          <a:xfrm>
            <a:off x="8127374" y="1974713"/>
            <a:ext cx="2543928" cy="1240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CA1732B-4B3A-B654-C53F-373E23B3B554}"/>
              </a:ext>
            </a:extLst>
          </p:cNvPr>
          <p:cNvSpPr txBox="1"/>
          <p:nvPr/>
        </p:nvSpPr>
        <p:spPr>
          <a:xfrm>
            <a:off x="5334761" y="4158943"/>
            <a:ext cx="2543928" cy="1240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FF1D4BF-CD28-F8FB-5151-0C0972C3BD08}"/>
              </a:ext>
            </a:extLst>
          </p:cNvPr>
          <p:cNvSpPr txBox="1"/>
          <p:nvPr/>
        </p:nvSpPr>
        <p:spPr>
          <a:xfrm>
            <a:off x="8127374" y="4158943"/>
            <a:ext cx="2543928" cy="1240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B9E2344-05D5-8EB6-176A-6FCE75C34A0F}"/>
              </a:ext>
            </a:extLst>
          </p:cNvPr>
          <p:cNvSpPr txBox="1"/>
          <p:nvPr/>
        </p:nvSpPr>
        <p:spPr>
          <a:xfrm>
            <a:off x="4201378" y="418159"/>
            <a:ext cx="3953020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D638DE1-7E1F-4377-255F-D55AD0B5D149}"/>
              </a:ext>
            </a:extLst>
          </p:cNvPr>
          <p:cNvSpPr/>
          <p:nvPr/>
        </p:nvSpPr>
        <p:spPr>
          <a:xfrm>
            <a:off x="10777761" y="-522819"/>
            <a:ext cx="1881955" cy="18819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74696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551" y="1852601"/>
            <a:ext cx="5460785" cy="4761121"/>
          </a:xfrm>
          <a:prstGeom prst="rect">
            <a:avLst/>
          </a:prstGeom>
          <a:effectLst/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C9AF0B2-7830-1FD3-169E-44B36B666E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5" b="7715"/>
          <a:stretch>
            <a:fillRect/>
          </a:stretch>
        </p:blipFill>
        <p:spPr>
          <a:xfrm>
            <a:off x="-745673" y="2110740"/>
            <a:ext cx="5017624" cy="2853691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F08CAF-38C1-CD16-A71A-8C630CA705D5}"/>
              </a:ext>
            </a:extLst>
          </p:cNvPr>
          <p:cNvSpPr txBox="1"/>
          <p:nvPr/>
        </p:nvSpPr>
        <p:spPr>
          <a:xfrm>
            <a:off x="5444198" y="1720009"/>
            <a:ext cx="3246190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B143AB-90D6-EE04-6370-62B733A50F65}"/>
              </a:ext>
            </a:extLst>
          </p:cNvPr>
          <p:cNvSpPr txBox="1"/>
          <p:nvPr/>
        </p:nvSpPr>
        <p:spPr>
          <a:xfrm>
            <a:off x="8285872" y="3244004"/>
            <a:ext cx="3246190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51449A-2181-8B49-BB06-008CB532F3C0}"/>
              </a:ext>
            </a:extLst>
          </p:cNvPr>
          <p:cNvSpPr txBox="1"/>
          <p:nvPr/>
        </p:nvSpPr>
        <p:spPr>
          <a:xfrm>
            <a:off x="5444198" y="4953001"/>
            <a:ext cx="3246190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EAFC9-FF62-7412-D5DC-D39BFB3D9D5C}"/>
              </a:ext>
            </a:extLst>
          </p:cNvPr>
          <p:cNvSpPr txBox="1"/>
          <p:nvPr/>
        </p:nvSpPr>
        <p:spPr>
          <a:xfrm>
            <a:off x="4201378" y="418159"/>
            <a:ext cx="3953020" cy="4801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A TITLE HERE</a:t>
            </a:r>
          </a:p>
        </p:txBody>
      </p:sp>
    </p:spTree>
    <p:extLst>
      <p:ext uri="{BB962C8B-B14F-4D97-AF65-F5344CB8AC3E}">
        <p14:creationId xmlns:p14="http://schemas.microsoft.com/office/powerpoint/2010/main" val="2243724679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EEA45AA-1961-C923-A7F7-256FDC20F5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6096000" y="0"/>
            <a:ext cx="0" cy="15544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096000" y="679508"/>
            <a:ext cx="0" cy="93117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842465" y="2402836"/>
            <a:ext cx="6519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a typeface="Montserrat" charset="0"/>
                <a:cs typeface="Montserrat" charset="0"/>
              </a:rPr>
              <a:t>Thanks For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ea typeface="Montserrat" charset="0"/>
                <a:cs typeface="Montserrat" charset="0"/>
              </a:rPr>
              <a:t>Watching!</a:t>
            </a:r>
          </a:p>
        </p:txBody>
      </p:sp>
      <p:sp>
        <p:nvSpPr>
          <p:cNvPr id="42" name="Shape 1714"/>
          <p:cNvSpPr/>
          <p:nvPr/>
        </p:nvSpPr>
        <p:spPr>
          <a:xfrm>
            <a:off x="4471351" y="5074999"/>
            <a:ext cx="358457" cy="355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902" y="9175"/>
                </a:moveTo>
                <a:cubicBezTo>
                  <a:pt x="13937" y="9175"/>
                  <a:pt x="13937" y="9175"/>
                  <a:pt x="13937" y="9175"/>
                </a:cubicBezTo>
                <a:cubicBezTo>
                  <a:pt x="13699" y="11240"/>
                  <a:pt x="13699" y="11240"/>
                  <a:pt x="13699" y="11240"/>
                </a:cubicBezTo>
                <a:cubicBezTo>
                  <a:pt x="11902" y="11240"/>
                  <a:pt x="11902" y="11240"/>
                  <a:pt x="11902" y="11240"/>
                </a:cubicBezTo>
                <a:cubicBezTo>
                  <a:pt x="11902" y="17402"/>
                  <a:pt x="11902" y="17402"/>
                  <a:pt x="11902" y="17402"/>
                </a:cubicBezTo>
                <a:cubicBezTo>
                  <a:pt x="9257" y="17402"/>
                  <a:pt x="9257" y="17402"/>
                  <a:pt x="9257" y="17402"/>
                </a:cubicBezTo>
                <a:cubicBezTo>
                  <a:pt x="9257" y="11240"/>
                  <a:pt x="9257" y="11240"/>
                  <a:pt x="9257" y="11240"/>
                </a:cubicBezTo>
                <a:cubicBezTo>
                  <a:pt x="7765" y="11240"/>
                  <a:pt x="7765" y="11240"/>
                  <a:pt x="7765" y="11240"/>
                </a:cubicBezTo>
                <a:cubicBezTo>
                  <a:pt x="7765" y="9175"/>
                  <a:pt x="7765" y="9175"/>
                  <a:pt x="7765" y="9175"/>
                </a:cubicBezTo>
                <a:cubicBezTo>
                  <a:pt x="9257" y="9175"/>
                  <a:pt x="9257" y="9175"/>
                  <a:pt x="9257" y="9175"/>
                </a:cubicBezTo>
                <a:cubicBezTo>
                  <a:pt x="9257" y="7821"/>
                  <a:pt x="9257" y="7821"/>
                  <a:pt x="9257" y="7821"/>
                </a:cubicBezTo>
                <a:cubicBezTo>
                  <a:pt x="9257" y="6094"/>
                  <a:pt x="9969" y="5112"/>
                  <a:pt x="12173" y="5112"/>
                </a:cubicBezTo>
                <a:cubicBezTo>
                  <a:pt x="13937" y="5112"/>
                  <a:pt x="13937" y="5112"/>
                  <a:pt x="13937" y="5112"/>
                </a:cubicBezTo>
                <a:cubicBezTo>
                  <a:pt x="13937" y="7144"/>
                  <a:pt x="13937" y="7144"/>
                  <a:pt x="13937" y="7144"/>
                </a:cubicBezTo>
                <a:cubicBezTo>
                  <a:pt x="12885" y="7144"/>
                  <a:pt x="12885" y="7144"/>
                  <a:pt x="12885" y="7144"/>
                </a:cubicBezTo>
                <a:cubicBezTo>
                  <a:pt x="12038" y="7144"/>
                  <a:pt x="11902" y="7414"/>
                  <a:pt x="11902" y="7956"/>
                </a:cubicBezTo>
                <a:lnTo>
                  <a:pt x="11902" y="9175"/>
                </a:lnTo>
                <a:close/>
                <a:moveTo>
                  <a:pt x="21600" y="10800"/>
                </a:moveTo>
                <a:cubicBezTo>
                  <a:pt x="21600" y="16759"/>
                  <a:pt x="16785" y="21600"/>
                  <a:pt x="10817" y="21600"/>
                </a:cubicBezTo>
                <a:cubicBezTo>
                  <a:pt x="4849" y="21600"/>
                  <a:pt x="0" y="16759"/>
                  <a:pt x="0" y="10800"/>
                </a:cubicBezTo>
                <a:cubicBezTo>
                  <a:pt x="0" y="4841"/>
                  <a:pt x="4849" y="0"/>
                  <a:pt x="10817" y="0"/>
                </a:cubicBezTo>
                <a:cubicBezTo>
                  <a:pt x="16785" y="0"/>
                  <a:pt x="21600" y="4841"/>
                  <a:pt x="21600" y="10800"/>
                </a:cubicBezTo>
                <a:close/>
                <a:moveTo>
                  <a:pt x="20922" y="10800"/>
                </a:moveTo>
                <a:cubicBezTo>
                  <a:pt x="20922" y="8092"/>
                  <a:pt x="19871" y="5552"/>
                  <a:pt x="17972" y="3656"/>
                </a:cubicBezTo>
                <a:cubicBezTo>
                  <a:pt x="16039" y="1727"/>
                  <a:pt x="13496" y="677"/>
                  <a:pt x="10817" y="677"/>
                </a:cubicBezTo>
                <a:cubicBezTo>
                  <a:pt x="8104" y="677"/>
                  <a:pt x="5561" y="1727"/>
                  <a:pt x="3628" y="3656"/>
                </a:cubicBezTo>
                <a:cubicBezTo>
                  <a:pt x="1729" y="5552"/>
                  <a:pt x="678" y="8092"/>
                  <a:pt x="678" y="10800"/>
                </a:cubicBezTo>
                <a:cubicBezTo>
                  <a:pt x="678" y="13508"/>
                  <a:pt x="1729" y="16048"/>
                  <a:pt x="3628" y="17944"/>
                </a:cubicBezTo>
                <a:cubicBezTo>
                  <a:pt x="5561" y="19873"/>
                  <a:pt x="8104" y="20923"/>
                  <a:pt x="10817" y="20923"/>
                </a:cubicBezTo>
                <a:cubicBezTo>
                  <a:pt x="13496" y="20923"/>
                  <a:pt x="16039" y="19873"/>
                  <a:pt x="17972" y="17944"/>
                </a:cubicBezTo>
                <a:cubicBezTo>
                  <a:pt x="19871" y="16048"/>
                  <a:pt x="20922" y="13508"/>
                  <a:pt x="20922" y="108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1461" rIns="11461"/>
          <a:lstStyle/>
          <a:p>
            <a:pPr algn="l" defTabSz="229194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51"/>
          </a:p>
        </p:txBody>
      </p:sp>
      <p:sp>
        <p:nvSpPr>
          <p:cNvPr id="43" name="Shape 1716"/>
          <p:cNvSpPr/>
          <p:nvPr/>
        </p:nvSpPr>
        <p:spPr>
          <a:xfrm>
            <a:off x="5921044" y="5074999"/>
            <a:ext cx="358457" cy="355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17" y="8667"/>
                </a:moveTo>
                <a:cubicBezTo>
                  <a:pt x="16717" y="8803"/>
                  <a:pt x="16717" y="8904"/>
                  <a:pt x="16717" y="9039"/>
                </a:cubicBezTo>
                <a:cubicBezTo>
                  <a:pt x="16717" y="12594"/>
                  <a:pt x="14004" y="16691"/>
                  <a:pt x="9054" y="16691"/>
                </a:cubicBezTo>
                <a:cubicBezTo>
                  <a:pt x="7528" y="16691"/>
                  <a:pt x="6104" y="16251"/>
                  <a:pt x="4917" y="15472"/>
                </a:cubicBezTo>
                <a:cubicBezTo>
                  <a:pt x="5120" y="15506"/>
                  <a:pt x="5324" y="15540"/>
                  <a:pt x="5561" y="15540"/>
                </a:cubicBezTo>
                <a:cubicBezTo>
                  <a:pt x="6816" y="15540"/>
                  <a:pt x="7969" y="15100"/>
                  <a:pt x="8884" y="14389"/>
                </a:cubicBezTo>
                <a:cubicBezTo>
                  <a:pt x="7731" y="14355"/>
                  <a:pt x="6714" y="13576"/>
                  <a:pt x="6375" y="12493"/>
                </a:cubicBezTo>
                <a:cubicBezTo>
                  <a:pt x="6544" y="12527"/>
                  <a:pt x="6714" y="12561"/>
                  <a:pt x="6884" y="12561"/>
                </a:cubicBezTo>
                <a:cubicBezTo>
                  <a:pt x="7121" y="12561"/>
                  <a:pt x="7358" y="12527"/>
                  <a:pt x="7596" y="12459"/>
                </a:cubicBezTo>
                <a:cubicBezTo>
                  <a:pt x="6375" y="12222"/>
                  <a:pt x="5425" y="11105"/>
                  <a:pt x="5425" y="9818"/>
                </a:cubicBezTo>
                <a:cubicBezTo>
                  <a:pt x="5425" y="9818"/>
                  <a:pt x="5425" y="9784"/>
                  <a:pt x="5425" y="9784"/>
                </a:cubicBezTo>
                <a:cubicBezTo>
                  <a:pt x="5798" y="9987"/>
                  <a:pt x="6205" y="10089"/>
                  <a:pt x="6646" y="10123"/>
                </a:cubicBezTo>
                <a:cubicBezTo>
                  <a:pt x="5934" y="9649"/>
                  <a:pt x="5459" y="8803"/>
                  <a:pt x="5459" y="7888"/>
                </a:cubicBezTo>
                <a:cubicBezTo>
                  <a:pt x="5459" y="7381"/>
                  <a:pt x="5595" y="6907"/>
                  <a:pt x="5832" y="6534"/>
                </a:cubicBezTo>
                <a:cubicBezTo>
                  <a:pt x="7155" y="8159"/>
                  <a:pt x="9155" y="9209"/>
                  <a:pt x="11393" y="9344"/>
                </a:cubicBezTo>
                <a:cubicBezTo>
                  <a:pt x="11326" y="9141"/>
                  <a:pt x="11326" y="8938"/>
                  <a:pt x="11326" y="8735"/>
                </a:cubicBezTo>
                <a:cubicBezTo>
                  <a:pt x="11326" y="7245"/>
                  <a:pt x="12512" y="6026"/>
                  <a:pt x="14004" y="6026"/>
                </a:cubicBezTo>
                <a:cubicBezTo>
                  <a:pt x="14784" y="6026"/>
                  <a:pt x="15496" y="6365"/>
                  <a:pt x="15971" y="6873"/>
                </a:cubicBezTo>
                <a:cubicBezTo>
                  <a:pt x="16581" y="6771"/>
                  <a:pt x="17192" y="6534"/>
                  <a:pt x="17700" y="6229"/>
                </a:cubicBezTo>
                <a:cubicBezTo>
                  <a:pt x="17497" y="6839"/>
                  <a:pt x="17056" y="7381"/>
                  <a:pt x="16514" y="7719"/>
                </a:cubicBezTo>
                <a:cubicBezTo>
                  <a:pt x="17056" y="7651"/>
                  <a:pt x="17565" y="7516"/>
                  <a:pt x="18073" y="7279"/>
                </a:cubicBezTo>
                <a:cubicBezTo>
                  <a:pt x="17700" y="7821"/>
                  <a:pt x="17226" y="8295"/>
                  <a:pt x="16717" y="8667"/>
                </a:cubicBezTo>
                <a:close/>
                <a:moveTo>
                  <a:pt x="21600" y="10800"/>
                </a:moveTo>
                <a:cubicBezTo>
                  <a:pt x="21600" y="16759"/>
                  <a:pt x="16785" y="21600"/>
                  <a:pt x="10817" y="21600"/>
                </a:cubicBezTo>
                <a:cubicBezTo>
                  <a:pt x="4849" y="21600"/>
                  <a:pt x="0" y="16759"/>
                  <a:pt x="0" y="10800"/>
                </a:cubicBezTo>
                <a:cubicBezTo>
                  <a:pt x="0" y="4841"/>
                  <a:pt x="4849" y="0"/>
                  <a:pt x="10817" y="0"/>
                </a:cubicBezTo>
                <a:cubicBezTo>
                  <a:pt x="16785" y="0"/>
                  <a:pt x="21600" y="4841"/>
                  <a:pt x="21600" y="10800"/>
                </a:cubicBezTo>
                <a:close/>
                <a:moveTo>
                  <a:pt x="20922" y="10800"/>
                </a:moveTo>
                <a:cubicBezTo>
                  <a:pt x="20922" y="8092"/>
                  <a:pt x="19871" y="5552"/>
                  <a:pt x="17972" y="3656"/>
                </a:cubicBezTo>
                <a:cubicBezTo>
                  <a:pt x="16039" y="1727"/>
                  <a:pt x="13496" y="677"/>
                  <a:pt x="10817" y="677"/>
                </a:cubicBezTo>
                <a:cubicBezTo>
                  <a:pt x="8104" y="677"/>
                  <a:pt x="5561" y="1727"/>
                  <a:pt x="3628" y="3656"/>
                </a:cubicBezTo>
                <a:cubicBezTo>
                  <a:pt x="1729" y="5552"/>
                  <a:pt x="678" y="8092"/>
                  <a:pt x="678" y="10800"/>
                </a:cubicBezTo>
                <a:cubicBezTo>
                  <a:pt x="678" y="13508"/>
                  <a:pt x="1729" y="16048"/>
                  <a:pt x="3628" y="17944"/>
                </a:cubicBezTo>
                <a:cubicBezTo>
                  <a:pt x="5561" y="19873"/>
                  <a:pt x="8104" y="20923"/>
                  <a:pt x="10817" y="20923"/>
                </a:cubicBezTo>
                <a:cubicBezTo>
                  <a:pt x="13496" y="20923"/>
                  <a:pt x="16039" y="19873"/>
                  <a:pt x="17972" y="17944"/>
                </a:cubicBezTo>
                <a:cubicBezTo>
                  <a:pt x="19871" y="16048"/>
                  <a:pt x="20922" y="13508"/>
                  <a:pt x="20922" y="108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1461" rIns="11461"/>
          <a:lstStyle/>
          <a:p>
            <a:pPr algn="l" defTabSz="229194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51"/>
          </a:p>
        </p:txBody>
      </p:sp>
      <p:sp>
        <p:nvSpPr>
          <p:cNvPr id="44" name="Shape 1717"/>
          <p:cNvSpPr/>
          <p:nvPr/>
        </p:nvSpPr>
        <p:spPr>
          <a:xfrm>
            <a:off x="6641618" y="5069998"/>
            <a:ext cx="358457" cy="356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17" y="0"/>
                </a:moveTo>
                <a:cubicBezTo>
                  <a:pt x="4849" y="0"/>
                  <a:pt x="0" y="4841"/>
                  <a:pt x="0" y="10800"/>
                </a:cubicBezTo>
                <a:cubicBezTo>
                  <a:pt x="0" y="16759"/>
                  <a:pt x="4849" y="21600"/>
                  <a:pt x="10817" y="21600"/>
                </a:cubicBezTo>
                <a:cubicBezTo>
                  <a:pt x="16785" y="21600"/>
                  <a:pt x="21600" y="16759"/>
                  <a:pt x="21600" y="10800"/>
                </a:cubicBezTo>
                <a:cubicBezTo>
                  <a:pt x="21600" y="4841"/>
                  <a:pt x="16785" y="0"/>
                  <a:pt x="10817" y="0"/>
                </a:cubicBezTo>
                <a:close/>
                <a:moveTo>
                  <a:pt x="17972" y="17944"/>
                </a:moveTo>
                <a:cubicBezTo>
                  <a:pt x="16039" y="19873"/>
                  <a:pt x="13496" y="20923"/>
                  <a:pt x="10817" y="20923"/>
                </a:cubicBezTo>
                <a:cubicBezTo>
                  <a:pt x="8104" y="20923"/>
                  <a:pt x="5561" y="19873"/>
                  <a:pt x="3628" y="17944"/>
                </a:cubicBezTo>
                <a:cubicBezTo>
                  <a:pt x="1729" y="16048"/>
                  <a:pt x="678" y="13508"/>
                  <a:pt x="678" y="10800"/>
                </a:cubicBezTo>
                <a:cubicBezTo>
                  <a:pt x="678" y="8092"/>
                  <a:pt x="1729" y="5552"/>
                  <a:pt x="3628" y="3656"/>
                </a:cubicBezTo>
                <a:cubicBezTo>
                  <a:pt x="5561" y="1727"/>
                  <a:pt x="8104" y="677"/>
                  <a:pt x="10817" y="677"/>
                </a:cubicBezTo>
                <a:cubicBezTo>
                  <a:pt x="13496" y="677"/>
                  <a:pt x="16039" y="1727"/>
                  <a:pt x="17972" y="3656"/>
                </a:cubicBezTo>
                <a:cubicBezTo>
                  <a:pt x="19871" y="5552"/>
                  <a:pt x="20922" y="8092"/>
                  <a:pt x="20922" y="10800"/>
                </a:cubicBezTo>
                <a:cubicBezTo>
                  <a:pt x="20922" y="13508"/>
                  <a:pt x="19871" y="16048"/>
                  <a:pt x="17972" y="17944"/>
                </a:cubicBezTo>
                <a:close/>
                <a:moveTo>
                  <a:pt x="7053" y="5688"/>
                </a:moveTo>
                <a:cubicBezTo>
                  <a:pt x="14649" y="5688"/>
                  <a:pt x="14649" y="5688"/>
                  <a:pt x="14649" y="5688"/>
                </a:cubicBezTo>
                <a:cubicBezTo>
                  <a:pt x="15395" y="5688"/>
                  <a:pt x="15971" y="6263"/>
                  <a:pt x="15971" y="6974"/>
                </a:cubicBezTo>
                <a:cubicBezTo>
                  <a:pt x="15971" y="14558"/>
                  <a:pt x="15971" y="14558"/>
                  <a:pt x="15971" y="14558"/>
                </a:cubicBezTo>
                <a:cubicBezTo>
                  <a:pt x="15971" y="15303"/>
                  <a:pt x="15395" y="15912"/>
                  <a:pt x="14649" y="15912"/>
                </a:cubicBezTo>
                <a:cubicBezTo>
                  <a:pt x="7053" y="15912"/>
                  <a:pt x="7053" y="15912"/>
                  <a:pt x="7053" y="15912"/>
                </a:cubicBezTo>
                <a:cubicBezTo>
                  <a:pt x="6341" y="15912"/>
                  <a:pt x="5731" y="15303"/>
                  <a:pt x="5731" y="14558"/>
                </a:cubicBezTo>
                <a:cubicBezTo>
                  <a:pt x="5731" y="6974"/>
                  <a:pt x="5731" y="6974"/>
                  <a:pt x="5731" y="6974"/>
                </a:cubicBezTo>
                <a:cubicBezTo>
                  <a:pt x="5731" y="6263"/>
                  <a:pt x="6341" y="5688"/>
                  <a:pt x="7053" y="5688"/>
                </a:cubicBezTo>
                <a:close/>
                <a:moveTo>
                  <a:pt x="13191" y="6839"/>
                </a:moveTo>
                <a:cubicBezTo>
                  <a:pt x="12953" y="6839"/>
                  <a:pt x="12750" y="7008"/>
                  <a:pt x="12750" y="7279"/>
                </a:cubicBezTo>
                <a:cubicBezTo>
                  <a:pt x="12750" y="8362"/>
                  <a:pt x="12750" y="8362"/>
                  <a:pt x="12750" y="8362"/>
                </a:cubicBezTo>
                <a:cubicBezTo>
                  <a:pt x="12750" y="8633"/>
                  <a:pt x="12953" y="8803"/>
                  <a:pt x="13191" y="8803"/>
                </a:cubicBezTo>
                <a:cubicBezTo>
                  <a:pt x="14343" y="8803"/>
                  <a:pt x="14343" y="8803"/>
                  <a:pt x="14343" y="8803"/>
                </a:cubicBezTo>
                <a:cubicBezTo>
                  <a:pt x="14615" y="8803"/>
                  <a:pt x="14818" y="8633"/>
                  <a:pt x="14818" y="8362"/>
                </a:cubicBezTo>
                <a:cubicBezTo>
                  <a:pt x="14818" y="7279"/>
                  <a:pt x="14818" y="7279"/>
                  <a:pt x="14818" y="7279"/>
                </a:cubicBezTo>
                <a:cubicBezTo>
                  <a:pt x="14818" y="7008"/>
                  <a:pt x="14615" y="6839"/>
                  <a:pt x="14343" y="6839"/>
                </a:cubicBezTo>
                <a:cubicBezTo>
                  <a:pt x="13191" y="6839"/>
                  <a:pt x="13191" y="6839"/>
                  <a:pt x="13191" y="6839"/>
                </a:cubicBezTo>
                <a:close/>
                <a:moveTo>
                  <a:pt x="14818" y="9987"/>
                </a:moveTo>
                <a:cubicBezTo>
                  <a:pt x="13937" y="9987"/>
                  <a:pt x="13937" y="9987"/>
                  <a:pt x="13937" y="9987"/>
                </a:cubicBezTo>
                <a:cubicBezTo>
                  <a:pt x="14004" y="10258"/>
                  <a:pt x="14038" y="10563"/>
                  <a:pt x="14038" y="10868"/>
                </a:cubicBezTo>
                <a:cubicBezTo>
                  <a:pt x="14038" y="12561"/>
                  <a:pt x="12614" y="13949"/>
                  <a:pt x="10885" y="13949"/>
                </a:cubicBezTo>
                <a:cubicBezTo>
                  <a:pt x="9122" y="13949"/>
                  <a:pt x="7697" y="12561"/>
                  <a:pt x="7697" y="10868"/>
                </a:cubicBezTo>
                <a:cubicBezTo>
                  <a:pt x="7697" y="10563"/>
                  <a:pt x="7731" y="10258"/>
                  <a:pt x="7833" y="9987"/>
                </a:cubicBezTo>
                <a:cubicBezTo>
                  <a:pt x="6884" y="9987"/>
                  <a:pt x="6884" y="9987"/>
                  <a:pt x="6884" y="9987"/>
                </a:cubicBezTo>
                <a:cubicBezTo>
                  <a:pt x="6884" y="14321"/>
                  <a:pt x="6884" y="14321"/>
                  <a:pt x="6884" y="14321"/>
                </a:cubicBezTo>
                <a:cubicBezTo>
                  <a:pt x="6884" y="14524"/>
                  <a:pt x="7087" y="14727"/>
                  <a:pt x="7290" y="14727"/>
                </a:cubicBezTo>
                <a:cubicBezTo>
                  <a:pt x="14411" y="14727"/>
                  <a:pt x="14411" y="14727"/>
                  <a:pt x="14411" y="14727"/>
                </a:cubicBezTo>
                <a:cubicBezTo>
                  <a:pt x="14649" y="14727"/>
                  <a:pt x="14818" y="14524"/>
                  <a:pt x="14818" y="14321"/>
                </a:cubicBezTo>
                <a:cubicBezTo>
                  <a:pt x="14818" y="9987"/>
                  <a:pt x="14818" y="9987"/>
                  <a:pt x="14818" y="9987"/>
                </a:cubicBezTo>
                <a:close/>
                <a:moveTo>
                  <a:pt x="10885" y="8769"/>
                </a:moveTo>
                <a:cubicBezTo>
                  <a:pt x="9732" y="8769"/>
                  <a:pt x="8816" y="9649"/>
                  <a:pt x="8816" y="10766"/>
                </a:cubicBezTo>
                <a:cubicBezTo>
                  <a:pt x="8816" y="11850"/>
                  <a:pt x="9732" y="12730"/>
                  <a:pt x="10885" y="12730"/>
                </a:cubicBezTo>
                <a:cubicBezTo>
                  <a:pt x="12004" y="12730"/>
                  <a:pt x="12919" y="11850"/>
                  <a:pt x="12919" y="10766"/>
                </a:cubicBezTo>
                <a:cubicBezTo>
                  <a:pt x="12919" y="9649"/>
                  <a:pt x="12004" y="8769"/>
                  <a:pt x="10885" y="8769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1461" rIns="11461"/>
          <a:lstStyle/>
          <a:p>
            <a:pPr algn="l" defTabSz="229194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51"/>
          </a:p>
        </p:txBody>
      </p:sp>
      <p:sp>
        <p:nvSpPr>
          <p:cNvPr id="45" name="Shape 1724"/>
          <p:cNvSpPr/>
          <p:nvPr/>
        </p:nvSpPr>
        <p:spPr>
          <a:xfrm>
            <a:off x="5196197" y="5074999"/>
            <a:ext cx="358457" cy="355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82" y="7414"/>
                </a:moveTo>
                <a:cubicBezTo>
                  <a:pt x="15869" y="7414"/>
                  <a:pt x="15869" y="7414"/>
                  <a:pt x="15869" y="7414"/>
                </a:cubicBezTo>
                <a:cubicBezTo>
                  <a:pt x="15869" y="8329"/>
                  <a:pt x="15869" y="8329"/>
                  <a:pt x="15869" y="8329"/>
                </a:cubicBezTo>
                <a:cubicBezTo>
                  <a:pt x="12682" y="8329"/>
                  <a:pt x="12682" y="8329"/>
                  <a:pt x="12682" y="8329"/>
                </a:cubicBezTo>
                <a:lnTo>
                  <a:pt x="12682" y="7414"/>
                </a:lnTo>
                <a:close/>
                <a:moveTo>
                  <a:pt x="17022" y="12256"/>
                </a:moveTo>
                <a:cubicBezTo>
                  <a:pt x="13089" y="12256"/>
                  <a:pt x="13089" y="12256"/>
                  <a:pt x="13089" y="12256"/>
                </a:cubicBezTo>
                <a:cubicBezTo>
                  <a:pt x="13089" y="13610"/>
                  <a:pt x="14411" y="13508"/>
                  <a:pt x="14411" y="13508"/>
                </a:cubicBezTo>
                <a:cubicBezTo>
                  <a:pt x="15666" y="13508"/>
                  <a:pt x="15632" y="12662"/>
                  <a:pt x="15632" y="12662"/>
                </a:cubicBezTo>
                <a:cubicBezTo>
                  <a:pt x="16988" y="12662"/>
                  <a:pt x="16988" y="12662"/>
                  <a:pt x="16988" y="12662"/>
                </a:cubicBezTo>
                <a:cubicBezTo>
                  <a:pt x="16988" y="14863"/>
                  <a:pt x="14377" y="14693"/>
                  <a:pt x="14377" y="14693"/>
                </a:cubicBezTo>
                <a:cubicBezTo>
                  <a:pt x="11258" y="14693"/>
                  <a:pt x="11461" y="11816"/>
                  <a:pt x="11461" y="11816"/>
                </a:cubicBezTo>
                <a:cubicBezTo>
                  <a:pt x="11461" y="11816"/>
                  <a:pt x="11461" y="8938"/>
                  <a:pt x="14377" y="8938"/>
                </a:cubicBezTo>
                <a:cubicBezTo>
                  <a:pt x="17463" y="8938"/>
                  <a:pt x="17022" y="12256"/>
                  <a:pt x="17022" y="12256"/>
                </a:cubicBezTo>
                <a:close/>
                <a:moveTo>
                  <a:pt x="14411" y="10021"/>
                </a:moveTo>
                <a:cubicBezTo>
                  <a:pt x="13224" y="10021"/>
                  <a:pt x="13055" y="11206"/>
                  <a:pt x="13055" y="11206"/>
                </a:cubicBezTo>
                <a:cubicBezTo>
                  <a:pt x="15564" y="11206"/>
                  <a:pt x="15564" y="11206"/>
                  <a:pt x="15564" y="11206"/>
                </a:cubicBezTo>
                <a:cubicBezTo>
                  <a:pt x="15564" y="11206"/>
                  <a:pt x="15564" y="10021"/>
                  <a:pt x="14411" y="10021"/>
                </a:cubicBezTo>
                <a:close/>
                <a:moveTo>
                  <a:pt x="11156" y="12324"/>
                </a:moveTo>
                <a:cubicBezTo>
                  <a:pt x="11156" y="14626"/>
                  <a:pt x="8749" y="14558"/>
                  <a:pt x="8749" y="14558"/>
                </a:cubicBezTo>
                <a:cubicBezTo>
                  <a:pt x="6511" y="14558"/>
                  <a:pt x="6511" y="14558"/>
                  <a:pt x="6511" y="14558"/>
                </a:cubicBezTo>
                <a:cubicBezTo>
                  <a:pt x="6443" y="14558"/>
                  <a:pt x="6443" y="14558"/>
                  <a:pt x="6443" y="14558"/>
                </a:cubicBezTo>
                <a:cubicBezTo>
                  <a:pt x="4747" y="14558"/>
                  <a:pt x="4747" y="14558"/>
                  <a:pt x="4747" y="14558"/>
                </a:cubicBezTo>
                <a:cubicBezTo>
                  <a:pt x="4747" y="6974"/>
                  <a:pt x="4747" y="6974"/>
                  <a:pt x="4747" y="6974"/>
                </a:cubicBezTo>
                <a:cubicBezTo>
                  <a:pt x="6443" y="6974"/>
                  <a:pt x="6443" y="6974"/>
                  <a:pt x="6443" y="6974"/>
                </a:cubicBezTo>
                <a:cubicBezTo>
                  <a:pt x="6511" y="6974"/>
                  <a:pt x="6511" y="6974"/>
                  <a:pt x="6511" y="6974"/>
                </a:cubicBezTo>
                <a:cubicBezTo>
                  <a:pt x="8749" y="6974"/>
                  <a:pt x="8749" y="6974"/>
                  <a:pt x="8749" y="6974"/>
                </a:cubicBezTo>
                <a:cubicBezTo>
                  <a:pt x="9935" y="6974"/>
                  <a:pt x="10885" y="7618"/>
                  <a:pt x="10885" y="8972"/>
                </a:cubicBezTo>
                <a:cubicBezTo>
                  <a:pt x="10885" y="10360"/>
                  <a:pt x="9732" y="10428"/>
                  <a:pt x="9732" y="10428"/>
                </a:cubicBezTo>
                <a:cubicBezTo>
                  <a:pt x="11258" y="10428"/>
                  <a:pt x="11156" y="12324"/>
                  <a:pt x="11156" y="12324"/>
                </a:cubicBezTo>
                <a:close/>
                <a:moveTo>
                  <a:pt x="6511" y="10021"/>
                </a:moveTo>
                <a:cubicBezTo>
                  <a:pt x="8579" y="10021"/>
                  <a:pt x="8579" y="10021"/>
                  <a:pt x="8579" y="10021"/>
                </a:cubicBezTo>
                <a:cubicBezTo>
                  <a:pt x="8952" y="10021"/>
                  <a:pt x="9257" y="9920"/>
                  <a:pt x="9257" y="9107"/>
                </a:cubicBezTo>
                <a:cubicBezTo>
                  <a:pt x="9257" y="8329"/>
                  <a:pt x="8749" y="8329"/>
                  <a:pt x="8749" y="8329"/>
                </a:cubicBezTo>
                <a:cubicBezTo>
                  <a:pt x="8443" y="8329"/>
                  <a:pt x="8443" y="8329"/>
                  <a:pt x="8443" y="8329"/>
                </a:cubicBezTo>
                <a:cubicBezTo>
                  <a:pt x="6511" y="8329"/>
                  <a:pt x="6511" y="8329"/>
                  <a:pt x="6511" y="8329"/>
                </a:cubicBezTo>
                <a:lnTo>
                  <a:pt x="6511" y="10021"/>
                </a:lnTo>
                <a:close/>
                <a:moveTo>
                  <a:pt x="9528" y="12222"/>
                </a:moveTo>
                <a:cubicBezTo>
                  <a:pt x="9528" y="11172"/>
                  <a:pt x="8749" y="11206"/>
                  <a:pt x="8749" y="11206"/>
                </a:cubicBezTo>
                <a:cubicBezTo>
                  <a:pt x="6511" y="11206"/>
                  <a:pt x="6511" y="11206"/>
                  <a:pt x="6511" y="11206"/>
                </a:cubicBezTo>
                <a:cubicBezTo>
                  <a:pt x="6511" y="13204"/>
                  <a:pt x="6511" y="13204"/>
                  <a:pt x="6511" y="13204"/>
                </a:cubicBezTo>
                <a:cubicBezTo>
                  <a:pt x="8477" y="13204"/>
                  <a:pt x="8477" y="13204"/>
                  <a:pt x="8477" y="13204"/>
                </a:cubicBezTo>
                <a:cubicBezTo>
                  <a:pt x="8511" y="13204"/>
                  <a:pt x="8579" y="13204"/>
                  <a:pt x="8613" y="13204"/>
                </a:cubicBezTo>
                <a:cubicBezTo>
                  <a:pt x="8952" y="13204"/>
                  <a:pt x="9528" y="13102"/>
                  <a:pt x="9528" y="12222"/>
                </a:cubicBezTo>
                <a:close/>
                <a:moveTo>
                  <a:pt x="21600" y="10800"/>
                </a:moveTo>
                <a:cubicBezTo>
                  <a:pt x="21600" y="16759"/>
                  <a:pt x="16751" y="21600"/>
                  <a:pt x="10783" y="21600"/>
                </a:cubicBezTo>
                <a:cubicBezTo>
                  <a:pt x="4815" y="21600"/>
                  <a:pt x="0" y="16759"/>
                  <a:pt x="0" y="10800"/>
                </a:cubicBezTo>
                <a:cubicBezTo>
                  <a:pt x="0" y="4841"/>
                  <a:pt x="4815" y="0"/>
                  <a:pt x="10783" y="0"/>
                </a:cubicBezTo>
                <a:cubicBezTo>
                  <a:pt x="16751" y="0"/>
                  <a:pt x="21600" y="4841"/>
                  <a:pt x="21600" y="10800"/>
                </a:cubicBezTo>
                <a:close/>
                <a:moveTo>
                  <a:pt x="20922" y="10800"/>
                </a:moveTo>
                <a:cubicBezTo>
                  <a:pt x="20922" y="8092"/>
                  <a:pt x="19871" y="5552"/>
                  <a:pt x="17972" y="3656"/>
                </a:cubicBezTo>
                <a:cubicBezTo>
                  <a:pt x="16039" y="1727"/>
                  <a:pt x="13496" y="677"/>
                  <a:pt x="10783" y="677"/>
                </a:cubicBezTo>
                <a:cubicBezTo>
                  <a:pt x="8104" y="677"/>
                  <a:pt x="5561" y="1727"/>
                  <a:pt x="3628" y="3656"/>
                </a:cubicBezTo>
                <a:cubicBezTo>
                  <a:pt x="1729" y="5552"/>
                  <a:pt x="678" y="8092"/>
                  <a:pt x="678" y="10800"/>
                </a:cubicBezTo>
                <a:cubicBezTo>
                  <a:pt x="678" y="13508"/>
                  <a:pt x="1729" y="16048"/>
                  <a:pt x="3628" y="17944"/>
                </a:cubicBezTo>
                <a:cubicBezTo>
                  <a:pt x="5561" y="19873"/>
                  <a:pt x="8104" y="20923"/>
                  <a:pt x="10783" y="20923"/>
                </a:cubicBezTo>
                <a:cubicBezTo>
                  <a:pt x="13496" y="20923"/>
                  <a:pt x="16039" y="19873"/>
                  <a:pt x="17972" y="17944"/>
                </a:cubicBezTo>
                <a:cubicBezTo>
                  <a:pt x="19871" y="16048"/>
                  <a:pt x="20922" y="13508"/>
                  <a:pt x="20922" y="108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1461" rIns="11461"/>
          <a:lstStyle/>
          <a:p>
            <a:pPr algn="l" defTabSz="229194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51"/>
          </a:p>
        </p:txBody>
      </p:sp>
      <p:sp>
        <p:nvSpPr>
          <p:cNvPr id="46" name="Shape 1720"/>
          <p:cNvSpPr/>
          <p:nvPr/>
        </p:nvSpPr>
        <p:spPr>
          <a:xfrm>
            <a:off x="7366466" y="5069998"/>
            <a:ext cx="358457" cy="356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04" y="15946"/>
                </a:moveTo>
                <a:cubicBezTo>
                  <a:pt x="14004" y="12188"/>
                  <a:pt x="14004" y="12188"/>
                  <a:pt x="14004" y="12188"/>
                </a:cubicBezTo>
                <a:cubicBezTo>
                  <a:pt x="14004" y="11274"/>
                  <a:pt x="13665" y="10665"/>
                  <a:pt x="12851" y="10665"/>
                </a:cubicBezTo>
                <a:cubicBezTo>
                  <a:pt x="12241" y="10665"/>
                  <a:pt x="11868" y="11071"/>
                  <a:pt x="11699" y="11477"/>
                </a:cubicBezTo>
                <a:cubicBezTo>
                  <a:pt x="11631" y="11646"/>
                  <a:pt x="11631" y="11850"/>
                  <a:pt x="11631" y="12019"/>
                </a:cubicBezTo>
                <a:cubicBezTo>
                  <a:pt x="11631" y="15946"/>
                  <a:pt x="11631" y="15946"/>
                  <a:pt x="11631" y="15946"/>
                </a:cubicBezTo>
                <a:cubicBezTo>
                  <a:pt x="9393" y="15946"/>
                  <a:pt x="9393" y="15946"/>
                  <a:pt x="9393" y="15946"/>
                </a:cubicBezTo>
                <a:cubicBezTo>
                  <a:pt x="9393" y="9073"/>
                  <a:pt x="9393" y="9073"/>
                  <a:pt x="9393" y="9073"/>
                </a:cubicBezTo>
                <a:cubicBezTo>
                  <a:pt x="11631" y="9073"/>
                  <a:pt x="11631" y="9073"/>
                  <a:pt x="11631" y="9073"/>
                </a:cubicBezTo>
                <a:cubicBezTo>
                  <a:pt x="11631" y="10021"/>
                  <a:pt x="11631" y="10021"/>
                  <a:pt x="11631" y="10021"/>
                </a:cubicBezTo>
                <a:cubicBezTo>
                  <a:pt x="11936" y="9581"/>
                  <a:pt x="12478" y="8904"/>
                  <a:pt x="13631" y="8904"/>
                </a:cubicBezTo>
                <a:cubicBezTo>
                  <a:pt x="15089" y="8904"/>
                  <a:pt x="16242" y="9852"/>
                  <a:pt x="16242" y="11951"/>
                </a:cubicBezTo>
                <a:cubicBezTo>
                  <a:pt x="16242" y="15946"/>
                  <a:pt x="16242" y="15946"/>
                  <a:pt x="16242" y="15946"/>
                </a:cubicBezTo>
                <a:lnTo>
                  <a:pt x="14004" y="15946"/>
                </a:lnTo>
                <a:close/>
                <a:moveTo>
                  <a:pt x="7053" y="5620"/>
                </a:moveTo>
                <a:cubicBezTo>
                  <a:pt x="6341" y="5620"/>
                  <a:pt x="5866" y="6128"/>
                  <a:pt x="5866" y="6805"/>
                </a:cubicBezTo>
                <a:cubicBezTo>
                  <a:pt x="5866" y="7482"/>
                  <a:pt x="6307" y="7990"/>
                  <a:pt x="7019" y="7990"/>
                </a:cubicBezTo>
                <a:cubicBezTo>
                  <a:pt x="7053" y="7990"/>
                  <a:pt x="7053" y="7990"/>
                  <a:pt x="7053" y="7990"/>
                </a:cubicBezTo>
                <a:cubicBezTo>
                  <a:pt x="7799" y="7990"/>
                  <a:pt x="8240" y="7482"/>
                  <a:pt x="8240" y="6805"/>
                </a:cubicBezTo>
                <a:cubicBezTo>
                  <a:pt x="8240" y="6128"/>
                  <a:pt x="7799" y="5620"/>
                  <a:pt x="7053" y="5620"/>
                </a:cubicBezTo>
                <a:close/>
                <a:moveTo>
                  <a:pt x="5866" y="15946"/>
                </a:moveTo>
                <a:cubicBezTo>
                  <a:pt x="8104" y="15946"/>
                  <a:pt x="8104" y="15946"/>
                  <a:pt x="8104" y="15946"/>
                </a:cubicBezTo>
                <a:cubicBezTo>
                  <a:pt x="8104" y="9073"/>
                  <a:pt x="8104" y="9073"/>
                  <a:pt x="8104" y="9073"/>
                </a:cubicBezTo>
                <a:cubicBezTo>
                  <a:pt x="5866" y="9073"/>
                  <a:pt x="5866" y="9073"/>
                  <a:pt x="5866" y="9073"/>
                </a:cubicBezTo>
                <a:lnTo>
                  <a:pt x="5866" y="15946"/>
                </a:lnTo>
                <a:close/>
                <a:moveTo>
                  <a:pt x="21600" y="10800"/>
                </a:moveTo>
                <a:cubicBezTo>
                  <a:pt x="21600" y="16759"/>
                  <a:pt x="16785" y="21600"/>
                  <a:pt x="10817" y="21600"/>
                </a:cubicBezTo>
                <a:cubicBezTo>
                  <a:pt x="4849" y="21600"/>
                  <a:pt x="0" y="16759"/>
                  <a:pt x="0" y="10800"/>
                </a:cubicBezTo>
                <a:cubicBezTo>
                  <a:pt x="0" y="4841"/>
                  <a:pt x="4849" y="0"/>
                  <a:pt x="10817" y="0"/>
                </a:cubicBezTo>
                <a:cubicBezTo>
                  <a:pt x="16785" y="0"/>
                  <a:pt x="21600" y="4841"/>
                  <a:pt x="21600" y="10800"/>
                </a:cubicBezTo>
                <a:close/>
                <a:moveTo>
                  <a:pt x="20922" y="10800"/>
                </a:moveTo>
                <a:cubicBezTo>
                  <a:pt x="20922" y="8092"/>
                  <a:pt x="19871" y="5552"/>
                  <a:pt x="17972" y="3656"/>
                </a:cubicBezTo>
                <a:cubicBezTo>
                  <a:pt x="16039" y="1727"/>
                  <a:pt x="13496" y="677"/>
                  <a:pt x="10817" y="677"/>
                </a:cubicBezTo>
                <a:cubicBezTo>
                  <a:pt x="8104" y="677"/>
                  <a:pt x="5561" y="1727"/>
                  <a:pt x="3628" y="3656"/>
                </a:cubicBezTo>
                <a:cubicBezTo>
                  <a:pt x="1729" y="5552"/>
                  <a:pt x="678" y="8092"/>
                  <a:pt x="678" y="10800"/>
                </a:cubicBezTo>
                <a:cubicBezTo>
                  <a:pt x="678" y="13508"/>
                  <a:pt x="1729" y="16048"/>
                  <a:pt x="3628" y="17944"/>
                </a:cubicBezTo>
                <a:cubicBezTo>
                  <a:pt x="5561" y="19873"/>
                  <a:pt x="8104" y="20923"/>
                  <a:pt x="10817" y="20923"/>
                </a:cubicBezTo>
                <a:cubicBezTo>
                  <a:pt x="13496" y="20923"/>
                  <a:pt x="16039" y="19873"/>
                  <a:pt x="17972" y="17944"/>
                </a:cubicBezTo>
                <a:cubicBezTo>
                  <a:pt x="19871" y="16048"/>
                  <a:pt x="20922" y="13508"/>
                  <a:pt x="20922" y="108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1461" rIns="11461"/>
          <a:lstStyle/>
          <a:p>
            <a:pPr algn="l" defTabSz="229194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51"/>
          </a:p>
        </p:txBody>
      </p:sp>
      <p:sp>
        <p:nvSpPr>
          <p:cNvPr id="47" name="Полилиния 24"/>
          <p:cNvSpPr/>
          <p:nvPr/>
        </p:nvSpPr>
        <p:spPr>
          <a:xfrm>
            <a:off x="5449164" y="4347378"/>
            <a:ext cx="1293673" cy="360529"/>
          </a:xfrm>
          <a:custGeom>
            <a:avLst/>
            <a:gdLst>
              <a:gd name="connsiteX0" fmla="*/ 359569 w 2559383"/>
              <a:gd name="connsiteY0" fmla="*/ 0 h 719138"/>
              <a:gd name="connsiteX1" fmla="*/ 364324 w 2559383"/>
              <a:gd name="connsiteY1" fmla="*/ 479 h 719138"/>
              <a:gd name="connsiteX2" fmla="*/ 364324 w 2559383"/>
              <a:gd name="connsiteY2" fmla="*/ 0 h 719138"/>
              <a:gd name="connsiteX3" fmla="*/ 2185911 w 2559383"/>
              <a:gd name="connsiteY3" fmla="*/ 0 h 719138"/>
              <a:gd name="connsiteX4" fmla="*/ 2185911 w 2559383"/>
              <a:gd name="connsiteY4" fmla="*/ 1402 h 719138"/>
              <a:gd name="connsiteX5" fmla="*/ 2199814 w 2559383"/>
              <a:gd name="connsiteY5" fmla="*/ 0 h 719138"/>
              <a:gd name="connsiteX6" fmla="*/ 2559383 w 2559383"/>
              <a:gd name="connsiteY6" fmla="*/ 359569 h 719138"/>
              <a:gd name="connsiteX7" fmla="*/ 2199814 w 2559383"/>
              <a:gd name="connsiteY7" fmla="*/ 719138 h 719138"/>
              <a:gd name="connsiteX8" fmla="*/ 2185911 w 2559383"/>
              <a:gd name="connsiteY8" fmla="*/ 717736 h 719138"/>
              <a:gd name="connsiteX9" fmla="*/ 2185911 w 2559383"/>
              <a:gd name="connsiteY9" fmla="*/ 719138 h 719138"/>
              <a:gd name="connsiteX10" fmla="*/ 364324 w 2559383"/>
              <a:gd name="connsiteY10" fmla="*/ 719138 h 719138"/>
              <a:gd name="connsiteX11" fmla="*/ 364324 w 2559383"/>
              <a:gd name="connsiteY11" fmla="*/ 718659 h 719138"/>
              <a:gd name="connsiteX12" fmla="*/ 359569 w 2559383"/>
              <a:gd name="connsiteY12" fmla="*/ 719138 h 719138"/>
              <a:gd name="connsiteX13" fmla="*/ 0 w 2559383"/>
              <a:gd name="connsiteY13" fmla="*/ 359569 h 719138"/>
              <a:gd name="connsiteX14" fmla="*/ 359569 w 2559383"/>
              <a:gd name="connsiteY14" fmla="*/ 0 h 71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59383" h="719138">
                <a:moveTo>
                  <a:pt x="359569" y="0"/>
                </a:moveTo>
                <a:lnTo>
                  <a:pt x="364324" y="479"/>
                </a:lnTo>
                <a:lnTo>
                  <a:pt x="364324" y="0"/>
                </a:lnTo>
                <a:lnTo>
                  <a:pt x="2185911" y="0"/>
                </a:lnTo>
                <a:lnTo>
                  <a:pt x="2185911" y="1402"/>
                </a:lnTo>
                <a:lnTo>
                  <a:pt x="2199814" y="0"/>
                </a:lnTo>
                <a:cubicBezTo>
                  <a:pt x="2398398" y="0"/>
                  <a:pt x="2559383" y="160985"/>
                  <a:pt x="2559383" y="359569"/>
                </a:cubicBezTo>
                <a:cubicBezTo>
                  <a:pt x="2559383" y="558153"/>
                  <a:pt x="2398398" y="719138"/>
                  <a:pt x="2199814" y="719138"/>
                </a:cubicBezTo>
                <a:lnTo>
                  <a:pt x="2185911" y="717736"/>
                </a:lnTo>
                <a:lnTo>
                  <a:pt x="2185911" y="719138"/>
                </a:lnTo>
                <a:lnTo>
                  <a:pt x="364324" y="719138"/>
                </a:lnTo>
                <a:lnTo>
                  <a:pt x="364324" y="718659"/>
                </a:lnTo>
                <a:lnTo>
                  <a:pt x="359569" y="719138"/>
                </a:lnTo>
                <a:cubicBezTo>
                  <a:pt x="160985" y="719138"/>
                  <a:pt x="0" y="558153"/>
                  <a:pt x="0" y="359569"/>
                </a:cubicBezTo>
                <a:cubicBezTo>
                  <a:pt x="0" y="160985"/>
                  <a:pt x="160985" y="0"/>
                  <a:pt x="3595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2" b="0" dirty="0">
                <a:solidFill>
                  <a:schemeClr val="tx2"/>
                </a:solidFill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1330097639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E80A7F9-794F-3597-8F93-8F6756C29801}"/>
              </a:ext>
            </a:extLst>
          </p:cNvPr>
          <p:cNvPicPr>
            <a:picLocks noGrp="1" noChangeAspect="1"/>
          </p:cNvPicPr>
          <p:nvPr>
            <p:ph type="pic" sz="quarter" idx="6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1" b="22801"/>
          <a:stretch>
            <a:fillRect/>
          </a:stretch>
        </p:blipFill>
        <p:spPr>
          <a:prstGeom prst="roundRect">
            <a:avLst>
              <a:gd name="adj" fmla="val 7941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2D2B3B-E6F7-7307-63DB-552CCC7362B0}"/>
              </a:ext>
            </a:extLst>
          </p:cNvPr>
          <p:cNvSpPr txBox="1"/>
          <p:nvPr/>
        </p:nvSpPr>
        <p:spPr>
          <a:xfrm>
            <a:off x="7346367" y="4593102"/>
            <a:ext cx="3019523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586727-0D12-A585-654A-99369865D285}"/>
              </a:ext>
            </a:extLst>
          </p:cNvPr>
          <p:cNvSpPr txBox="1"/>
          <p:nvPr/>
        </p:nvSpPr>
        <p:spPr>
          <a:xfrm>
            <a:off x="2004535" y="4593102"/>
            <a:ext cx="5341832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6C226A-3828-0968-ACED-844678155B68}"/>
              </a:ext>
            </a:extLst>
          </p:cNvPr>
          <p:cNvSpPr txBox="1"/>
          <p:nvPr/>
        </p:nvSpPr>
        <p:spPr>
          <a:xfrm>
            <a:off x="4040459" y="4593102"/>
            <a:ext cx="3019523" cy="140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8306EAC-F186-8B3D-881C-6A7E219A11E4}"/>
              </a:ext>
            </a:extLst>
          </p:cNvPr>
          <p:cNvSpPr/>
          <p:nvPr/>
        </p:nvSpPr>
        <p:spPr>
          <a:xfrm>
            <a:off x="1689307" y="588152"/>
            <a:ext cx="736270" cy="7362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FDD8D6-28A5-C7BE-7D49-87D0293F483F}"/>
              </a:ext>
            </a:extLst>
          </p:cNvPr>
          <p:cNvSpPr/>
          <p:nvPr/>
        </p:nvSpPr>
        <p:spPr>
          <a:xfrm>
            <a:off x="10652275" y="5848830"/>
            <a:ext cx="365294" cy="3652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07017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0A9EC55-EAF1-BB04-1C31-73489D77D7F4}"/>
              </a:ext>
            </a:extLst>
          </p:cNvPr>
          <p:cNvPicPr>
            <a:picLocks noGrp="1" noChangeAspect="1"/>
          </p:cNvPicPr>
          <p:nvPr>
            <p:ph type="pic" sz="quarter" idx="6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r="24313"/>
          <a:stretch>
            <a:fillRect/>
          </a:stretch>
        </p:blipFill>
        <p:spPr>
          <a:prstGeom prst="roundRect">
            <a:avLst>
              <a:gd name="adj" fmla="val 7632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B17C38-7FCD-D045-D914-C7E5E1DBEFA1}"/>
              </a:ext>
            </a:extLst>
          </p:cNvPr>
          <p:cNvSpPr txBox="1"/>
          <p:nvPr/>
        </p:nvSpPr>
        <p:spPr>
          <a:xfrm>
            <a:off x="631625" y="2619078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F9365-D99E-1AC5-7459-A10FF5132326}"/>
              </a:ext>
            </a:extLst>
          </p:cNvPr>
          <p:cNvSpPr txBox="1"/>
          <p:nvPr/>
        </p:nvSpPr>
        <p:spPr>
          <a:xfrm>
            <a:off x="631625" y="1292055"/>
            <a:ext cx="5341832" cy="10895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n w="190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n w="190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n w="190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9E2815-6EAA-7492-C760-9EC45EDF376B}"/>
              </a:ext>
            </a:extLst>
          </p:cNvPr>
          <p:cNvSpPr txBox="1"/>
          <p:nvPr/>
        </p:nvSpPr>
        <p:spPr>
          <a:xfrm>
            <a:off x="631625" y="4973352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8390AB-9828-550B-ED4E-EA00538E09F4}"/>
              </a:ext>
            </a:extLst>
          </p:cNvPr>
          <p:cNvSpPr txBox="1"/>
          <p:nvPr/>
        </p:nvSpPr>
        <p:spPr>
          <a:xfrm>
            <a:off x="631625" y="3816894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8078FDD-E258-BE8C-5A9C-1523DBB0E971}"/>
              </a:ext>
            </a:extLst>
          </p:cNvPr>
          <p:cNvSpPr/>
          <p:nvPr/>
        </p:nvSpPr>
        <p:spPr>
          <a:xfrm>
            <a:off x="9834422" y="346313"/>
            <a:ext cx="736270" cy="7362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19048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7973E18-FF01-779A-CCAE-872D85B976B7}"/>
              </a:ext>
            </a:extLst>
          </p:cNvPr>
          <p:cNvPicPr>
            <a:picLocks noGrp="1" noChangeAspect="1"/>
          </p:cNvPicPr>
          <p:nvPr>
            <p:ph type="pic" sz="quarter" idx="6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6831"/>
          <a:stretch>
            <a:fillRect/>
          </a:stretch>
        </p:blipFill>
        <p:spPr>
          <a:prstGeom prst="roundRect">
            <a:avLst>
              <a:gd name="adj" fmla="val 7402"/>
            </a:avLst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81D59A-8FE3-46CB-45C6-045784E5A328}"/>
              </a:ext>
            </a:extLst>
          </p:cNvPr>
          <p:cNvSpPr txBox="1"/>
          <p:nvPr/>
        </p:nvSpPr>
        <p:spPr>
          <a:xfrm>
            <a:off x="6601636" y="2183178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239C4-C69E-ED59-62CC-C97F8B5F2C87}"/>
              </a:ext>
            </a:extLst>
          </p:cNvPr>
          <p:cNvSpPr txBox="1"/>
          <p:nvPr/>
        </p:nvSpPr>
        <p:spPr>
          <a:xfrm>
            <a:off x="6601636" y="3429000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117FBB-44A6-6C70-C471-1E21D0664FFD}"/>
              </a:ext>
            </a:extLst>
          </p:cNvPr>
          <p:cNvSpPr txBox="1"/>
          <p:nvPr/>
        </p:nvSpPr>
        <p:spPr>
          <a:xfrm>
            <a:off x="6601636" y="4674822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5822678-22C2-5A59-76FF-0124171B94A4}"/>
              </a:ext>
            </a:extLst>
          </p:cNvPr>
          <p:cNvSpPr/>
          <p:nvPr/>
        </p:nvSpPr>
        <p:spPr>
          <a:xfrm>
            <a:off x="1605482" y="4787363"/>
            <a:ext cx="736270" cy="7362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0BB8A-137E-0B71-C33F-EA67B72DA910}"/>
              </a:ext>
            </a:extLst>
          </p:cNvPr>
          <p:cNvSpPr txBox="1"/>
          <p:nvPr/>
        </p:nvSpPr>
        <p:spPr>
          <a:xfrm>
            <a:off x="6601636" y="689956"/>
            <a:ext cx="5341832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6549DD-8A82-C954-7B47-E3562918E3F4}"/>
              </a:ext>
            </a:extLst>
          </p:cNvPr>
          <p:cNvSpPr/>
          <p:nvPr/>
        </p:nvSpPr>
        <p:spPr>
          <a:xfrm>
            <a:off x="-500322" y="-720528"/>
            <a:ext cx="1881955" cy="18819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85192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A8C788A-E58A-09AC-2D68-0AF99F4BB755}"/>
              </a:ext>
            </a:extLst>
          </p:cNvPr>
          <p:cNvPicPr>
            <a:picLocks noGrp="1" noChangeAspect="1"/>
          </p:cNvPicPr>
          <p:nvPr>
            <p:ph type="pic" sz="quarter" idx="6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5" r="24365"/>
          <a:stretch>
            <a:fillRect/>
          </a:stretch>
        </p:blipFill>
        <p:spPr>
          <a:prstGeom prst="roundRect">
            <a:avLst>
              <a:gd name="adj" fmla="val 8599"/>
            </a:avLst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752D1F5-A26C-A70A-8F3D-597485737416}"/>
              </a:ext>
            </a:extLst>
          </p:cNvPr>
          <p:cNvPicPr>
            <a:picLocks noGrp="1" noChangeAspect="1"/>
          </p:cNvPicPr>
          <p:nvPr>
            <p:ph type="pic" sz="quarter" idx="6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697" b="1963"/>
          <a:stretch/>
        </p:blipFill>
        <p:spPr>
          <a:xfrm>
            <a:off x="7013542" y="-832513"/>
            <a:ext cx="3942633" cy="3358897"/>
          </a:xfrm>
          <a:prstGeom prst="roundRect">
            <a:avLst>
              <a:gd name="adj" fmla="val 11805"/>
            </a:avLst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1A56C0-2858-29CC-13CF-4DCFB84021FD}"/>
              </a:ext>
            </a:extLst>
          </p:cNvPr>
          <p:cNvSpPr txBox="1"/>
          <p:nvPr/>
        </p:nvSpPr>
        <p:spPr>
          <a:xfrm>
            <a:off x="7013542" y="4753647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AB7CE3-2975-0101-F499-79C8B954DF1C}"/>
              </a:ext>
            </a:extLst>
          </p:cNvPr>
          <p:cNvSpPr txBox="1"/>
          <p:nvPr/>
        </p:nvSpPr>
        <p:spPr>
          <a:xfrm>
            <a:off x="6999894" y="3351157"/>
            <a:ext cx="5341832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00E5C1-C84A-ABC3-B148-FA1B785C59EA}"/>
              </a:ext>
            </a:extLst>
          </p:cNvPr>
          <p:cNvSpPr/>
          <p:nvPr/>
        </p:nvSpPr>
        <p:spPr>
          <a:xfrm>
            <a:off x="1147452" y="314310"/>
            <a:ext cx="736270" cy="7362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08888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61FAA96-5CDD-7740-03BB-E07BCEA6BE3B}"/>
              </a:ext>
            </a:extLst>
          </p:cNvPr>
          <p:cNvPicPr>
            <a:picLocks noGrp="1" noChangeAspect="1"/>
          </p:cNvPicPr>
          <p:nvPr>
            <p:ph type="pic" sz="quarter" idx="6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1" t="-11421" r="12591"/>
          <a:stretch/>
        </p:blipFill>
        <p:spPr>
          <a:xfrm>
            <a:off x="7013542" y="-600501"/>
            <a:ext cx="3934320" cy="5858301"/>
          </a:xfrm>
          <a:prstGeom prst="roundRect">
            <a:avLst>
              <a:gd name="adj" fmla="val 10076"/>
            </a:avLst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8FAD381-7CFA-7E46-FB0A-FCB74734E793}"/>
              </a:ext>
            </a:extLst>
          </p:cNvPr>
          <p:cNvPicPr>
            <a:picLocks noGrp="1" noChangeAspect="1"/>
          </p:cNvPicPr>
          <p:nvPr>
            <p:ph type="pic" sz="quarter" idx="6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8" b="5818"/>
          <a:stretch>
            <a:fillRect/>
          </a:stretch>
        </p:blipFill>
        <p:spPr>
          <a:prstGeom prst="round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49EE9A-BA36-E095-44A8-D968909B0FBA}"/>
              </a:ext>
            </a:extLst>
          </p:cNvPr>
          <p:cNvSpPr txBox="1"/>
          <p:nvPr/>
        </p:nvSpPr>
        <p:spPr>
          <a:xfrm>
            <a:off x="1238595" y="2175667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5D8279-C473-DE09-6829-D9A55A32D7C5}"/>
              </a:ext>
            </a:extLst>
          </p:cNvPr>
          <p:cNvSpPr txBox="1"/>
          <p:nvPr/>
        </p:nvSpPr>
        <p:spPr>
          <a:xfrm>
            <a:off x="7013542" y="5444160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ADACD-8FEC-B218-4F10-3B7C5DAB996B}"/>
              </a:ext>
            </a:extLst>
          </p:cNvPr>
          <p:cNvSpPr txBox="1"/>
          <p:nvPr/>
        </p:nvSpPr>
        <p:spPr>
          <a:xfrm>
            <a:off x="1238595" y="800341"/>
            <a:ext cx="5341832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8753AD7-97CE-1A70-6FED-82088D216428}"/>
              </a:ext>
            </a:extLst>
          </p:cNvPr>
          <p:cNvSpPr/>
          <p:nvPr/>
        </p:nvSpPr>
        <p:spPr>
          <a:xfrm>
            <a:off x="10579727" y="366078"/>
            <a:ext cx="736270" cy="7362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53022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65F733B-AB28-9AAA-BE01-8B8193E42A5C}"/>
              </a:ext>
            </a:extLst>
          </p:cNvPr>
          <p:cNvPicPr>
            <a:picLocks noGrp="1" noChangeAspect="1"/>
          </p:cNvPicPr>
          <p:nvPr>
            <p:ph type="pic" sz="quarter" idx="6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2" b="15632"/>
          <a:stretch>
            <a:fillRect/>
          </a:stretch>
        </p:blipFill>
        <p:spPr>
          <a:prstGeom prst="roundRect">
            <a:avLst>
              <a:gd name="adj" fmla="val 7426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D47131-2A91-A597-3828-623E42EC4D3C}"/>
              </a:ext>
            </a:extLst>
          </p:cNvPr>
          <p:cNvSpPr txBox="1"/>
          <p:nvPr/>
        </p:nvSpPr>
        <p:spPr>
          <a:xfrm>
            <a:off x="720607" y="2490603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67C029-502D-485F-D456-1B43153BC71F}"/>
              </a:ext>
            </a:extLst>
          </p:cNvPr>
          <p:cNvSpPr txBox="1"/>
          <p:nvPr/>
        </p:nvSpPr>
        <p:spPr>
          <a:xfrm>
            <a:off x="720607" y="3736425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767CC-5641-CCCC-95CE-B6E19A94DBD2}"/>
              </a:ext>
            </a:extLst>
          </p:cNvPr>
          <p:cNvSpPr txBox="1"/>
          <p:nvPr/>
        </p:nvSpPr>
        <p:spPr>
          <a:xfrm>
            <a:off x="720607" y="4982247"/>
            <a:ext cx="4078948" cy="96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Proin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FA3797-6F59-B912-8032-FA3DF6B40645}"/>
              </a:ext>
            </a:extLst>
          </p:cNvPr>
          <p:cNvSpPr txBox="1"/>
          <p:nvPr/>
        </p:nvSpPr>
        <p:spPr>
          <a:xfrm>
            <a:off x="720607" y="799024"/>
            <a:ext cx="5341832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5BB23B9-9FA0-0071-B3AB-87BB08D8E63A}"/>
              </a:ext>
            </a:extLst>
          </p:cNvPr>
          <p:cNvSpPr/>
          <p:nvPr/>
        </p:nvSpPr>
        <p:spPr>
          <a:xfrm>
            <a:off x="5747780" y="595082"/>
            <a:ext cx="736270" cy="7362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01465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40310B7-1978-CD58-0766-4EA9673901D5}"/>
              </a:ext>
            </a:extLst>
          </p:cNvPr>
          <p:cNvPicPr>
            <a:picLocks noGrp="1" noChangeAspect="1"/>
          </p:cNvPicPr>
          <p:nvPr>
            <p:ph type="pic" sz="quarter" idx="6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3" t="220" r="22707" b="-220"/>
          <a:stretch/>
        </p:blipFill>
        <p:spPr>
          <a:xfrm>
            <a:off x="1249586" y="925482"/>
            <a:ext cx="4821477" cy="5029200"/>
          </a:xfrm>
          <a:prstGeom prst="roundRect">
            <a:avLst>
              <a:gd name="adj" fmla="val 9874"/>
            </a:avLst>
          </a:prstGeom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C0197D-4352-507C-F175-1357CEA6907E}"/>
              </a:ext>
            </a:extLst>
          </p:cNvPr>
          <p:cNvSpPr txBox="1"/>
          <p:nvPr/>
        </p:nvSpPr>
        <p:spPr>
          <a:xfrm>
            <a:off x="6545366" y="2970708"/>
            <a:ext cx="4078948" cy="2734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eros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Proin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  <a:p>
            <a:pPr algn="just">
              <a:lnSpc>
                <a:spcPct val="120000"/>
              </a:lnSpc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cs typeface="Segoe UI Light" panose="020B0502040204020203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Lorem ipsum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adipiscing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Morbi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eget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dolor sit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amet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nulla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imperdiet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congue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. Integer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placerat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eros ex,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suscipit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faucibus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felis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fermentum et. Proin ac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sodales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sapien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Segoe UI Light" panose="020B0502040204020203" pitchFamily="34" charset="0"/>
              </a:rPr>
              <a:t> integer.</a:t>
            </a:r>
          </a:p>
          <a:p>
            <a:pPr algn="just">
              <a:lnSpc>
                <a:spcPct val="120000"/>
              </a:lnSpc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EC5438-3737-6183-02BF-4F6AF2EAAD79}"/>
              </a:ext>
            </a:extLst>
          </p:cNvPr>
          <p:cNvSpPr txBox="1"/>
          <p:nvPr/>
        </p:nvSpPr>
        <p:spPr>
          <a:xfrm>
            <a:off x="6545366" y="1442113"/>
            <a:ext cx="5341832" cy="12557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WRITE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A TITLE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n w="6350">
                  <a:solidFill>
                    <a:schemeClr val="bg2">
                      <a:lumMod val="1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Montserrat" panose="00000500000000000000" pitchFamily="2" charset="0"/>
              </a:rPr>
              <a:t>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941645-CD43-801E-2A94-417EAE7E569B}"/>
              </a:ext>
            </a:extLst>
          </p:cNvPr>
          <p:cNvSpPr/>
          <p:nvPr/>
        </p:nvSpPr>
        <p:spPr>
          <a:xfrm>
            <a:off x="4757454" y="5586547"/>
            <a:ext cx="736270" cy="7362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85E8CB-0B75-559B-9CCD-6F1E17BE2E90}"/>
              </a:ext>
            </a:extLst>
          </p:cNvPr>
          <p:cNvSpPr/>
          <p:nvPr/>
        </p:nvSpPr>
        <p:spPr>
          <a:xfrm>
            <a:off x="10942414" y="-439842"/>
            <a:ext cx="1881955" cy="18819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79835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Custom 8">
      <a:dk1>
        <a:srgbClr val="656D78"/>
      </a:dk1>
      <a:lt1>
        <a:srgbClr val="FFFFFF"/>
      </a:lt1>
      <a:dk2>
        <a:srgbClr val="44546A"/>
      </a:dk2>
      <a:lt2>
        <a:srgbClr val="E7E6E6"/>
      </a:lt2>
      <a:accent1>
        <a:srgbClr val="B8C9DC"/>
      </a:accent1>
      <a:accent2>
        <a:srgbClr val="8FB0CA"/>
      </a:accent2>
      <a:accent3>
        <a:srgbClr val="5387B3"/>
      </a:accent3>
      <a:accent4>
        <a:srgbClr val="303F9F"/>
      </a:accent4>
      <a:accent5>
        <a:srgbClr val="283593"/>
      </a:accent5>
      <a:accent6>
        <a:srgbClr val="1A237E"/>
      </a:accent6>
      <a:hlink>
        <a:srgbClr val="0563C1"/>
      </a:hlink>
      <a:folHlink>
        <a:srgbClr val="954F72"/>
      </a:folHlink>
    </a:clrScheme>
    <a:fontScheme name="Custom 128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2872</TotalTime>
  <Words>2773</Words>
  <Application>Microsoft Office PowerPoint</Application>
  <PresentationFormat>Widescreen</PresentationFormat>
  <Paragraphs>170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FontAwesome</vt:lpstr>
      <vt:lpstr>Gill Sans</vt:lpstr>
      <vt:lpstr>Montserrat</vt:lpstr>
      <vt:lpstr>Source Sans Pro</vt:lpstr>
      <vt:lpstr>Source Sans Pro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slidexpitch</dc:creator>
  <cp:lastModifiedBy>Libor Janek</cp:lastModifiedBy>
  <cp:revision>242</cp:revision>
  <dcterms:created xsi:type="dcterms:W3CDTF">2016-09-11T08:06:37Z</dcterms:created>
  <dcterms:modified xsi:type="dcterms:W3CDTF">2022-06-09T12:36:13Z</dcterms:modified>
</cp:coreProperties>
</file>