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87" r:id="rId2"/>
    <p:sldId id="266" r:id="rId3"/>
    <p:sldId id="256" r:id="rId4"/>
    <p:sldId id="264" r:id="rId5"/>
    <p:sldId id="260" r:id="rId6"/>
    <p:sldId id="259" r:id="rId7"/>
    <p:sldId id="271" r:id="rId8"/>
    <p:sldId id="285" r:id="rId9"/>
    <p:sldId id="261" r:id="rId10"/>
    <p:sldId id="257" r:id="rId11"/>
    <p:sldId id="262" r:id="rId12"/>
    <p:sldId id="265" r:id="rId13"/>
    <p:sldId id="263" r:id="rId14"/>
    <p:sldId id="268" r:id="rId15"/>
    <p:sldId id="269" r:id="rId16"/>
    <p:sldId id="258" r:id="rId17"/>
    <p:sldId id="273" r:id="rId18"/>
    <p:sldId id="270" r:id="rId19"/>
    <p:sldId id="275" r:id="rId20"/>
    <p:sldId id="272" r:id="rId21"/>
    <p:sldId id="276" r:id="rId22"/>
    <p:sldId id="274" r:id="rId23"/>
    <p:sldId id="279" r:id="rId24"/>
    <p:sldId id="283" r:id="rId25"/>
    <p:sldId id="284" r:id="rId26"/>
    <p:sldId id="28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6A"/>
    <a:srgbClr val="0779E4"/>
    <a:srgbClr val="FE3463"/>
    <a:srgbClr val="B6B6B6"/>
    <a:srgbClr val="00D0FF"/>
    <a:srgbClr val="FFF2E1"/>
    <a:srgbClr val="45B02E"/>
    <a:srgbClr val="FF6514"/>
    <a:srgbClr val="F08700"/>
    <a:srgbClr val="EEF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varScale="1">
        <p:scale>
          <a:sx n="72" d="100"/>
          <a:sy n="72" d="100"/>
        </p:scale>
        <p:origin x="27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C61AA9B-8837-4874-BC95-DD3A5954270E}"/>
              </a:ext>
            </a:extLst>
          </p:cNvPr>
          <p:cNvSpPr>
            <a:spLocks noGrp="1"/>
          </p:cNvSpPr>
          <p:nvPr>
            <p:ph type="pic" sz="quarter" idx="10"/>
          </p:nvPr>
        </p:nvSpPr>
        <p:spPr>
          <a:xfrm>
            <a:off x="-1" y="0"/>
            <a:ext cx="609600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90997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and 3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C1553BA-51E4-4F50-8B64-60137209C0A9}"/>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90898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96000" y="0"/>
            <a:ext cx="5486400" cy="6858001"/>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69886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72862" y="1786445"/>
            <a:ext cx="2641600" cy="2641600"/>
          </a:xfrm>
          <a:custGeom>
            <a:avLst/>
            <a:gdLst>
              <a:gd name="connsiteX0" fmla="*/ 1710267 w 3420534"/>
              <a:gd name="connsiteY0" fmla="*/ 0 h 3420534"/>
              <a:gd name="connsiteX1" fmla="*/ 3420534 w 3420534"/>
              <a:gd name="connsiteY1" fmla="*/ 1710267 h 3420534"/>
              <a:gd name="connsiteX2" fmla="*/ 1710267 w 3420534"/>
              <a:gd name="connsiteY2" fmla="*/ 3420534 h 3420534"/>
              <a:gd name="connsiteX3" fmla="*/ 0 w 3420534"/>
              <a:gd name="connsiteY3" fmla="*/ 1710267 h 3420534"/>
              <a:gd name="connsiteX4" fmla="*/ 1710267 w 3420534"/>
              <a:gd name="connsiteY4" fmla="*/ 0 h 342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34" h="3420534">
                <a:moveTo>
                  <a:pt x="1710267" y="0"/>
                </a:moveTo>
                <a:cubicBezTo>
                  <a:pt x="2654821" y="0"/>
                  <a:pt x="3420534" y="765713"/>
                  <a:pt x="3420534" y="1710267"/>
                </a:cubicBezTo>
                <a:cubicBezTo>
                  <a:pt x="3420534" y="2654821"/>
                  <a:pt x="2654821" y="3420534"/>
                  <a:pt x="1710267" y="3420534"/>
                </a:cubicBezTo>
                <a:cubicBezTo>
                  <a:pt x="765713" y="3420534"/>
                  <a:pt x="0" y="2654821"/>
                  <a:pt x="0" y="1710267"/>
                </a:cubicBezTo>
                <a:cubicBezTo>
                  <a:pt x="0" y="765713"/>
                  <a:pt x="765713" y="0"/>
                  <a:pt x="1710267" y="0"/>
                </a:cubicBezTo>
                <a:close/>
              </a:path>
            </a:pathLst>
          </a:custGeom>
          <a:pattFill prst="pct20">
            <a:fgClr>
              <a:schemeClr val="accent4"/>
            </a:fgClr>
            <a:bgClr>
              <a:schemeClr val="bg1"/>
            </a:bgClr>
          </a:pattFill>
        </p:spPr>
        <p:txBody>
          <a:bodyPr rtlCol="0">
            <a:noAutofit/>
          </a:bodyPr>
          <a:lstStyle/>
          <a:p>
            <a:pPr lvl="0"/>
            <a:endParaRPr lang="en-US" noProof="0" dirty="0"/>
          </a:p>
        </p:txBody>
      </p:sp>
      <p:sp>
        <p:nvSpPr>
          <p:cNvPr id="10" name="Picture Placeholder 9"/>
          <p:cNvSpPr>
            <a:spLocks noGrp="1"/>
          </p:cNvSpPr>
          <p:nvPr>
            <p:ph type="pic" sz="quarter" idx="11"/>
          </p:nvPr>
        </p:nvSpPr>
        <p:spPr>
          <a:xfrm>
            <a:off x="4572002" y="1786445"/>
            <a:ext cx="2641600" cy="2641600"/>
          </a:xfrm>
          <a:custGeom>
            <a:avLst/>
            <a:gdLst>
              <a:gd name="connsiteX0" fmla="*/ 1710267 w 3420534"/>
              <a:gd name="connsiteY0" fmla="*/ 0 h 3420534"/>
              <a:gd name="connsiteX1" fmla="*/ 3420534 w 3420534"/>
              <a:gd name="connsiteY1" fmla="*/ 1710267 h 3420534"/>
              <a:gd name="connsiteX2" fmla="*/ 1710267 w 3420534"/>
              <a:gd name="connsiteY2" fmla="*/ 3420534 h 3420534"/>
              <a:gd name="connsiteX3" fmla="*/ 0 w 3420534"/>
              <a:gd name="connsiteY3" fmla="*/ 1710267 h 3420534"/>
              <a:gd name="connsiteX4" fmla="*/ 1710267 w 3420534"/>
              <a:gd name="connsiteY4" fmla="*/ 0 h 342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34" h="3420534">
                <a:moveTo>
                  <a:pt x="1710267" y="0"/>
                </a:moveTo>
                <a:cubicBezTo>
                  <a:pt x="2654821" y="0"/>
                  <a:pt x="3420534" y="765713"/>
                  <a:pt x="3420534" y="1710267"/>
                </a:cubicBezTo>
                <a:cubicBezTo>
                  <a:pt x="3420534" y="2654821"/>
                  <a:pt x="2654821" y="3420534"/>
                  <a:pt x="1710267" y="3420534"/>
                </a:cubicBezTo>
                <a:cubicBezTo>
                  <a:pt x="765713" y="3420534"/>
                  <a:pt x="0" y="2654821"/>
                  <a:pt x="0" y="1710267"/>
                </a:cubicBezTo>
                <a:cubicBezTo>
                  <a:pt x="0" y="765713"/>
                  <a:pt x="765713" y="0"/>
                  <a:pt x="1710267" y="0"/>
                </a:cubicBezTo>
                <a:close/>
              </a:path>
            </a:pathLst>
          </a:custGeom>
          <a:pattFill prst="pct20">
            <a:fgClr>
              <a:schemeClr val="accent4"/>
            </a:fgClr>
            <a:bgClr>
              <a:schemeClr val="bg1"/>
            </a:bgClr>
          </a:pattFill>
        </p:spPr>
        <p:txBody>
          <a:bodyPr rtlCol="0">
            <a:noAutofit/>
          </a:bodyPr>
          <a:lstStyle/>
          <a:p>
            <a:pPr lvl="0"/>
            <a:endParaRPr lang="en-US" noProof="0"/>
          </a:p>
        </p:txBody>
      </p:sp>
      <p:sp>
        <p:nvSpPr>
          <p:cNvPr id="11" name="Picture Placeholder 10"/>
          <p:cNvSpPr>
            <a:spLocks noGrp="1"/>
          </p:cNvSpPr>
          <p:nvPr>
            <p:ph type="pic" sz="quarter" idx="12"/>
          </p:nvPr>
        </p:nvSpPr>
        <p:spPr>
          <a:xfrm>
            <a:off x="8234791" y="1786445"/>
            <a:ext cx="2641600" cy="2641600"/>
          </a:xfrm>
          <a:custGeom>
            <a:avLst/>
            <a:gdLst>
              <a:gd name="connsiteX0" fmla="*/ 1710267 w 3420534"/>
              <a:gd name="connsiteY0" fmla="*/ 0 h 3420534"/>
              <a:gd name="connsiteX1" fmla="*/ 3420534 w 3420534"/>
              <a:gd name="connsiteY1" fmla="*/ 1710267 h 3420534"/>
              <a:gd name="connsiteX2" fmla="*/ 1710267 w 3420534"/>
              <a:gd name="connsiteY2" fmla="*/ 3420534 h 3420534"/>
              <a:gd name="connsiteX3" fmla="*/ 0 w 3420534"/>
              <a:gd name="connsiteY3" fmla="*/ 1710267 h 3420534"/>
              <a:gd name="connsiteX4" fmla="*/ 1710267 w 3420534"/>
              <a:gd name="connsiteY4" fmla="*/ 0 h 342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34" h="3420534">
                <a:moveTo>
                  <a:pt x="1710267" y="0"/>
                </a:moveTo>
                <a:cubicBezTo>
                  <a:pt x="2654821" y="0"/>
                  <a:pt x="3420534" y="765713"/>
                  <a:pt x="3420534" y="1710267"/>
                </a:cubicBezTo>
                <a:cubicBezTo>
                  <a:pt x="3420534" y="2654821"/>
                  <a:pt x="2654821" y="3420534"/>
                  <a:pt x="1710267" y="3420534"/>
                </a:cubicBezTo>
                <a:cubicBezTo>
                  <a:pt x="765713" y="3420534"/>
                  <a:pt x="0" y="2654821"/>
                  <a:pt x="0" y="1710267"/>
                </a:cubicBezTo>
                <a:cubicBezTo>
                  <a:pt x="0" y="765713"/>
                  <a:pt x="765713" y="0"/>
                  <a:pt x="1710267" y="0"/>
                </a:cubicBezTo>
                <a:close/>
              </a:path>
            </a:pathLst>
          </a:cu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90591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488372"/>
            <a:ext cx="6096000" cy="5881255"/>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448785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488372" y="1"/>
            <a:ext cx="11703627" cy="3268132"/>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546786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179B83F-3241-4628-BE53-B5CB7CBF6EB2}"/>
              </a:ext>
            </a:extLst>
          </p:cNvPr>
          <p:cNvSpPr>
            <a:spLocks noGrp="1"/>
          </p:cNvSpPr>
          <p:nvPr>
            <p:ph type="pic" sz="quarter" idx="10"/>
          </p:nvPr>
        </p:nvSpPr>
        <p:spPr>
          <a:xfrm>
            <a:off x="6633029" y="457200"/>
            <a:ext cx="4949371" cy="6019800"/>
          </a:xfrm>
          <a:custGeom>
            <a:avLst/>
            <a:gdLst>
              <a:gd name="connsiteX0" fmla="*/ 0 w 4949371"/>
              <a:gd name="connsiteY0" fmla="*/ 0 h 6019800"/>
              <a:gd name="connsiteX1" fmla="*/ 4949371 w 4949371"/>
              <a:gd name="connsiteY1" fmla="*/ 0 h 6019800"/>
              <a:gd name="connsiteX2" fmla="*/ 4949371 w 4949371"/>
              <a:gd name="connsiteY2" fmla="*/ 6019800 h 6019800"/>
              <a:gd name="connsiteX3" fmla="*/ 0 w 4949371"/>
              <a:gd name="connsiteY3" fmla="*/ 6019800 h 6019800"/>
            </a:gdLst>
            <a:ahLst/>
            <a:cxnLst>
              <a:cxn ang="0">
                <a:pos x="connsiteX0" y="connsiteY0"/>
              </a:cxn>
              <a:cxn ang="0">
                <a:pos x="connsiteX1" y="connsiteY1"/>
              </a:cxn>
              <a:cxn ang="0">
                <a:pos x="connsiteX2" y="connsiteY2"/>
              </a:cxn>
              <a:cxn ang="0">
                <a:pos x="connsiteX3" y="connsiteY3"/>
              </a:cxn>
            </a:cxnLst>
            <a:rect l="l" t="t" r="r" b="b"/>
            <a:pathLst>
              <a:path w="4949371" h="6019800">
                <a:moveTo>
                  <a:pt x="0" y="0"/>
                </a:moveTo>
                <a:lnTo>
                  <a:pt x="4949371" y="0"/>
                </a:lnTo>
                <a:lnTo>
                  <a:pt x="4949371" y="6019800"/>
                </a:lnTo>
                <a:lnTo>
                  <a:pt x="0" y="6019800"/>
                </a:lnTo>
                <a:close/>
              </a:path>
            </a:pathLst>
          </a:custGeom>
        </p:spPr>
        <p:txBody>
          <a:bodyPr wrap="square">
            <a:noAutofit/>
          </a:bodyPr>
          <a:lstStyle/>
          <a:p>
            <a:endParaRPr lang="en-US"/>
          </a:p>
        </p:txBody>
      </p:sp>
    </p:spTree>
    <p:extLst>
      <p:ext uri="{BB962C8B-B14F-4D97-AF65-F5344CB8AC3E}">
        <p14:creationId xmlns:p14="http://schemas.microsoft.com/office/powerpoint/2010/main" val="3148704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5E1B43BF-F086-42F7-AD7A-5C13F1381222}"/>
              </a:ext>
            </a:extLst>
          </p:cNvPr>
          <p:cNvSpPr>
            <a:spLocks noGrp="1"/>
          </p:cNvSpPr>
          <p:nvPr>
            <p:ph type="pic" sz="quarter" idx="13"/>
          </p:nvPr>
        </p:nvSpPr>
        <p:spPr>
          <a:xfrm>
            <a:off x="21767" y="460149"/>
            <a:ext cx="4825999" cy="2954337"/>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11" name="Picture Placeholder 6">
            <a:extLst>
              <a:ext uri="{FF2B5EF4-FFF2-40B4-BE49-F238E27FC236}">
                <a16:creationId xmlns:a16="http://schemas.microsoft.com/office/drawing/2014/main" id="{68E1146B-13E3-4E94-96CA-D244BFBCECFA}"/>
              </a:ext>
            </a:extLst>
          </p:cNvPr>
          <p:cNvSpPr>
            <a:spLocks noGrp="1"/>
          </p:cNvSpPr>
          <p:nvPr>
            <p:ph type="pic" sz="quarter" idx="14"/>
          </p:nvPr>
        </p:nvSpPr>
        <p:spPr>
          <a:xfrm>
            <a:off x="21767" y="3910518"/>
            <a:ext cx="2980266" cy="2947482"/>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12" name="Picture Placeholder 6">
            <a:extLst>
              <a:ext uri="{FF2B5EF4-FFF2-40B4-BE49-F238E27FC236}">
                <a16:creationId xmlns:a16="http://schemas.microsoft.com/office/drawing/2014/main" id="{CB16F00A-7192-4973-A581-635FA4C252F0}"/>
              </a:ext>
            </a:extLst>
          </p:cNvPr>
          <p:cNvSpPr>
            <a:spLocks noGrp="1"/>
          </p:cNvSpPr>
          <p:nvPr>
            <p:ph type="pic" sz="quarter" idx="15"/>
          </p:nvPr>
        </p:nvSpPr>
        <p:spPr>
          <a:xfrm>
            <a:off x="3496558" y="3903663"/>
            <a:ext cx="2980266" cy="2954337"/>
          </a:xfrm>
          <a:prstGeom prst="rect">
            <a:avLst/>
          </a:prstGeom>
          <a:pattFill prst="pct20">
            <a:fgClr>
              <a:schemeClr val="accent4"/>
            </a:fgClr>
            <a:bgClr>
              <a:schemeClr val="bg1"/>
            </a:bgClr>
          </a:pattFill>
        </p:spPr>
        <p:txBody>
          <a:bodyPr rtlCol="0">
            <a:normAutofit/>
          </a:bodyPr>
          <a:lstStyle/>
          <a:p>
            <a:pPr lvl="0"/>
            <a:endParaRPr lang="en-US" noProof="0" dirty="0"/>
          </a:p>
        </p:txBody>
      </p:sp>
    </p:spTree>
    <p:extLst>
      <p:ext uri="{BB962C8B-B14F-4D97-AF65-F5344CB8AC3E}">
        <p14:creationId xmlns:p14="http://schemas.microsoft.com/office/powerpoint/2010/main" val="353367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3589867"/>
            <a:ext cx="12192000" cy="3268133"/>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11" name="Picture Placeholder 10"/>
          <p:cNvSpPr>
            <a:spLocks noGrp="1"/>
          </p:cNvSpPr>
          <p:nvPr>
            <p:ph type="pic" sz="quarter" idx="11"/>
          </p:nvPr>
        </p:nvSpPr>
        <p:spPr>
          <a:xfrm>
            <a:off x="2030889" y="2159000"/>
            <a:ext cx="2540000" cy="2540000"/>
          </a:xfrm>
          <a:prstGeom prst="rect">
            <a:avLst/>
          </a:prstGeom>
          <a:pattFill prst="pct20">
            <a:fgClr>
              <a:schemeClr val="accent4"/>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526858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6096000" y="488373"/>
            <a:ext cx="5607629" cy="6369628"/>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014587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98039" y="3646666"/>
            <a:ext cx="2607695" cy="2235729"/>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10" name="Picture Placeholder 6"/>
          <p:cNvSpPr>
            <a:spLocks noGrp="1"/>
          </p:cNvSpPr>
          <p:nvPr>
            <p:ph type="pic" sz="quarter" idx="11"/>
          </p:nvPr>
        </p:nvSpPr>
        <p:spPr>
          <a:xfrm>
            <a:off x="4721774" y="3651024"/>
            <a:ext cx="2607695" cy="2235729"/>
          </a:xfrm>
          <a:prstGeom prst="rect">
            <a:avLst/>
          </a:prstGeom>
          <a:pattFill prst="pct20">
            <a:fgClr>
              <a:schemeClr val="accent4"/>
            </a:fgClr>
            <a:bgClr>
              <a:schemeClr val="bg1"/>
            </a:bgClr>
          </a:pattFill>
        </p:spPr>
        <p:txBody>
          <a:bodyPr rtlCol="0">
            <a:normAutofit/>
          </a:bodyPr>
          <a:lstStyle/>
          <a:p>
            <a:pPr lvl="0"/>
            <a:endParaRPr lang="en-US" noProof="0"/>
          </a:p>
        </p:txBody>
      </p:sp>
      <p:sp>
        <p:nvSpPr>
          <p:cNvPr id="12" name="Picture Placeholder 6"/>
          <p:cNvSpPr>
            <a:spLocks noGrp="1"/>
          </p:cNvSpPr>
          <p:nvPr>
            <p:ph type="pic" sz="quarter" idx="12"/>
          </p:nvPr>
        </p:nvSpPr>
        <p:spPr>
          <a:xfrm>
            <a:off x="8401912" y="3651024"/>
            <a:ext cx="2607695" cy="2235729"/>
          </a:xfrm>
          <a:prstGeom prst="rect">
            <a:avLst/>
          </a:prstGeom>
          <a:pattFill prst="pct20">
            <a:fgClr>
              <a:schemeClr val="accent4"/>
            </a:fgClr>
            <a:bgClr>
              <a:schemeClr val="bg1"/>
            </a:bgClr>
          </a:pattFill>
        </p:spPr>
        <p:txBody>
          <a:bodyPr rtlCol="0">
            <a:normAutofit/>
          </a:bodyPr>
          <a:lstStyle/>
          <a:p>
            <a:pPr lvl="0"/>
            <a:endParaRPr lang="en-US" noProof="0"/>
          </a:p>
        </p:txBody>
      </p:sp>
    </p:spTree>
    <p:extLst>
      <p:ext uri="{BB962C8B-B14F-4D97-AF65-F5344CB8AC3E}">
        <p14:creationId xmlns:p14="http://schemas.microsoft.com/office/powerpoint/2010/main" val="110243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83978" y="1286794"/>
            <a:ext cx="4605869" cy="5263204"/>
          </a:xfrm>
          <a:prstGeom prst="rect">
            <a:avLst/>
          </a:prstGeom>
          <a:pattFill prst="pct20">
            <a:fgClr>
              <a:schemeClr val="accent4"/>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3536059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8784" y="0"/>
            <a:ext cx="10334432" cy="3318934"/>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727755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199118" y="1"/>
            <a:ext cx="4383282" cy="1961735"/>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8" name="Picture Placeholder 6"/>
          <p:cNvSpPr>
            <a:spLocks noGrp="1"/>
          </p:cNvSpPr>
          <p:nvPr>
            <p:ph type="pic" sz="quarter" idx="11"/>
          </p:nvPr>
        </p:nvSpPr>
        <p:spPr>
          <a:xfrm>
            <a:off x="7199118" y="2448132"/>
            <a:ext cx="4383282" cy="1961735"/>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9" name="Picture Placeholder 6"/>
          <p:cNvSpPr>
            <a:spLocks noGrp="1"/>
          </p:cNvSpPr>
          <p:nvPr>
            <p:ph type="pic" sz="quarter" idx="12"/>
          </p:nvPr>
        </p:nvSpPr>
        <p:spPr>
          <a:xfrm>
            <a:off x="7199118" y="4896264"/>
            <a:ext cx="4383281" cy="1961735"/>
          </a:xfrm>
          <a:prstGeom prst="rect">
            <a:avLst/>
          </a:prstGeom>
          <a:pattFill prst="pct20">
            <a:fgClr>
              <a:schemeClr val="accent4"/>
            </a:fgClr>
            <a:bgClr>
              <a:schemeClr val="bg1"/>
            </a:bgClr>
          </a:pattFill>
        </p:spPr>
        <p:txBody>
          <a:bodyPr rtlCol="0">
            <a:normAutofit/>
          </a:bodyPr>
          <a:lstStyle/>
          <a:p>
            <a:pPr lvl="0"/>
            <a:endParaRPr lang="en-US" noProof="0"/>
          </a:p>
        </p:txBody>
      </p:sp>
    </p:spTree>
    <p:extLst>
      <p:ext uri="{BB962C8B-B14F-4D97-AF65-F5344CB8AC3E}">
        <p14:creationId xmlns:p14="http://schemas.microsoft.com/office/powerpoint/2010/main" val="3442419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18999" y="488373"/>
            <a:ext cx="2943846" cy="2937016"/>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8" name="Picture Placeholder 6"/>
          <p:cNvSpPr>
            <a:spLocks noGrp="1"/>
          </p:cNvSpPr>
          <p:nvPr>
            <p:ph type="pic" sz="quarter" idx="11"/>
          </p:nvPr>
        </p:nvSpPr>
        <p:spPr>
          <a:xfrm>
            <a:off x="618999" y="3913760"/>
            <a:ext cx="6386206" cy="2563240"/>
          </a:xfrm>
          <a:prstGeom prst="rect">
            <a:avLst/>
          </a:prstGeom>
          <a:pattFill prst="pct20">
            <a:fgClr>
              <a:schemeClr val="accent4"/>
            </a:fgClr>
            <a:bgClr>
              <a:schemeClr val="bg1"/>
            </a:bgClr>
          </a:pattFill>
        </p:spPr>
        <p:txBody>
          <a:bodyPr rtlCol="0">
            <a:normAutofit/>
          </a:bodyPr>
          <a:lstStyle/>
          <a:p>
            <a:pPr lvl="0"/>
            <a:endParaRPr lang="en-US" noProof="0"/>
          </a:p>
        </p:txBody>
      </p:sp>
      <p:sp>
        <p:nvSpPr>
          <p:cNvPr id="10" name="Picture Placeholder 6"/>
          <p:cNvSpPr>
            <a:spLocks noGrp="1"/>
          </p:cNvSpPr>
          <p:nvPr>
            <p:ph type="pic" sz="quarter" idx="13"/>
          </p:nvPr>
        </p:nvSpPr>
        <p:spPr>
          <a:xfrm>
            <a:off x="4061360" y="488372"/>
            <a:ext cx="2943845" cy="2937016"/>
          </a:xfrm>
          <a:prstGeom prst="rect">
            <a:avLst/>
          </a:prstGeom>
          <a:pattFill prst="pct20">
            <a:fgClr>
              <a:schemeClr val="accent4"/>
            </a:fgClr>
            <a:bgClr>
              <a:schemeClr val="bg1"/>
            </a:bgClr>
          </a:pattFill>
        </p:spPr>
        <p:txBody>
          <a:bodyPr rtlCol="0">
            <a:normAutofit/>
          </a:bodyPr>
          <a:lstStyle/>
          <a:p>
            <a:pPr lvl="0"/>
            <a:endParaRPr lang="en-US" noProof="0"/>
          </a:p>
        </p:txBody>
      </p:sp>
    </p:spTree>
    <p:extLst>
      <p:ext uri="{BB962C8B-B14F-4D97-AF65-F5344CB8AC3E}">
        <p14:creationId xmlns:p14="http://schemas.microsoft.com/office/powerpoint/2010/main" val="798003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6096000" y="0"/>
            <a:ext cx="6096000" cy="6858001"/>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905717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 y="488372"/>
            <a:ext cx="6460901" cy="3388169"/>
          </a:xfrm>
          <a:prstGeom prst="rect">
            <a:avLst/>
          </a:prstGeom>
          <a:pattFill prst="pct20">
            <a:fgClr>
              <a:schemeClr val="accent4"/>
            </a:fgClr>
            <a:bgClr>
              <a:schemeClr val="bg1"/>
            </a:bgClr>
          </a:pattFill>
        </p:spPr>
        <p:txBody>
          <a:bodyPr rtlCol="0">
            <a:normAutofit/>
          </a:bodyPr>
          <a:lstStyle/>
          <a:p>
            <a:pPr lvl="0"/>
            <a:endParaRPr lang="en-US" noProof="0" dirty="0"/>
          </a:p>
        </p:txBody>
      </p:sp>
    </p:spTree>
    <p:extLst>
      <p:ext uri="{BB962C8B-B14F-4D97-AF65-F5344CB8AC3E}">
        <p14:creationId xmlns:p14="http://schemas.microsoft.com/office/powerpoint/2010/main" val="1383904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503227" y="488372"/>
            <a:ext cx="3079173" cy="5222296"/>
          </a:xfrm>
          <a:prstGeom prst="rect">
            <a:avLst/>
          </a:prstGeom>
          <a:pattFill prst="pct20">
            <a:fgClr>
              <a:schemeClr val="accent4"/>
            </a:fgClr>
            <a:bgClr>
              <a:schemeClr val="bg1"/>
            </a:bgClr>
          </a:pattFill>
        </p:spPr>
        <p:txBody>
          <a:bodyPr rtlCol="0">
            <a:normAutofit/>
          </a:bodyPr>
          <a:lstStyle/>
          <a:p>
            <a:pPr lvl="0"/>
            <a:endParaRPr lang="en-US" noProof="0"/>
          </a:p>
        </p:txBody>
      </p:sp>
      <p:sp>
        <p:nvSpPr>
          <p:cNvPr id="8" name="Picture Placeholder 6"/>
          <p:cNvSpPr>
            <a:spLocks noGrp="1"/>
          </p:cNvSpPr>
          <p:nvPr>
            <p:ph type="pic" sz="quarter" idx="11"/>
          </p:nvPr>
        </p:nvSpPr>
        <p:spPr>
          <a:xfrm>
            <a:off x="4959594" y="1254704"/>
            <a:ext cx="3079173" cy="5222296"/>
          </a:xfrm>
          <a:prstGeom prst="rect">
            <a:avLst/>
          </a:prstGeom>
          <a:pattFill prst="pct20">
            <a:fgClr>
              <a:schemeClr val="accent4"/>
            </a:fgClr>
            <a:bgClr>
              <a:schemeClr val="bg1"/>
            </a:bgClr>
          </a:pattFill>
        </p:spPr>
        <p:txBody>
          <a:bodyPr rtlCol="0">
            <a:normAutofit/>
          </a:bodyPr>
          <a:lstStyle/>
          <a:p>
            <a:pPr lvl="0"/>
            <a:endParaRPr lang="en-US" noProof="0" dirty="0"/>
          </a:p>
        </p:txBody>
      </p:sp>
    </p:spTree>
    <p:extLst>
      <p:ext uri="{BB962C8B-B14F-4D97-AF65-F5344CB8AC3E}">
        <p14:creationId xmlns:p14="http://schemas.microsoft.com/office/powerpoint/2010/main" val="386723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4114" y="471714"/>
            <a:ext cx="4739679" cy="6005286"/>
          </a:xfrm>
          <a:prstGeom prst="rect">
            <a:avLst/>
          </a:prstGeom>
          <a:pattFill prst="pct20">
            <a:fgClr>
              <a:schemeClr val="accent4"/>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51928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21267" y="525"/>
            <a:ext cx="5013614" cy="3995207"/>
          </a:xfrm>
          <a:prstGeom prst="rect">
            <a:avLst/>
          </a:prstGeom>
          <a:pattFill prst="pct20">
            <a:fgClr>
              <a:schemeClr val="accent4"/>
            </a:fgClr>
            <a:bgClr>
              <a:schemeClr val="bg1"/>
            </a:bgClr>
          </a:pattFill>
        </p:spPr>
        <p:txBody>
          <a:bodyPr rtlCol="0">
            <a:normAutofit/>
          </a:bodyPr>
          <a:lstStyle/>
          <a:p>
            <a:pPr lvl="0"/>
            <a:endParaRPr lang="en-US" noProof="0" dirty="0"/>
          </a:p>
        </p:txBody>
      </p:sp>
      <p:sp>
        <p:nvSpPr>
          <p:cNvPr id="8" name="Picture Placeholder 6"/>
          <p:cNvSpPr>
            <a:spLocks noGrp="1"/>
          </p:cNvSpPr>
          <p:nvPr>
            <p:ph type="pic" sz="quarter" idx="11"/>
          </p:nvPr>
        </p:nvSpPr>
        <p:spPr>
          <a:xfrm>
            <a:off x="6340186" y="524"/>
            <a:ext cx="5013614" cy="3995207"/>
          </a:xfrm>
          <a:prstGeom prst="rect">
            <a:avLst/>
          </a:prstGeom>
          <a:pattFill prst="pct20">
            <a:fgClr>
              <a:schemeClr val="accent4"/>
            </a:fgClr>
            <a:bgClr>
              <a:schemeClr val="bg1"/>
            </a:bgClr>
          </a:pattFill>
        </p:spPr>
        <p:txBody>
          <a:bodyPr rtlCol="0">
            <a:normAutofit/>
          </a:bodyPr>
          <a:lstStyle/>
          <a:p>
            <a:pPr lvl="0"/>
            <a:endParaRPr lang="en-US" noProof="0"/>
          </a:p>
        </p:txBody>
      </p:sp>
    </p:spTree>
    <p:extLst>
      <p:ext uri="{BB962C8B-B14F-4D97-AF65-F5344CB8AC3E}">
        <p14:creationId xmlns:p14="http://schemas.microsoft.com/office/powerpoint/2010/main" val="3615556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823200" y="488373"/>
            <a:ext cx="3880427" cy="5881256"/>
          </a:xfrm>
          <a:prstGeom prst="rect">
            <a:avLst/>
          </a:prstGeom>
          <a:pattFill prst="pct20">
            <a:fgClr>
              <a:schemeClr val="accent4"/>
            </a:fgClr>
            <a:bgClr>
              <a:schemeClr val="bg1"/>
            </a:bgClr>
          </a:pattFill>
        </p:spPr>
        <p:txBody>
          <a:bodyPr rtlCol="0">
            <a:normAutofit/>
          </a:bodyPr>
          <a:lstStyle/>
          <a:p>
            <a:pPr lvl="0"/>
            <a:endParaRPr lang="en-US" noProof="0" dirty="0"/>
          </a:p>
        </p:txBody>
      </p:sp>
    </p:spTree>
    <p:extLst>
      <p:ext uri="{BB962C8B-B14F-4D97-AF65-F5344CB8AC3E}">
        <p14:creationId xmlns:p14="http://schemas.microsoft.com/office/powerpoint/2010/main" val="3524206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 y="990600"/>
            <a:ext cx="4821337" cy="5867400"/>
          </a:xfrm>
          <a:prstGeom prst="rect">
            <a:avLst/>
          </a:prstGeom>
          <a:pattFill prst="pct20">
            <a:fgClr>
              <a:schemeClr val="accent4"/>
            </a:fgClr>
            <a:bgClr>
              <a:schemeClr val="bg1"/>
            </a:bgClr>
          </a:pattFill>
        </p:spPr>
        <p:txBody>
          <a:bodyPr rtlCol="0">
            <a:normAutofit/>
          </a:bodyPr>
          <a:lstStyle/>
          <a:p>
            <a:pPr lvl="0"/>
            <a:endParaRPr lang="en-US" noProof="0" dirty="0"/>
          </a:p>
        </p:txBody>
      </p:sp>
    </p:spTree>
    <p:extLst>
      <p:ext uri="{BB962C8B-B14F-4D97-AF65-F5344CB8AC3E}">
        <p14:creationId xmlns:p14="http://schemas.microsoft.com/office/powerpoint/2010/main" val="2803755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29, 31-32">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1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2"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website&#10;&#10;Description automatically generated">
            <a:extLst>
              <a:ext uri="{FF2B5EF4-FFF2-40B4-BE49-F238E27FC236}">
                <a16:creationId xmlns:a16="http://schemas.microsoft.com/office/drawing/2014/main" id="{109681E9-9398-90B8-E3EB-609E1BBB9A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94" b="1394"/>
          <a:stretch>
            <a:fillRect/>
          </a:stretch>
        </p:blipFill>
        <p:spPr/>
      </p:pic>
    </p:spTree>
    <p:extLst>
      <p:ext uri="{BB962C8B-B14F-4D97-AF65-F5344CB8AC3E}">
        <p14:creationId xmlns:p14="http://schemas.microsoft.com/office/powerpoint/2010/main" val="306117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50296B-9F29-4C4E-8572-ABB35B916A8B}"/>
              </a:ext>
            </a:extLst>
          </p:cNvPr>
          <p:cNvSpPr/>
          <p:nvPr/>
        </p:nvSpPr>
        <p:spPr>
          <a:xfrm>
            <a:off x="10715625" y="0"/>
            <a:ext cx="14763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E07FDB44-20DC-4FD3-8D42-0349A5F65843}"/>
              </a:ext>
            </a:extLst>
          </p:cNvPr>
          <p:cNvSpPr/>
          <p:nvPr/>
        </p:nvSpPr>
        <p:spPr>
          <a:xfrm>
            <a:off x="536122" y="866777"/>
            <a:ext cx="4319588" cy="804863"/>
          </a:xfrm>
          <a:prstGeom prst="rect">
            <a:avLst/>
          </a:prstGeom>
        </p:spPr>
        <p:txBody>
          <a:bodyPr>
            <a:spAutoFit/>
          </a:bodyPr>
          <a:lstStyle/>
          <a:p>
            <a:pPr eaLnBrk="1" fontAlgn="auto" hangingPunct="1">
              <a:lnSpc>
                <a:spcPct val="120000"/>
              </a:lnSpc>
              <a:spcBef>
                <a:spcPts val="0"/>
              </a:spcBef>
              <a:spcAft>
                <a:spcPts val="0"/>
              </a:spcAft>
              <a:defRPr/>
            </a:pPr>
            <a:r>
              <a:rPr lang="en-US" sz="2000" b="1">
                <a:solidFill>
                  <a:schemeClr val="accent4"/>
                </a:solidFill>
                <a:latin typeface="Open Sans" panose="020B0606030504020204"/>
              </a:rPr>
              <a:t>Every fines comes with being in jail for couple months.</a:t>
            </a:r>
            <a:endParaRPr lang="en-US" sz="2000" b="1" dirty="0">
              <a:solidFill>
                <a:schemeClr val="accent4"/>
              </a:solidFill>
              <a:latin typeface="Open Sans" panose="020B0606030504020204"/>
            </a:endParaRPr>
          </a:p>
        </p:txBody>
      </p:sp>
      <p:cxnSp>
        <p:nvCxnSpPr>
          <p:cNvPr id="18" name="Straight Connector 17">
            <a:extLst>
              <a:ext uri="{FF2B5EF4-FFF2-40B4-BE49-F238E27FC236}">
                <a16:creationId xmlns:a16="http://schemas.microsoft.com/office/drawing/2014/main" id="{82A45082-4A97-4F9C-8922-DCC2A2A51571}"/>
              </a:ext>
            </a:extLst>
          </p:cNvPr>
          <p:cNvCxnSpPr>
            <a:cxnSpLocks/>
          </p:cNvCxnSpPr>
          <p:nvPr/>
        </p:nvCxnSpPr>
        <p:spPr>
          <a:xfrm flipV="1">
            <a:off x="636135" y="3629027"/>
            <a:ext cx="762000" cy="31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70B96A-6168-4A28-8008-45F586005D86}"/>
              </a:ext>
            </a:extLst>
          </p:cNvPr>
          <p:cNvSpPr/>
          <p:nvPr/>
        </p:nvSpPr>
        <p:spPr>
          <a:xfrm>
            <a:off x="502785" y="3089277"/>
            <a:ext cx="1033462" cy="436563"/>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$100k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4F3AEA6C-2EB1-4334-8B39-5BF7DDED2AB8}"/>
              </a:ext>
            </a:extLst>
          </p:cNvPr>
          <p:cNvSpPr/>
          <p:nvPr/>
        </p:nvSpPr>
        <p:spPr>
          <a:xfrm>
            <a:off x="1772785" y="3141665"/>
            <a:ext cx="1687512" cy="368300"/>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Small Fines</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25C0956C-F1FA-4ACA-989B-B3B6FC400096}"/>
              </a:ext>
            </a:extLst>
          </p:cNvPr>
          <p:cNvSpPr/>
          <p:nvPr/>
        </p:nvSpPr>
        <p:spPr>
          <a:xfrm>
            <a:off x="1785485" y="3541715"/>
            <a:ext cx="3584575"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cxnSp>
        <p:nvCxnSpPr>
          <p:cNvPr id="32" name="Straight Connector 31">
            <a:extLst>
              <a:ext uri="{FF2B5EF4-FFF2-40B4-BE49-F238E27FC236}">
                <a16:creationId xmlns:a16="http://schemas.microsoft.com/office/drawing/2014/main" id="{35A206A3-70B2-49BD-A576-3F328C64A8F3}"/>
              </a:ext>
            </a:extLst>
          </p:cNvPr>
          <p:cNvCxnSpPr>
            <a:cxnSpLocks/>
          </p:cNvCxnSpPr>
          <p:nvPr/>
        </p:nvCxnSpPr>
        <p:spPr>
          <a:xfrm flipV="1">
            <a:off x="617085" y="5413377"/>
            <a:ext cx="763587" cy="476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99FA020-3B4E-42B7-9CF8-291EF075EA05}"/>
              </a:ext>
            </a:extLst>
          </p:cNvPr>
          <p:cNvSpPr/>
          <p:nvPr/>
        </p:nvSpPr>
        <p:spPr>
          <a:xfrm>
            <a:off x="485322" y="4875215"/>
            <a:ext cx="1033463" cy="434975"/>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$300k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E90F765-F801-415F-A046-4C1982FE6103}"/>
              </a:ext>
            </a:extLst>
          </p:cNvPr>
          <p:cNvSpPr/>
          <p:nvPr/>
        </p:nvSpPr>
        <p:spPr>
          <a:xfrm>
            <a:off x="1755322" y="4927602"/>
            <a:ext cx="1685925"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Average Fines</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AA00E71A-5CCD-471A-8807-FC6F3F9BEB0D}"/>
              </a:ext>
            </a:extLst>
          </p:cNvPr>
          <p:cNvSpPr/>
          <p:nvPr/>
        </p:nvSpPr>
        <p:spPr>
          <a:xfrm>
            <a:off x="1768022" y="5327652"/>
            <a:ext cx="3584575" cy="105251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sp>
        <p:nvSpPr>
          <p:cNvPr id="36" name="Rectangle 35">
            <a:extLst>
              <a:ext uri="{FF2B5EF4-FFF2-40B4-BE49-F238E27FC236}">
                <a16:creationId xmlns:a16="http://schemas.microsoft.com/office/drawing/2014/main" id="{8ACD6814-0EC1-4425-B1BE-E1F604B649DB}"/>
              </a:ext>
            </a:extLst>
          </p:cNvPr>
          <p:cNvSpPr/>
          <p:nvPr/>
        </p:nvSpPr>
        <p:spPr>
          <a:xfrm>
            <a:off x="536122" y="1806577"/>
            <a:ext cx="4816475"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pic>
        <p:nvPicPr>
          <p:cNvPr id="4" name="Picture Placeholder 3">
            <a:extLst>
              <a:ext uri="{FF2B5EF4-FFF2-40B4-BE49-F238E27FC236}">
                <a16:creationId xmlns:a16="http://schemas.microsoft.com/office/drawing/2014/main" id="{255FC446-9B9F-4E9E-9503-8472070736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55" r="20655"/>
          <a:stretch>
            <a:fillRect/>
          </a:stretch>
        </p:blipFill>
        <p:spPr>
          <a:xfrm>
            <a:off x="6096000" y="488950"/>
            <a:ext cx="5607050" cy="63690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9741C7C-132E-4065-80AF-F92E743EE931}"/>
              </a:ext>
            </a:extLst>
          </p:cNvPr>
          <p:cNvSpPr/>
          <p:nvPr/>
        </p:nvSpPr>
        <p:spPr>
          <a:xfrm>
            <a:off x="8105775" y="3338513"/>
            <a:ext cx="3200400" cy="3519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a:extLst>
              <a:ext uri="{FF2B5EF4-FFF2-40B4-BE49-F238E27FC236}">
                <a16:creationId xmlns:a16="http://schemas.microsoft.com/office/drawing/2014/main" id="{57E260B8-6AC3-4240-A4A8-4AA11543311C}"/>
              </a:ext>
            </a:extLst>
          </p:cNvPr>
          <p:cNvSpPr/>
          <p:nvPr/>
        </p:nvSpPr>
        <p:spPr>
          <a:xfrm>
            <a:off x="4437063" y="3338513"/>
            <a:ext cx="3201987" cy="3519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a:extLst>
              <a:ext uri="{FF2B5EF4-FFF2-40B4-BE49-F238E27FC236}">
                <a16:creationId xmlns:a16="http://schemas.microsoft.com/office/drawing/2014/main" id="{A2BA4BF6-6BFC-4D25-8C1A-EAF21301DCB2}"/>
              </a:ext>
            </a:extLst>
          </p:cNvPr>
          <p:cNvSpPr/>
          <p:nvPr/>
        </p:nvSpPr>
        <p:spPr>
          <a:xfrm>
            <a:off x="801688" y="3338513"/>
            <a:ext cx="3200400" cy="3519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a:extLst>
              <a:ext uri="{FF2B5EF4-FFF2-40B4-BE49-F238E27FC236}">
                <a16:creationId xmlns:a16="http://schemas.microsoft.com/office/drawing/2014/main" id="{19980093-754C-4383-AF68-8FE860C92A5E}"/>
              </a:ext>
            </a:extLst>
          </p:cNvPr>
          <p:cNvSpPr/>
          <p:nvPr/>
        </p:nvSpPr>
        <p:spPr>
          <a:xfrm>
            <a:off x="1328738" y="6186488"/>
            <a:ext cx="2146300" cy="366712"/>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a:solidFill>
                  <a:schemeClr val="bg1"/>
                </a:solidFill>
                <a:latin typeface="Open Sans" panose="020B0606030504020204"/>
              </a:rPr>
              <a:t>Jonathan Lawyer</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AF081A4-69B4-4527-9399-39FDEEBA772E}"/>
              </a:ext>
            </a:extLst>
          </p:cNvPr>
          <p:cNvSpPr/>
          <p:nvPr/>
        </p:nvSpPr>
        <p:spPr>
          <a:xfrm>
            <a:off x="4951413" y="6186488"/>
            <a:ext cx="2147887" cy="366712"/>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a:solidFill>
                  <a:schemeClr val="bg1"/>
                </a:solidFill>
                <a:latin typeface="Open Sans" panose="020B0606030504020204"/>
              </a:rPr>
              <a:t>Smith Sonian</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056C8317-568C-4E0D-A3A2-57887BB3B031}"/>
              </a:ext>
            </a:extLst>
          </p:cNvPr>
          <p:cNvSpPr/>
          <p:nvPr/>
        </p:nvSpPr>
        <p:spPr>
          <a:xfrm>
            <a:off x="8632825" y="6186488"/>
            <a:ext cx="2146300" cy="366712"/>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a:solidFill>
                  <a:schemeClr val="bg1"/>
                </a:solidFill>
                <a:latin typeface="Open Sans" panose="020B0606030504020204"/>
              </a:rPr>
              <a:t>Lambretta Ughua</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4A8FC9B-8929-4D44-9678-AC05629956B9}"/>
              </a:ext>
            </a:extLst>
          </p:cNvPr>
          <p:cNvSpPr/>
          <p:nvPr/>
        </p:nvSpPr>
        <p:spPr>
          <a:xfrm>
            <a:off x="3409950" y="405268"/>
            <a:ext cx="5372100" cy="804862"/>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Wrong basic rules, causing the derivative products to be invalid.</a:t>
            </a:r>
          </a:p>
        </p:txBody>
      </p:sp>
      <p:sp>
        <p:nvSpPr>
          <p:cNvPr id="33" name="Rectangle 32">
            <a:extLst>
              <a:ext uri="{FF2B5EF4-FFF2-40B4-BE49-F238E27FC236}">
                <a16:creationId xmlns:a16="http://schemas.microsoft.com/office/drawing/2014/main" id="{43C1A4D2-A14C-4E95-A018-A76011212A4F}"/>
              </a:ext>
            </a:extLst>
          </p:cNvPr>
          <p:cNvSpPr/>
          <p:nvPr/>
        </p:nvSpPr>
        <p:spPr>
          <a:xfrm>
            <a:off x="4643438" y="1635125"/>
            <a:ext cx="2905125" cy="366713"/>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a:solidFill>
                  <a:schemeClr val="accent4"/>
                </a:solidFill>
                <a:latin typeface="Open Sans" panose="020B0606030504020204"/>
              </a:rPr>
              <a:t>Law Firm and Partners</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7B1EF550-6F03-4CEB-B825-AAFA2FBBAEFE}"/>
              </a:ext>
            </a:extLst>
          </p:cNvPr>
          <p:cNvSpPr/>
          <p:nvPr/>
        </p:nvSpPr>
        <p:spPr>
          <a:xfrm>
            <a:off x="1676400" y="2049463"/>
            <a:ext cx="8839200"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pic>
        <p:nvPicPr>
          <p:cNvPr id="4" name="Picture Placeholder 3">
            <a:extLst>
              <a:ext uri="{FF2B5EF4-FFF2-40B4-BE49-F238E27FC236}">
                <a16:creationId xmlns:a16="http://schemas.microsoft.com/office/drawing/2014/main" id="{12DBF336-5894-4437-8CFB-4D8E9C305BB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22" b="42876"/>
          <a:stretch/>
        </p:blipFill>
        <p:spPr>
          <a:xfrm>
            <a:off x="1098550" y="3646488"/>
            <a:ext cx="2606675" cy="2235200"/>
          </a:xfrm>
        </p:spPr>
      </p:pic>
      <p:pic>
        <p:nvPicPr>
          <p:cNvPr id="8" name="Picture Placeholder 7">
            <a:extLst>
              <a:ext uri="{FF2B5EF4-FFF2-40B4-BE49-F238E27FC236}">
                <a16:creationId xmlns:a16="http://schemas.microsoft.com/office/drawing/2014/main" id="{2DCDFCBF-DF1D-484E-81E8-6C6AF891FD8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170" r="11170"/>
          <a:stretch/>
        </p:blipFill>
        <p:spPr>
          <a:xfrm>
            <a:off x="4721774" y="3651024"/>
            <a:ext cx="2607695" cy="2235729"/>
          </a:xfrm>
        </p:spPr>
      </p:pic>
      <p:pic>
        <p:nvPicPr>
          <p:cNvPr id="11" name="Picture Placeholder 10">
            <a:extLst>
              <a:ext uri="{FF2B5EF4-FFF2-40B4-BE49-F238E27FC236}">
                <a16:creationId xmlns:a16="http://schemas.microsoft.com/office/drawing/2014/main" id="{DB64C021-58E9-4B4D-92D6-D11204EBBF5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21411" b="21411"/>
          <a:stretch/>
        </p:blipFill>
        <p:spPr>
          <a:xfrm>
            <a:off x="8401912" y="3651024"/>
            <a:ext cx="2607695" cy="2235729"/>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FEA7C5E-F246-4A3E-A9F2-3C1E320FF056}"/>
              </a:ext>
            </a:extLst>
          </p:cNvPr>
          <p:cNvSpPr/>
          <p:nvPr/>
        </p:nvSpPr>
        <p:spPr>
          <a:xfrm>
            <a:off x="488950" y="979488"/>
            <a:ext cx="5195888" cy="5878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a:extLst>
              <a:ext uri="{FF2B5EF4-FFF2-40B4-BE49-F238E27FC236}">
                <a16:creationId xmlns:a16="http://schemas.microsoft.com/office/drawing/2014/main" id="{D5569BB2-AA23-4CF8-8CFB-320C4F35CCBF}"/>
              </a:ext>
            </a:extLst>
          </p:cNvPr>
          <p:cNvSpPr/>
          <p:nvPr/>
        </p:nvSpPr>
        <p:spPr>
          <a:xfrm>
            <a:off x="6294438" y="873126"/>
            <a:ext cx="5195888" cy="80490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a:rPr>
              <a:t>In the doubt the judge gave a favorable decision for the defendant.</a:t>
            </a:r>
          </a:p>
        </p:txBody>
      </p:sp>
      <p:sp>
        <p:nvSpPr>
          <p:cNvPr id="10" name="Rectangle 9">
            <a:extLst>
              <a:ext uri="{FF2B5EF4-FFF2-40B4-BE49-F238E27FC236}">
                <a16:creationId xmlns:a16="http://schemas.microsoft.com/office/drawing/2014/main" id="{4F33754C-54C3-4AA0-AD06-F5BC5F6C1042}"/>
              </a:ext>
            </a:extLst>
          </p:cNvPr>
          <p:cNvSpPr/>
          <p:nvPr/>
        </p:nvSpPr>
        <p:spPr>
          <a:xfrm>
            <a:off x="6361113" y="2176463"/>
            <a:ext cx="1144587" cy="1449387"/>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10000"/>
              </a:lnSpc>
              <a:spcBef>
                <a:spcPts val="0"/>
              </a:spcBef>
              <a:spcAft>
                <a:spcPts val="0"/>
              </a:spcAft>
              <a:defRPr/>
            </a:pPr>
            <a:r>
              <a:rPr lang="en-US" sz="8800" b="1" dirty="0">
                <a:solidFill>
                  <a:schemeClr val="accent4"/>
                </a:solidFill>
                <a:latin typeface="Lato" panose="020F0502020204030203" pitchFamily="34" charset="0"/>
              </a:rPr>
              <a:t>“</a:t>
            </a:r>
          </a:p>
        </p:txBody>
      </p:sp>
      <p:sp>
        <p:nvSpPr>
          <p:cNvPr id="16" name="Rectangle 15">
            <a:extLst>
              <a:ext uri="{FF2B5EF4-FFF2-40B4-BE49-F238E27FC236}">
                <a16:creationId xmlns:a16="http://schemas.microsoft.com/office/drawing/2014/main" id="{E0C9D30C-2531-4EED-A6C6-14C98BA7E6A7}"/>
              </a:ext>
            </a:extLst>
          </p:cNvPr>
          <p:cNvSpPr/>
          <p:nvPr/>
        </p:nvSpPr>
        <p:spPr>
          <a:xfrm>
            <a:off x="7245350" y="2432050"/>
            <a:ext cx="2468563"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Judgement Day</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422CE13F-3981-4674-8B9F-C67D774F2AFE}"/>
              </a:ext>
            </a:extLst>
          </p:cNvPr>
          <p:cNvSpPr/>
          <p:nvPr/>
        </p:nvSpPr>
        <p:spPr>
          <a:xfrm>
            <a:off x="7258050" y="2832100"/>
            <a:ext cx="4149725" cy="1392238"/>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19" name="Rectangle 18">
            <a:extLst>
              <a:ext uri="{FF2B5EF4-FFF2-40B4-BE49-F238E27FC236}">
                <a16:creationId xmlns:a16="http://schemas.microsoft.com/office/drawing/2014/main" id="{D1948FF4-D57C-4045-9750-BA4661337C6E}"/>
              </a:ext>
            </a:extLst>
          </p:cNvPr>
          <p:cNvSpPr/>
          <p:nvPr/>
        </p:nvSpPr>
        <p:spPr>
          <a:xfrm>
            <a:off x="6361113" y="4305300"/>
            <a:ext cx="1144587" cy="1449388"/>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10000"/>
              </a:lnSpc>
              <a:spcBef>
                <a:spcPts val="0"/>
              </a:spcBef>
              <a:spcAft>
                <a:spcPts val="0"/>
              </a:spcAft>
              <a:defRPr/>
            </a:pPr>
            <a:r>
              <a:rPr lang="en-US" sz="8800" b="1" dirty="0">
                <a:solidFill>
                  <a:schemeClr val="accent4"/>
                </a:solidFill>
                <a:latin typeface="Lato" panose="020F0502020204030203" pitchFamily="34" charset="0"/>
              </a:rPr>
              <a:t>“</a:t>
            </a:r>
          </a:p>
        </p:txBody>
      </p:sp>
      <p:sp>
        <p:nvSpPr>
          <p:cNvPr id="20" name="Rectangle 19">
            <a:extLst>
              <a:ext uri="{FF2B5EF4-FFF2-40B4-BE49-F238E27FC236}">
                <a16:creationId xmlns:a16="http://schemas.microsoft.com/office/drawing/2014/main" id="{67815986-9E66-4003-8E33-262C72FDF423}"/>
              </a:ext>
            </a:extLst>
          </p:cNvPr>
          <p:cNvSpPr/>
          <p:nvPr/>
        </p:nvSpPr>
        <p:spPr>
          <a:xfrm>
            <a:off x="7245350" y="4562475"/>
            <a:ext cx="1728788"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Government</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65611FE8-E860-47E5-B1EB-678C038DB5C7}"/>
              </a:ext>
            </a:extLst>
          </p:cNvPr>
          <p:cNvSpPr/>
          <p:nvPr/>
        </p:nvSpPr>
        <p:spPr>
          <a:xfrm>
            <a:off x="7258050" y="4960938"/>
            <a:ext cx="4149725"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a:t>
            </a:r>
            <a:endParaRPr lang="en-US" sz="1100" spc="20" dirty="0">
              <a:solidFill>
                <a:schemeClr val="tx1">
                  <a:lumMod val="65000"/>
                  <a:lumOff val="35000"/>
                </a:schemeClr>
              </a:solidFill>
              <a:latin typeface="Lato" panose="020F0502020204030203" pitchFamily="34" charset="0"/>
            </a:endParaRPr>
          </a:p>
        </p:txBody>
      </p:sp>
      <p:pic>
        <p:nvPicPr>
          <p:cNvPr id="5" name="Picture Placeholder 4">
            <a:extLst>
              <a:ext uri="{FF2B5EF4-FFF2-40B4-BE49-F238E27FC236}">
                <a16:creationId xmlns:a16="http://schemas.microsoft.com/office/drawing/2014/main" id="{514A79C1-7EA5-4FDF-B571-993D7341F30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910" b="11910"/>
          <a:stretch>
            <a:fillRect/>
          </a:stretch>
        </p:blipFill>
        <p:spPr>
          <a:xfrm>
            <a:off x="784225" y="1287463"/>
            <a:ext cx="4605338" cy="526256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452641B-6602-4797-A187-0E2D19D6CDAF}"/>
              </a:ext>
            </a:extLst>
          </p:cNvPr>
          <p:cNvSpPr/>
          <p:nvPr/>
        </p:nvSpPr>
        <p:spPr>
          <a:xfrm>
            <a:off x="0" y="0"/>
            <a:ext cx="12192000" cy="9286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4" name="Straight Connector 23">
            <a:extLst>
              <a:ext uri="{FF2B5EF4-FFF2-40B4-BE49-F238E27FC236}">
                <a16:creationId xmlns:a16="http://schemas.microsoft.com/office/drawing/2014/main" id="{2F82F8F1-A931-4699-8414-71E6E2866CF6}"/>
              </a:ext>
            </a:extLst>
          </p:cNvPr>
          <p:cNvCxnSpPr>
            <a:cxnSpLocks/>
          </p:cNvCxnSpPr>
          <p:nvPr/>
        </p:nvCxnSpPr>
        <p:spPr>
          <a:xfrm flipV="1">
            <a:off x="1836738" y="4451350"/>
            <a:ext cx="762000" cy="31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890985A-3C11-436D-827F-76ADB653B4A6}"/>
              </a:ext>
            </a:extLst>
          </p:cNvPr>
          <p:cNvSpPr/>
          <p:nvPr/>
        </p:nvSpPr>
        <p:spPr>
          <a:xfrm>
            <a:off x="1731963" y="4000500"/>
            <a:ext cx="2468562"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Federal Law</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0F010BEF-72FE-494A-BF5E-15D6E9C5DCAE}"/>
              </a:ext>
            </a:extLst>
          </p:cNvPr>
          <p:cNvSpPr/>
          <p:nvPr/>
        </p:nvSpPr>
        <p:spPr>
          <a:xfrm>
            <a:off x="823913" y="4764088"/>
            <a:ext cx="4833937" cy="139065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cxnSp>
        <p:nvCxnSpPr>
          <p:cNvPr id="30" name="Straight Connector 29">
            <a:extLst>
              <a:ext uri="{FF2B5EF4-FFF2-40B4-BE49-F238E27FC236}">
                <a16:creationId xmlns:a16="http://schemas.microsoft.com/office/drawing/2014/main" id="{B51F206B-4C9F-4753-9432-AB391B729482}"/>
              </a:ext>
            </a:extLst>
          </p:cNvPr>
          <p:cNvCxnSpPr>
            <a:cxnSpLocks/>
          </p:cNvCxnSpPr>
          <p:nvPr/>
        </p:nvCxnSpPr>
        <p:spPr>
          <a:xfrm flipV="1">
            <a:off x="7480300" y="4457700"/>
            <a:ext cx="762000" cy="31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6C829FC-AA7D-4031-B478-2CF4E3087FAF}"/>
              </a:ext>
            </a:extLst>
          </p:cNvPr>
          <p:cNvSpPr/>
          <p:nvPr/>
        </p:nvSpPr>
        <p:spPr>
          <a:xfrm>
            <a:off x="7381875" y="4000500"/>
            <a:ext cx="2468563"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Legislation</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2C1D3058-02E8-43E5-B9D0-9C7AD2EB8070}"/>
              </a:ext>
            </a:extLst>
          </p:cNvPr>
          <p:cNvSpPr/>
          <p:nvPr/>
        </p:nvSpPr>
        <p:spPr>
          <a:xfrm>
            <a:off x="6429375" y="4764088"/>
            <a:ext cx="4833938" cy="139065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pic>
        <p:nvPicPr>
          <p:cNvPr id="11" name="Picture Placeholder 10">
            <a:extLst>
              <a:ext uri="{FF2B5EF4-FFF2-40B4-BE49-F238E27FC236}">
                <a16:creationId xmlns:a16="http://schemas.microsoft.com/office/drawing/2014/main" id="{EEF547B8-3893-460B-A515-E4B07AE652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915" b="25915"/>
          <a:stretch>
            <a:fillRect/>
          </a:stretch>
        </p:blipFill>
        <p:spPr>
          <a:xfrm>
            <a:off x="928688" y="0"/>
            <a:ext cx="10334625" cy="3319463"/>
          </a:xfrm>
        </p:spPr>
      </p:pic>
      <p:grpSp>
        <p:nvGrpSpPr>
          <p:cNvPr id="2" name="Graphic 10">
            <a:extLst>
              <a:ext uri="{FF2B5EF4-FFF2-40B4-BE49-F238E27FC236}">
                <a16:creationId xmlns:a16="http://schemas.microsoft.com/office/drawing/2014/main" id="{8234993E-E2B4-48A3-813A-0D7C223984B4}"/>
              </a:ext>
            </a:extLst>
          </p:cNvPr>
          <p:cNvGrpSpPr/>
          <p:nvPr/>
        </p:nvGrpSpPr>
        <p:grpSpPr>
          <a:xfrm>
            <a:off x="930387" y="3940687"/>
            <a:ext cx="635242" cy="641969"/>
            <a:chOff x="930387" y="3940687"/>
            <a:chExt cx="635242" cy="641969"/>
          </a:xfrm>
          <a:solidFill>
            <a:srgbClr val="4B77D9"/>
          </a:solidFill>
        </p:grpSpPr>
        <p:sp>
          <p:nvSpPr>
            <p:cNvPr id="3" name="Freeform 2">
              <a:extLst>
                <a:ext uri="{FF2B5EF4-FFF2-40B4-BE49-F238E27FC236}">
                  <a16:creationId xmlns:a16="http://schemas.microsoft.com/office/drawing/2014/main" id="{AF13D87A-E2A7-4B98-9E5C-6763CC6CD5FA}"/>
                </a:ext>
              </a:extLst>
            </p:cNvPr>
            <p:cNvSpPr/>
            <p:nvPr/>
          </p:nvSpPr>
          <p:spPr>
            <a:xfrm>
              <a:off x="930387" y="4519118"/>
              <a:ext cx="349462" cy="63537"/>
            </a:xfrm>
            <a:custGeom>
              <a:avLst/>
              <a:gdLst>
                <a:gd name="connsiteX0" fmla="*/ 333577 w 349462"/>
                <a:gd name="connsiteY0" fmla="*/ 0 h 63537"/>
                <a:gd name="connsiteX1" fmla="*/ 349462 w 349462"/>
                <a:gd name="connsiteY1" fmla="*/ 15885 h 63537"/>
                <a:gd name="connsiteX2" fmla="*/ 349462 w 349462"/>
                <a:gd name="connsiteY2" fmla="*/ 47653 h 63537"/>
                <a:gd name="connsiteX3" fmla="*/ 333577 w 349462"/>
                <a:gd name="connsiteY3" fmla="*/ 63538 h 63537"/>
                <a:gd name="connsiteX4" fmla="*/ 15885 w 349462"/>
                <a:gd name="connsiteY4" fmla="*/ 63538 h 63537"/>
                <a:gd name="connsiteX5" fmla="*/ 0 w 349462"/>
                <a:gd name="connsiteY5" fmla="*/ 47653 h 63537"/>
                <a:gd name="connsiteX6" fmla="*/ 0 w 349462"/>
                <a:gd name="connsiteY6" fmla="*/ 15885 h 63537"/>
                <a:gd name="connsiteX7" fmla="*/ 15885 w 349462"/>
                <a:gd name="connsiteY7" fmla="*/ 0 h 6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462" h="63537">
                  <a:moveTo>
                    <a:pt x="333577" y="0"/>
                  </a:moveTo>
                  <a:cubicBezTo>
                    <a:pt x="342350" y="0"/>
                    <a:pt x="349462" y="7112"/>
                    <a:pt x="349462" y="15885"/>
                  </a:cubicBezTo>
                  <a:lnTo>
                    <a:pt x="349462" y="47653"/>
                  </a:lnTo>
                  <a:cubicBezTo>
                    <a:pt x="349462" y="56426"/>
                    <a:pt x="342350" y="63538"/>
                    <a:pt x="333577" y="63538"/>
                  </a:cubicBezTo>
                  <a:lnTo>
                    <a:pt x="15885" y="63538"/>
                  </a:lnTo>
                  <a:cubicBezTo>
                    <a:pt x="7112" y="63538"/>
                    <a:pt x="0" y="56426"/>
                    <a:pt x="0" y="47653"/>
                  </a:cubicBezTo>
                  <a:lnTo>
                    <a:pt x="0" y="15885"/>
                  </a:lnTo>
                  <a:cubicBezTo>
                    <a:pt x="0" y="7112"/>
                    <a:pt x="7112" y="0"/>
                    <a:pt x="15885" y="0"/>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 name="Freeform 4">
              <a:extLst>
                <a:ext uri="{FF2B5EF4-FFF2-40B4-BE49-F238E27FC236}">
                  <a16:creationId xmlns:a16="http://schemas.microsoft.com/office/drawing/2014/main" id="{7CE40FC8-8675-4873-8529-69DC2026FD19}"/>
                </a:ext>
              </a:extLst>
            </p:cNvPr>
            <p:cNvSpPr/>
            <p:nvPr/>
          </p:nvSpPr>
          <p:spPr>
            <a:xfrm>
              <a:off x="962156" y="4423811"/>
              <a:ext cx="285924" cy="63537"/>
            </a:xfrm>
            <a:custGeom>
              <a:avLst/>
              <a:gdLst>
                <a:gd name="connsiteX0" fmla="*/ 270039 w 285924"/>
                <a:gd name="connsiteY0" fmla="*/ 0 h 63537"/>
                <a:gd name="connsiteX1" fmla="*/ 285924 w 285924"/>
                <a:gd name="connsiteY1" fmla="*/ 15885 h 63537"/>
                <a:gd name="connsiteX2" fmla="*/ 285924 w 285924"/>
                <a:gd name="connsiteY2" fmla="*/ 47653 h 63537"/>
                <a:gd name="connsiteX3" fmla="*/ 270039 w 285924"/>
                <a:gd name="connsiteY3" fmla="*/ 63538 h 63537"/>
                <a:gd name="connsiteX4" fmla="*/ 15885 w 285924"/>
                <a:gd name="connsiteY4" fmla="*/ 63538 h 63537"/>
                <a:gd name="connsiteX5" fmla="*/ 0 w 285924"/>
                <a:gd name="connsiteY5" fmla="*/ 47653 h 63537"/>
                <a:gd name="connsiteX6" fmla="*/ 0 w 285924"/>
                <a:gd name="connsiteY6" fmla="*/ 15885 h 63537"/>
                <a:gd name="connsiteX7" fmla="*/ 15885 w 285924"/>
                <a:gd name="connsiteY7" fmla="*/ 0 h 6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924" h="63537">
                  <a:moveTo>
                    <a:pt x="270039" y="0"/>
                  </a:moveTo>
                  <a:cubicBezTo>
                    <a:pt x="278812" y="0"/>
                    <a:pt x="285924" y="7112"/>
                    <a:pt x="285924" y="15885"/>
                  </a:cubicBezTo>
                  <a:lnTo>
                    <a:pt x="285924" y="47653"/>
                  </a:lnTo>
                  <a:cubicBezTo>
                    <a:pt x="285924" y="56426"/>
                    <a:pt x="278812" y="63538"/>
                    <a:pt x="270039" y="63538"/>
                  </a:cubicBezTo>
                  <a:lnTo>
                    <a:pt x="15885" y="63538"/>
                  </a:lnTo>
                  <a:cubicBezTo>
                    <a:pt x="7112" y="63538"/>
                    <a:pt x="0" y="56426"/>
                    <a:pt x="0" y="47653"/>
                  </a:cubicBezTo>
                  <a:lnTo>
                    <a:pt x="0" y="15885"/>
                  </a:lnTo>
                  <a:cubicBezTo>
                    <a:pt x="0" y="7112"/>
                    <a:pt x="7112" y="0"/>
                    <a:pt x="15885" y="0"/>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5">
              <a:extLst>
                <a:ext uri="{FF2B5EF4-FFF2-40B4-BE49-F238E27FC236}">
                  <a16:creationId xmlns:a16="http://schemas.microsoft.com/office/drawing/2014/main" id="{A2944AE1-17B4-4D5A-B456-4B0E6A1222A4}"/>
                </a:ext>
              </a:extLst>
            </p:cNvPr>
            <p:cNvSpPr/>
            <p:nvPr/>
          </p:nvSpPr>
          <p:spPr>
            <a:xfrm rot="-2700000">
              <a:off x="1109131" y="4128108"/>
              <a:ext cx="63539" cy="254157"/>
            </a:xfrm>
            <a:custGeom>
              <a:avLst/>
              <a:gdLst>
                <a:gd name="connsiteX0" fmla="*/ 15885 w 63539"/>
                <a:gd name="connsiteY0" fmla="*/ 0 h 254157"/>
                <a:gd name="connsiteX1" fmla="*/ 47655 w 63539"/>
                <a:gd name="connsiteY1" fmla="*/ 0 h 254157"/>
                <a:gd name="connsiteX2" fmla="*/ 63539 w 63539"/>
                <a:gd name="connsiteY2" fmla="*/ 15885 h 254157"/>
                <a:gd name="connsiteX3" fmla="*/ 63539 w 63539"/>
                <a:gd name="connsiteY3" fmla="*/ 238273 h 254157"/>
                <a:gd name="connsiteX4" fmla="*/ 47655 w 63539"/>
                <a:gd name="connsiteY4" fmla="*/ 254158 h 254157"/>
                <a:gd name="connsiteX5" fmla="*/ 15885 w 63539"/>
                <a:gd name="connsiteY5" fmla="*/ 254158 h 254157"/>
                <a:gd name="connsiteX6" fmla="*/ 0 w 63539"/>
                <a:gd name="connsiteY6" fmla="*/ 238273 h 254157"/>
                <a:gd name="connsiteX7" fmla="*/ 0 w 63539"/>
                <a:gd name="connsiteY7" fmla="*/ 15885 h 254157"/>
                <a:gd name="connsiteX8" fmla="*/ 15885 w 63539"/>
                <a:gd name="connsiteY8" fmla="*/ 0 h 2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9" h="254157">
                  <a:moveTo>
                    <a:pt x="15885" y="0"/>
                  </a:moveTo>
                  <a:lnTo>
                    <a:pt x="47655" y="0"/>
                  </a:lnTo>
                  <a:cubicBezTo>
                    <a:pt x="56428" y="0"/>
                    <a:pt x="63539" y="7112"/>
                    <a:pt x="63539" y="15885"/>
                  </a:cubicBezTo>
                  <a:lnTo>
                    <a:pt x="63539" y="238273"/>
                  </a:lnTo>
                  <a:cubicBezTo>
                    <a:pt x="63539" y="247046"/>
                    <a:pt x="56428" y="254158"/>
                    <a:pt x="47655" y="254158"/>
                  </a:cubicBezTo>
                  <a:lnTo>
                    <a:pt x="15885" y="254158"/>
                  </a:lnTo>
                  <a:cubicBezTo>
                    <a:pt x="7112" y="254158"/>
                    <a:pt x="0" y="247046"/>
                    <a:pt x="0" y="238273"/>
                  </a:cubicBezTo>
                  <a:lnTo>
                    <a:pt x="0" y="15885"/>
                  </a:lnTo>
                  <a:cubicBezTo>
                    <a:pt x="0" y="7112"/>
                    <a:pt x="7112" y="0"/>
                    <a:pt x="15885" y="0"/>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61D0616A-1DA4-4FB5-A279-3014674C148F}"/>
                </a:ext>
              </a:extLst>
            </p:cNvPr>
            <p:cNvSpPr/>
            <p:nvPr/>
          </p:nvSpPr>
          <p:spPr>
            <a:xfrm rot="-2700000">
              <a:off x="1311311" y="3925931"/>
              <a:ext cx="63537" cy="254154"/>
            </a:xfrm>
            <a:custGeom>
              <a:avLst/>
              <a:gdLst>
                <a:gd name="connsiteX0" fmla="*/ 47653 w 63537"/>
                <a:gd name="connsiteY0" fmla="*/ 0 h 254154"/>
                <a:gd name="connsiteX1" fmla="*/ 63538 w 63537"/>
                <a:gd name="connsiteY1" fmla="*/ 15885 h 254154"/>
                <a:gd name="connsiteX2" fmla="*/ 63538 w 63537"/>
                <a:gd name="connsiteY2" fmla="*/ 238270 h 254154"/>
                <a:gd name="connsiteX3" fmla="*/ 47653 w 63537"/>
                <a:gd name="connsiteY3" fmla="*/ 254155 h 254154"/>
                <a:gd name="connsiteX4" fmla="*/ 15885 w 63537"/>
                <a:gd name="connsiteY4" fmla="*/ 254155 h 254154"/>
                <a:gd name="connsiteX5" fmla="*/ 0 w 63537"/>
                <a:gd name="connsiteY5" fmla="*/ 238270 h 254154"/>
                <a:gd name="connsiteX6" fmla="*/ 0 w 63537"/>
                <a:gd name="connsiteY6" fmla="*/ 15885 h 254154"/>
                <a:gd name="connsiteX7" fmla="*/ 15885 w 63537"/>
                <a:gd name="connsiteY7" fmla="*/ 0 h 25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37" h="254154">
                  <a:moveTo>
                    <a:pt x="47653" y="0"/>
                  </a:moveTo>
                  <a:cubicBezTo>
                    <a:pt x="56426" y="0"/>
                    <a:pt x="63538" y="7112"/>
                    <a:pt x="63538" y="15885"/>
                  </a:cubicBezTo>
                  <a:lnTo>
                    <a:pt x="63538" y="238270"/>
                  </a:lnTo>
                  <a:cubicBezTo>
                    <a:pt x="63538" y="247043"/>
                    <a:pt x="56426" y="254155"/>
                    <a:pt x="47653" y="254155"/>
                  </a:cubicBezTo>
                  <a:lnTo>
                    <a:pt x="15885" y="254155"/>
                  </a:lnTo>
                  <a:cubicBezTo>
                    <a:pt x="7112" y="254155"/>
                    <a:pt x="0" y="247043"/>
                    <a:pt x="0" y="238270"/>
                  </a:cubicBezTo>
                  <a:lnTo>
                    <a:pt x="0" y="15885"/>
                  </a:lnTo>
                  <a:cubicBezTo>
                    <a:pt x="0" y="7112"/>
                    <a:pt x="7112" y="0"/>
                    <a:pt x="15885" y="0"/>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7">
              <a:extLst>
                <a:ext uri="{FF2B5EF4-FFF2-40B4-BE49-F238E27FC236}">
                  <a16:creationId xmlns:a16="http://schemas.microsoft.com/office/drawing/2014/main" id="{EDECE5EA-79A9-4251-B141-0A2841DF27D7}"/>
                </a:ext>
              </a:extLst>
            </p:cNvPr>
            <p:cNvSpPr/>
            <p:nvPr/>
          </p:nvSpPr>
          <p:spPr>
            <a:xfrm rot="-2700000">
              <a:off x="1162566" y="4058789"/>
              <a:ext cx="158847" cy="190616"/>
            </a:xfrm>
            <a:custGeom>
              <a:avLst/>
              <a:gdLst>
                <a:gd name="connsiteX0" fmla="*/ 0 w 158847"/>
                <a:gd name="connsiteY0" fmla="*/ 0 h 190616"/>
                <a:gd name="connsiteX1" fmla="*/ 158847 w 158847"/>
                <a:gd name="connsiteY1" fmla="*/ 0 h 190616"/>
                <a:gd name="connsiteX2" fmla="*/ 158847 w 158847"/>
                <a:gd name="connsiteY2" fmla="*/ 190617 h 190616"/>
                <a:gd name="connsiteX3" fmla="*/ 0 w 158847"/>
                <a:gd name="connsiteY3" fmla="*/ 190617 h 190616"/>
              </a:gdLst>
              <a:ahLst/>
              <a:cxnLst>
                <a:cxn ang="0">
                  <a:pos x="connsiteX0" y="connsiteY0"/>
                </a:cxn>
                <a:cxn ang="0">
                  <a:pos x="connsiteX1" y="connsiteY1"/>
                </a:cxn>
                <a:cxn ang="0">
                  <a:pos x="connsiteX2" y="connsiteY2"/>
                </a:cxn>
                <a:cxn ang="0">
                  <a:pos x="connsiteX3" y="connsiteY3"/>
                </a:cxn>
              </a:cxnLst>
              <a:rect l="l" t="t" r="r" b="b"/>
              <a:pathLst>
                <a:path w="158847" h="190616">
                  <a:moveTo>
                    <a:pt x="0" y="0"/>
                  </a:moveTo>
                  <a:lnTo>
                    <a:pt x="158847" y="0"/>
                  </a:lnTo>
                  <a:lnTo>
                    <a:pt x="158847" y="190617"/>
                  </a:lnTo>
                  <a:lnTo>
                    <a:pt x="0" y="190617"/>
                  </a:ln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8">
              <a:extLst>
                <a:ext uri="{FF2B5EF4-FFF2-40B4-BE49-F238E27FC236}">
                  <a16:creationId xmlns:a16="http://schemas.microsoft.com/office/drawing/2014/main" id="{1F430845-579B-4ED0-8250-D4F51E5FC5A9}"/>
                </a:ext>
              </a:extLst>
            </p:cNvPr>
            <p:cNvSpPr/>
            <p:nvPr/>
          </p:nvSpPr>
          <p:spPr>
            <a:xfrm>
              <a:off x="1309382" y="4221491"/>
              <a:ext cx="256247" cy="256245"/>
            </a:xfrm>
            <a:custGeom>
              <a:avLst/>
              <a:gdLst>
                <a:gd name="connsiteX0" fmla="*/ 247108 w 256247"/>
                <a:gd name="connsiteY0" fmla="*/ 202178 h 256245"/>
                <a:gd name="connsiteX1" fmla="*/ 44929 w 256247"/>
                <a:gd name="connsiteY1" fmla="*/ 0 h 256245"/>
                <a:gd name="connsiteX2" fmla="*/ 0 w 256247"/>
                <a:gd name="connsiteY2" fmla="*/ 44927 h 256245"/>
                <a:gd name="connsiteX3" fmla="*/ 202179 w 256247"/>
                <a:gd name="connsiteY3" fmla="*/ 247105 h 256245"/>
                <a:gd name="connsiteX4" fmla="*/ 247106 w 256247"/>
                <a:gd name="connsiteY4" fmla="*/ 246774 h 256245"/>
                <a:gd name="connsiteX5" fmla="*/ 247108 w 256247"/>
                <a:gd name="connsiteY5" fmla="*/ 202178 h 25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47" h="256245">
                  <a:moveTo>
                    <a:pt x="247108" y="202178"/>
                  </a:moveTo>
                  <a:lnTo>
                    <a:pt x="44929" y="0"/>
                  </a:lnTo>
                  <a:lnTo>
                    <a:pt x="0" y="44927"/>
                  </a:lnTo>
                  <a:lnTo>
                    <a:pt x="202179" y="247105"/>
                  </a:lnTo>
                  <a:cubicBezTo>
                    <a:pt x="214677" y="259420"/>
                    <a:pt x="234792" y="259271"/>
                    <a:pt x="247106" y="246774"/>
                  </a:cubicBezTo>
                  <a:cubicBezTo>
                    <a:pt x="259293" y="234406"/>
                    <a:pt x="259295" y="214546"/>
                    <a:pt x="247108" y="202178"/>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12" name="Graphic 9">
            <a:extLst>
              <a:ext uri="{FF2B5EF4-FFF2-40B4-BE49-F238E27FC236}">
                <a16:creationId xmlns:a16="http://schemas.microsoft.com/office/drawing/2014/main" id="{C4B654D5-2A26-4AF3-852A-9230EBDF13BD}"/>
              </a:ext>
            </a:extLst>
          </p:cNvPr>
          <p:cNvGrpSpPr/>
          <p:nvPr/>
        </p:nvGrpSpPr>
        <p:grpSpPr>
          <a:xfrm>
            <a:off x="6531470" y="3947274"/>
            <a:ext cx="635392" cy="635382"/>
            <a:chOff x="6531470" y="3947274"/>
            <a:chExt cx="635392" cy="635382"/>
          </a:xfrm>
          <a:solidFill>
            <a:srgbClr val="4B77D9"/>
          </a:solidFill>
        </p:grpSpPr>
        <p:sp>
          <p:nvSpPr>
            <p:cNvPr id="13" name="Freeform 12">
              <a:extLst>
                <a:ext uri="{FF2B5EF4-FFF2-40B4-BE49-F238E27FC236}">
                  <a16:creationId xmlns:a16="http://schemas.microsoft.com/office/drawing/2014/main" id="{5E3D7A38-4489-4B3A-87D9-F0B3E3688E80}"/>
                </a:ext>
              </a:extLst>
            </p:cNvPr>
            <p:cNvSpPr/>
            <p:nvPr/>
          </p:nvSpPr>
          <p:spPr>
            <a:xfrm>
              <a:off x="6531473" y="3947274"/>
              <a:ext cx="635380" cy="540076"/>
            </a:xfrm>
            <a:custGeom>
              <a:avLst/>
              <a:gdLst>
                <a:gd name="connsiteX0" fmla="*/ 15880 w 635380"/>
                <a:gd name="connsiteY0" fmla="*/ 222379 h 540076"/>
                <a:gd name="connsiteX1" fmla="*/ 158843 w 635380"/>
                <a:gd name="connsiteY1" fmla="*/ 222379 h 540076"/>
                <a:gd name="connsiteX2" fmla="*/ 158843 w 635380"/>
                <a:gd name="connsiteY2" fmla="*/ 476537 h 540076"/>
                <a:gd name="connsiteX3" fmla="*/ 79419 w 635380"/>
                <a:gd name="connsiteY3" fmla="*/ 476537 h 540076"/>
                <a:gd name="connsiteX4" fmla="*/ 63534 w 635380"/>
                <a:gd name="connsiteY4" fmla="*/ 492403 h 540076"/>
                <a:gd name="connsiteX5" fmla="*/ 63534 w 635380"/>
                <a:gd name="connsiteY5" fmla="*/ 492422 h 540076"/>
                <a:gd name="connsiteX6" fmla="*/ 63534 w 635380"/>
                <a:gd name="connsiteY6" fmla="*/ 524192 h 540076"/>
                <a:gd name="connsiteX7" fmla="*/ 79397 w 635380"/>
                <a:gd name="connsiteY7" fmla="*/ 540076 h 540076"/>
                <a:gd name="connsiteX8" fmla="*/ 79419 w 635380"/>
                <a:gd name="connsiteY8" fmla="*/ 540076 h 540076"/>
                <a:gd name="connsiteX9" fmla="*/ 555965 w 635380"/>
                <a:gd name="connsiteY9" fmla="*/ 540076 h 540076"/>
                <a:gd name="connsiteX10" fmla="*/ 571850 w 635380"/>
                <a:gd name="connsiteY10" fmla="*/ 524214 h 540076"/>
                <a:gd name="connsiteX11" fmla="*/ 571850 w 635380"/>
                <a:gd name="connsiteY11" fmla="*/ 524192 h 540076"/>
                <a:gd name="connsiteX12" fmla="*/ 571850 w 635380"/>
                <a:gd name="connsiteY12" fmla="*/ 492422 h 540076"/>
                <a:gd name="connsiteX13" fmla="*/ 555984 w 635380"/>
                <a:gd name="connsiteY13" fmla="*/ 476537 h 540076"/>
                <a:gd name="connsiteX14" fmla="*/ 555965 w 635380"/>
                <a:gd name="connsiteY14" fmla="*/ 476537 h 540076"/>
                <a:gd name="connsiteX15" fmla="*/ 476540 w 635380"/>
                <a:gd name="connsiteY15" fmla="*/ 476537 h 540076"/>
                <a:gd name="connsiteX16" fmla="*/ 476540 w 635380"/>
                <a:gd name="connsiteY16" fmla="*/ 222379 h 540076"/>
                <a:gd name="connsiteX17" fmla="*/ 619504 w 635380"/>
                <a:gd name="connsiteY17" fmla="*/ 222379 h 540076"/>
                <a:gd name="connsiteX18" fmla="*/ 635381 w 635380"/>
                <a:gd name="connsiteY18" fmla="*/ 206487 h 540076"/>
                <a:gd name="connsiteX19" fmla="*/ 627974 w 635380"/>
                <a:gd name="connsiteY19" fmla="*/ 193061 h 540076"/>
                <a:gd name="connsiteX20" fmla="*/ 326162 w 635380"/>
                <a:gd name="connsiteY20" fmla="*/ 2442 h 540076"/>
                <a:gd name="connsiteX21" fmla="*/ 309222 w 635380"/>
                <a:gd name="connsiteY21" fmla="*/ 2442 h 540076"/>
                <a:gd name="connsiteX22" fmla="*/ 7410 w 635380"/>
                <a:gd name="connsiteY22" fmla="*/ 193061 h 540076"/>
                <a:gd name="connsiteX23" fmla="*/ 2453 w 635380"/>
                <a:gd name="connsiteY23" fmla="*/ 214972 h 540076"/>
                <a:gd name="connsiteX24" fmla="*/ 15880 w 635380"/>
                <a:gd name="connsiteY24" fmla="*/ 222379 h 540076"/>
                <a:gd name="connsiteX25" fmla="*/ 222383 w 635380"/>
                <a:gd name="connsiteY25" fmla="*/ 222379 h 540076"/>
                <a:gd name="connsiteX26" fmla="*/ 285922 w 635380"/>
                <a:gd name="connsiteY26" fmla="*/ 222379 h 540076"/>
                <a:gd name="connsiteX27" fmla="*/ 285922 w 635380"/>
                <a:gd name="connsiteY27" fmla="*/ 476537 h 540076"/>
                <a:gd name="connsiteX28" fmla="*/ 222383 w 635380"/>
                <a:gd name="connsiteY28" fmla="*/ 476537 h 540076"/>
                <a:gd name="connsiteX29" fmla="*/ 413001 w 635380"/>
                <a:gd name="connsiteY29" fmla="*/ 476537 h 540076"/>
                <a:gd name="connsiteX30" fmla="*/ 349462 w 635380"/>
                <a:gd name="connsiteY30" fmla="*/ 476537 h 540076"/>
                <a:gd name="connsiteX31" fmla="*/ 349462 w 635380"/>
                <a:gd name="connsiteY31" fmla="*/ 222379 h 540076"/>
                <a:gd name="connsiteX32" fmla="*/ 413001 w 635380"/>
                <a:gd name="connsiteY32" fmla="*/ 222379 h 5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380" h="540076">
                  <a:moveTo>
                    <a:pt x="15880" y="222379"/>
                  </a:moveTo>
                  <a:lnTo>
                    <a:pt x="158843" y="222379"/>
                  </a:lnTo>
                  <a:lnTo>
                    <a:pt x="158843" y="476537"/>
                  </a:lnTo>
                  <a:lnTo>
                    <a:pt x="79419" y="476537"/>
                  </a:lnTo>
                  <a:cubicBezTo>
                    <a:pt x="70651" y="476532"/>
                    <a:pt x="63539" y="483634"/>
                    <a:pt x="63534" y="492403"/>
                  </a:cubicBezTo>
                  <a:cubicBezTo>
                    <a:pt x="63534" y="492409"/>
                    <a:pt x="63534" y="492416"/>
                    <a:pt x="63534" y="492422"/>
                  </a:cubicBezTo>
                  <a:lnTo>
                    <a:pt x="63534" y="524192"/>
                  </a:lnTo>
                  <a:cubicBezTo>
                    <a:pt x="63528" y="532958"/>
                    <a:pt x="70630" y="540070"/>
                    <a:pt x="79397" y="540076"/>
                  </a:cubicBezTo>
                  <a:cubicBezTo>
                    <a:pt x="79404" y="540076"/>
                    <a:pt x="79412" y="540076"/>
                    <a:pt x="79419" y="540076"/>
                  </a:cubicBezTo>
                  <a:lnTo>
                    <a:pt x="555965" y="540076"/>
                  </a:lnTo>
                  <a:cubicBezTo>
                    <a:pt x="564732" y="540083"/>
                    <a:pt x="571843" y="532981"/>
                    <a:pt x="571850" y="524214"/>
                  </a:cubicBezTo>
                  <a:cubicBezTo>
                    <a:pt x="571850" y="524206"/>
                    <a:pt x="571850" y="524200"/>
                    <a:pt x="571850" y="524192"/>
                  </a:cubicBezTo>
                  <a:lnTo>
                    <a:pt x="571850" y="492422"/>
                  </a:lnTo>
                  <a:cubicBezTo>
                    <a:pt x="571854" y="483653"/>
                    <a:pt x="564752" y="476542"/>
                    <a:pt x="555984" y="476537"/>
                  </a:cubicBezTo>
                  <a:cubicBezTo>
                    <a:pt x="555977" y="476537"/>
                    <a:pt x="555971" y="476537"/>
                    <a:pt x="555965" y="476537"/>
                  </a:cubicBezTo>
                  <a:lnTo>
                    <a:pt x="476540" y="476537"/>
                  </a:lnTo>
                  <a:lnTo>
                    <a:pt x="476540" y="222379"/>
                  </a:lnTo>
                  <a:lnTo>
                    <a:pt x="619504" y="222379"/>
                  </a:lnTo>
                  <a:cubicBezTo>
                    <a:pt x="628277" y="222375"/>
                    <a:pt x="635386" y="215260"/>
                    <a:pt x="635381" y="206487"/>
                  </a:cubicBezTo>
                  <a:cubicBezTo>
                    <a:pt x="635379" y="201038"/>
                    <a:pt x="632584" y="195969"/>
                    <a:pt x="627974" y="193061"/>
                  </a:cubicBezTo>
                  <a:lnTo>
                    <a:pt x="326162" y="2442"/>
                  </a:lnTo>
                  <a:cubicBezTo>
                    <a:pt x="320985" y="-814"/>
                    <a:pt x="314399" y="-814"/>
                    <a:pt x="309222" y="2442"/>
                  </a:cubicBezTo>
                  <a:lnTo>
                    <a:pt x="7410" y="193061"/>
                  </a:lnTo>
                  <a:cubicBezTo>
                    <a:pt x="-10" y="197742"/>
                    <a:pt x="-2229" y="207552"/>
                    <a:pt x="2453" y="214972"/>
                  </a:cubicBezTo>
                  <a:cubicBezTo>
                    <a:pt x="5361" y="219580"/>
                    <a:pt x="10430" y="222376"/>
                    <a:pt x="15880" y="222379"/>
                  </a:cubicBezTo>
                  <a:close/>
                  <a:moveTo>
                    <a:pt x="222383" y="222379"/>
                  </a:moveTo>
                  <a:lnTo>
                    <a:pt x="285922" y="222379"/>
                  </a:lnTo>
                  <a:lnTo>
                    <a:pt x="285922" y="476537"/>
                  </a:lnTo>
                  <a:lnTo>
                    <a:pt x="222383" y="476537"/>
                  </a:lnTo>
                  <a:close/>
                  <a:moveTo>
                    <a:pt x="413001" y="476537"/>
                  </a:moveTo>
                  <a:lnTo>
                    <a:pt x="349462" y="476537"/>
                  </a:lnTo>
                  <a:lnTo>
                    <a:pt x="349462" y="222379"/>
                  </a:lnTo>
                  <a:lnTo>
                    <a:pt x="413001" y="222379"/>
                  </a:ln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4" name="Freeform 13">
              <a:extLst>
                <a:ext uri="{FF2B5EF4-FFF2-40B4-BE49-F238E27FC236}">
                  <a16:creationId xmlns:a16="http://schemas.microsoft.com/office/drawing/2014/main" id="{1FBD9F5C-1317-450D-9916-4B4567CC3C54}"/>
                </a:ext>
              </a:extLst>
            </p:cNvPr>
            <p:cNvSpPr/>
            <p:nvPr/>
          </p:nvSpPr>
          <p:spPr>
            <a:xfrm>
              <a:off x="6531470" y="4519116"/>
              <a:ext cx="635392" cy="63539"/>
            </a:xfrm>
            <a:custGeom>
              <a:avLst/>
              <a:gdLst>
                <a:gd name="connsiteX0" fmla="*/ 619508 w 635392"/>
                <a:gd name="connsiteY0" fmla="*/ 0 h 63539"/>
                <a:gd name="connsiteX1" fmla="*/ 635393 w 635392"/>
                <a:gd name="connsiteY1" fmla="*/ 15885 h 63539"/>
                <a:gd name="connsiteX2" fmla="*/ 635393 w 635392"/>
                <a:gd name="connsiteY2" fmla="*/ 47655 h 63539"/>
                <a:gd name="connsiteX3" fmla="*/ 619508 w 635392"/>
                <a:gd name="connsiteY3" fmla="*/ 63539 h 63539"/>
                <a:gd name="connsiteX4" fmla="*/ 15885 w 635392"/>
                <a:gd name="connsiteY4" fmla="*/ 63539 h 63539"/>
                <a:gd name="connsiteX5" fmla="*/ 0 w 635392"/>
                <a:gd name="connsiteY5" fmla="*/ 47655 h 63539"/>
                <a:gd name="connsiteX6" fmla="*/ 0 w 635392"/>
                <a:gd name="connsiteY6" fmla="*/ 15885 h 63539"/>
                <a:gd name="connsiteX7" fmla="*/ 15885 w 635392"/>
                <a:gd name="connsiteY7" fmla="*/ 0 h 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392" h="63539">
                  <a:moveTo>
                    <a:pt x="619508" y="0"/>
                  </a:moveTo>
                  <a:cubicBezTo>
                    <a:pt x="628281" y="0"/>
                    <a:pt x="635393" y="7112"/>
                    <a:pt x="635393" y="15885"/>
                  </a:cubicBezTo>
                  <a:lnTo>
                    <a:pt x="635393" y="47655"/>
                  </a:lnTo>
                  <a:cubicBezTo>
                    <a:pt x="635393" y="56428"/>
                    <a:pt x="628281" y="63539"/>
                    <a:pt x="619508" y="63539"/>
                  </a:cubicBezTo>
                  <a:lnTo>
                    <a:pt x="15885" y="63539"/>
                  </a:lnTo>
                  <a:cubicBezTo>
                    <a:pt x="7112" y="63539"/>
                    <a:pt x="0" y="56428"/>
                    <a:pt x="0" y="47655"/>
                  </a:cubicBezTo>
                  <a:lnTo>
                    <a:pt x="0" y="15885"/>
                  </a:lnTo>
                  <a:cubicBezTo>
                    <a:pt x="0" y="7112"/>
                    <a:pt x="7112" y="0"/>
                    <a:pt x="15885" y="0"/>
                  </a:cubicBezTo>
                  <a:close/>
                </a:path>
              </a:pathLst>
            </a:custGeom>
            <a:solidFill>
              <a:schemeClr val="accent4"/>
            </a:solidFill>
            <a:ln w="15875"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E63569-465E-43C3-AE9A-ADF748EFD2B7}"/>
              </a:ext>
            </a:extLst>
          </p:cNvPr>
          <p:cNvSpPr/>
          <p:nvPr/>
        </p:nvSpPr>
        <p:spPr>
          <a:xfrm rot="5400000">
            <a:off x="8042275" y="2708275"/>
            <a:ext cx="6858000" cy="1441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CA78AA24-C3F9-4813-9150-E5F81EA9FA34}"/>
              </a:ext>
            </a:extLst>
          </p:cNvPr>
          <p:cNvSpPr/>
          <p:nvPr/>
        </p:nvSpPr>
        <p:spPr>
          <a:xfrm>
            <a:off x="534310" y="878570"/>
            <a:ext cx="4743450" cy="804863"/>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Rebuttal with the reason there are still other parties participate.</a:t>
            </a:r>
          </a:p>
        </p:txBody>
      </p:sp>
      <p:sp>
        <p:nvSpPr>
          <p:cNvPr id="11" name="Rectangle 10">
            <a:extLst>
              <a:ext uri="{FF2B5EF4-FFF2-40B4-BE49-F238E27FC236}">
                <a16:creationId xmlns:a16="http://schemas.microsoft.com/office/drawing/2014/main" id="{F4EA44EA-4881-474A-8410-25319416EDC2}"/>
              </a:ext>
            </a:extLst>
          </p:cNvPr>
          <p:cNvSpPr/>
          <p:nvPr/>
        </p:nvSpPr>
        <p:spPr>
          <a:xfrm>
            <a:off x="534310" y="3448733"/>
            <a:ext cx="5416550"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13" name="Rectangle 12">
            <a:extLst>
              <a:ext uri="{FF2B5EF4-FFF2-40B4-BE49-F238E27FC236}">
                <a16:creationId xmlns:a16="http://schemas.microsoft.com/office/drawing/2014/main" id="{029345E5-4BE9-4F27-855D-C55066435CB8}"/>
              </a:ext>
            </a:extLst>
          </p:cNvPr>
          <p:cNvSpPr/>
          <p:nvPr/>
        </p:nvSpPr>
        <p:spPr>
          <a:xfrm>
            <a:off x="2747285" y="2305733"/>
            <a:ext cx="1420813" cy="777875"/>
          </a:xfrm>
          <a:prstGeom prst="rect">
            <a:avLst/>
          </a:prstGeom>
        </p:spPr>
        <p:txBody>
          <a:bodyPr>
            <a:spAutoFit/>
          </a:bodyPr>
          <a:lstStyle/>
          <a:p>
            <a:pPr algn="ctr" eaLnBrk="1" fontAlgn="auto" hangingPunct="1">
              <a:lnSpc>
                <a:spcPct val="120000"/>
              </a:lnSpc>
              <a:spcBef>
                <a:spcPts val="0"/>
              </a:spcBef>
              <a:spcAft>
                <a:spcPts val="0"/>
              </a:spcAft>
              <a:defRPr/>
            </a:pPr>
            <a:r>
              <a:rPr lang="en-US" sz="4000" b="1" spc="20">
                <a:solidFill>
                  <a:schemeClr val="accent4"/>
                </a:solidFill>
                <a:latin typeface="Open Sans" panose="020B0606030504020204"/>
              </a:rPr>
              <a:t>9</a:t>
            </a:r>
            <a:r>
              <a:rPr lang="en-US" sz="4000" b="1" spc="300">
                <a:solidFill>
                  <a:schemeClr val="accent4"/>
                </a:solidFill>
                <a:latin typeface="Open Sans" panose="020B0606030504020204"/>
              </a:rPr>
              <a:t>0</a:t>
            </a:r>
            <a:r>
              <a:rPr lang="en-US" sz="4000" b="1" spc="20">
                <a:solidFill>
                  <a:schemeClr val="accent4"/>
                </a:solidFill>
                <a:latin typeface="Open Sans" panose="020B0606030504020204"/>
              </a:rPr>
              <a:t>%</a:t>
            </a:r>
            <a:endParaRPr lang="en-US" sz="4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DE41BC90-F9AF-4713-991A-74A3541312B5}"/>
              </a:ext>
            </a:extLst>
          </p:cNvPr>
          <p:cNvCxnSpPr>
            <a:cxnSpLocks/>
          </p:cNvCxnSpPr>
          <p:nvPr/>
        </p:nvCxnSpPr>
        <p:spPr>
          <a:xfrm>
            <a:off x="2482173" y="2366058"/>
            <a:ext cx="0" cy="70326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CE41331-40BE-4B9C-86DF-F33FB144C505}"/>
              </a:ext>
            </a:extLst>
          </p:cNvPr>
          <p:cNvSpPr/>
          <p:nvPr/>
        </p:nvSpPr>
        <p:spPr>
          <a:xfrm>
            <a:off x="534310" y="2321608"/>
            <a:ext cx="1814513" cy="792162"/>
          </a:xfrm>
          <a:prstGeom prst="rect">
            <a:avLst/>
          </a:prstGeom>
        </p:spPr>
        <p:txBody>
          <a:bodyPr>
            <a:spAutoFit/>
          </a:bodyPr>
          <a:lstStyle/>
          <a:p>
            <a:pPr eaLnBrk="1" fontAlgn="auto" hangingPunct="1">
              <a:lnSpc>
                <a:spcPct val="150000"/>
              </a:lnSpc>
              <a:spcBef>
                <a:spcPts val="0"/>
              </a:spcBef>
              <a:spcAft>
                <a:spcPts val="0"/>
              </a:spcAft>
              <a:defRPr/>
            </a:pPr>
            <a:r>
              <a:rPr lang="en-US" sz="1600" b="1" spc="20">
                <a:solidFill>
                  <a:schemeClr val="accent4"/>
                </a:solidFill>
                <a:latin typeface="Open Sans" panose="020B0606030504020204"/>
              </a:rPr>
              <a:t>Justice Served in State</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F69B6C56-142C-4D68-AF4F-01AC0D7D736E}"/>
              </a:ext>
            </a:extLst>
          </p:cNvPr>
          <p:cNvSpPr/>
          <p:nvPr/>
        </p:nvSpPr>
        <p:spPr>
          <a:xfrm>
            <a:off x="534310" y="4675870"/>
            <a:ext cx="5416550"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pic>
        <p:nvPicPr>
          <p:cNvPr id="10" name="Picture Placeholder 9">
            <a:extLst>
              <a:ext uri="{FF2B5EF4-FFF2-40B4-BE49-F238E27FC236}">
                <a16:creationId xmlns:a16="http://schemas.microsoft.com/office/drawing/2014/main" id="{1DCBB64F-58F9-435F-9332-33E1B83C7A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425" b="16425"/>
          <a:stretch>
            <a:fillRect/>
          </a:stretch>
        </p:blipFill>
        <p:spPr/>
      </p:pic>
      <p:pic>
        <p:nvPicPr>
          <p:cNvPr id="18" name="Picture Placeholder 17">
            <a:extLst>
              <a:ext uri="{FF2B5EF4-FFF2-40B4-BE49-F238E27FC236}">
                <a16:creationId xmlns:a16="http://schemas.microsoft.com/office/drawing/2014/main" id="{053EF275-A05D-4DF7-B653-20AEAF12EC6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425" b="16425"/>
          <a:stretch>
            <a:fillRect/>
          </a:stretch>
        </p:blipFill>
        <p:spPr/>
      </p:pic>
      <p:pic>
        <p:nvPicPr>
          <p:cNvPr id="20" name="Picture Placeholder 19">
            <a:extLst>
              <a:ext uri="{FF2B5EF4-FFF2-40B4-BE49-F238E27FC236}">
                <a16:creationId xmlns:a16="http://schemas.microsoft.com/office/drawing/2014/main" id="{9E28D5B2-9283-4D15-B685-49A78D0E9E2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5888" b="15888"/>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EB39CA-73F6-4887-9155-C6C59EC2E700}"/>
              </a:ext>
            </a:extLst>
          </p:cNvPr>
          <p:cNvSpPr/>
          <p:nvPr/>
        </p:nvSpPr>
        <p:spPr>
          <a:xfrm>
            <a:off x="0" y="0"/>
            <a:ext cx="19939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a:extLst>
              <a:ext uri="{FF2B5EF4-FFF2-40B4-BE49-F238E27FC236}">
                <a16:creationId xmlns:a16="http://schemas.microsoft.com/office/drawing/2014/main" id="{39F1F23B-4F7C-4C5B-B1FB-B84274EC4AC6}"/>
              </a:ext>
            </a:extLst>
          </p:cNvPr>
          <p:cNvSpPr/>
          <p:nvPr/>
        </p:nvSpPr>
        <p:spPr>
          <a:xfrm>
            <a:off x="7597775" y="862241"/>
            <a:ext cx="3324225" cy="1174750"/>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a:rPr>
              <a:t>Law without power is wishful thinking, rule without law is tyranny.</a:t>
            </a:r>
          </a:p>
        </p:txBody>
      </p:sp>
      <p:sp>
        <p:nvSpPr>
          <p:cNvPr id="3" name="Diamond 2">
            <a:extLst>
              <a:ext uri="{FF2B5EF4-FFF2-40B4-BE49-F238E27FC236}">
                <a16:creationId xmlns:a16="http://schemas.microsoft.com/office/drawing/2014/main" id="{CD3B44FD-F9F7-4410-8494-EB22A21E9113}"/>
              </a:ext>
            </a:extLst>
          </p:cNvPr>
          <p:cNvSpPr/>
          <p:nvPr/>
        </p:nvSpPr>
        <p:spPr>
          <a:xfrm>
            <a:off x="7678738" y="4697641"/>
            <a:ext cx="311150" cy="31115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Diamond 22">
            <a:extLst>
              <a:ext uri="{FF2B5EF4-FFF2-40B4-BE49-F238E27FC236}">
                <a16:creationId xmlns:a16="http://schemas.microsoft.com/office/drawing/2014/main" id="{C1049BF0-6294-4D86-9261-2D6A72083371}"/>
              </a:ext>
            </a:extLst>
          </p:cNvPr>
          <p:cNvSpPr/>
          <p:nvPr/>
        </p:nvSpPr>
        <p:spPr>
          <a:xfrm>
            <a:off x="7678738" y="5342166"/>
            <a:ext cx="311150" cy="30956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Diamond 24">
            <a:extLst>
              <a:ext uri="{FF2B5EF4-FFF2-40B4-BE49-F238E27FC236}">
                <a16:creationId xmlns:a16="http://schemas.microsoft.com/office/drawing/2014/main" id="{F6E8CE10-C3D5-4C53-A047-93098F3B3445}"/>
              </a:ext>
            </a:extLst>
          </p:cNvPr>
          <p:cNvSpPr/>
          <p:nvPr/>
        </p:nvSpPr>
        <p:spPr>
          <a:xfrm>
            <a:off x="7678738" y="5975579"/>
            <a:ext cx="311150" cy="31115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0791511F-CA0D-40F3-BB27-22A13556DBEA}"/>
              </a:ext>
            </a:extLst>
          </p:cNvPr>
          <p:cNvSpPr/>
          <p:nvPr/>
        </p:nvSpPr>
        <p:spPr>
          <a:xfrm>
            <a:off x="7612063" y="2408466"/>
            <a:ext cx="2468562"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Law Service</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8585C4D0-B304-4B6A-8B60-FA0F44B1B13D}"/>
              </a:ext>
            </a:extLst>
          </p:cNvPr>
          <p:cNvSpPr/>
          <p:nvPr/>
        </p:nvSpPr>
        <p:spPr>
          <a:xfrm>
            <a:off x="7624763" y="2808516"/>
            <a:ext cx="3925887" cy="1392238"/>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commodo consequat.</a:t>
            </a:r>
            <a:endParaRPr lang="en-US" sz="1100" spc="20" dirty="0">
              <a:solidFill>
                <a:schemeClr val="tx1">
                  <a:lumMod val="65000"/>
                  <a:lumOff val="35000"/>
                </a:schemeClr>
              </a:solidFill>
              <a:latin typeface="Lato" panose="020F0502020204030203" pitchFamily="34" charset="0"/>
            </a:endParaRPr>
          </a:p>
        </p:txBody>
      </p:sp>
      <p:sp>
        <p:nvSpPr>
          <p:cNvPr id="29" name="Rectangle 28">
            <a:extLst>
              <a:ext uri="{FF2B5EF4-FFF2-40B4-BE49-F238E27FC236}">
                <a16:creationId xmlns:a16="http://schemas.microsoft.com/office/drawing/2014/main" id="{13864229-538D-4AC3-9B23-015C4235D1BC}"/>
              </a:ext>
            </a:extLst>
          </p:cNvPr>
          <p:cNvSpPr/>
          <p:nvPr/>
        </p:nvSpPr>
        <p:spPr>
          <a:xfrm>
            <a:off x="8223250" y="4530954"/>
            <a:ext cx="1771650" cy="45402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400" spc="20">
                <a:solidFill>
                  <a:schemeClr val="tx1">
                    <a:lumMod val="65000"/>
                    <a:lumOff val="35000"/>
                  </a:schemeClr>
                </a:solidFill>
                <a:latin typeface="Lato" panose="020F0502020204030203" pitchFamily="34" charset="0"/>
              </a:rPr>
              <a:t>Free Consultation</a:t>
            </a:r>
            <a:endParaRPr lang="en-US" sz="1400" spc="20" dirty="0">
              <a:solidFill>
                <a:schemeClr val="tx1">
                  <a:lumMod val="65000"/>
                  <a:lumOff val="35000"/>
                </a:schemeClr>
              </a:solidFill>
              <a:latin typeface="Lato" panose="020F0502020204030203" pitchFamily="34" charset="0"/>
            </a:endParaRPr>
          </a:p>
        </p:txBody>
      </p:sp>
      <p:sp>
        <p:nvSpPr>
          <p:cNvPr id="30" name="Rectangle 29">
            <a:extLst>
              <a:ext uri="{FF2B5EF4-FFF2-40B4-BE49-F238E27FC236}">
                <a16:creationId xmlns:a16="http://schemas.microsoft.com/office/drawing/2014/main" id="{EFF66D37-B97B-4EFD-9F02-C69CB8F9F8DA}"/>
              </a:ext>
            </a:extLst>
          </p:cNvPr>
          <p:cNvSpPr/>
          <p:nvPr/>
        </p:nvSpPr>
        <p:spPr>
          <a:xfrm>
            <a:off x="8223250" y="5180241"/>
            <a:ext cx="3219450" cy="452438"/>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400" spc="20">
                <a:solidFill>
                  <a:schemeClr val="tx1">
                    <a:lumMod val="65000"/>
                    <a:lumOff val="35000"/>
                  </a:schemeClr>
                </a:solidFill>
                <a:latin typeface="Lato" panose="020F0502020204030203" pitchFamily="34" charset="0"/>
              </a:rPr>
              <a:t>Discount 20% for repeat customer</a:t>
            </a:r>
            <a:endParaRPr lang="en-US" sz="1400" spc="20" dirty="0">
              <a:solidFill>
                <a:schemeClr val="tx1">
                  <a:lumMod val="65000"/>
                  <a:lumOff val="35000"/>
                </a:schemeClr>
              </a:solidFill>
              <a:latin typeface="Lato" panose="020F0502020204030203" pitchFamily="34" charset="0"/>
            </a:endParaRPr>
          </a:p>
        </p:txBody>
      </p:sp>
      <p:sp>
        <p:nvSpPr>
          <p:cNvPr id="31" name="Rectangle 30">
            <a:extLst>
              <a:ext uri="{FF2B5EF4-FFF2-40B4-BE49-F238E27FC236}">
                <a16:creationId xmlns:a16="http://schemas.microsoft.com/office/drawing/2014/main" id="{F99FD799-17C7-4EA9-80F1-EE175625A8F7}"/>
              </a:ext>
            </a:extLst>
          </p:cNvPr>
          <p:cNvSpPr/>
          <p:nvPr/>
        </p:nvSpPr>
        <p:spPr>
          <a:xfrm>
            <a:off x="8223250" y="5832704"/>
            <a:ext cx="1771650" cy="45402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400" spc="20">
                <a:solidFill>
                  <a:schemeClr val="tx1">
                    <a:lumMod val="65000"/>
                    <a:lumOff val="35000"/>
                  </a:schemeClr>
                </a:solidFill>
                <a:latin typeface="Lato" panose="020F0502020204030203" pitchFamily="34" charset="0"/>
              </a:rPr>
              <a:t>Another Benefit</a:t>
            </a:r>
            <a:endParaRPr lang="en-US" sz="1400" spc="20" dirty="0">
              <a:solidFill>
                <a:schemeClr val="tx1">
                  <a:lumMod val="65000"/>
                  <a:lumOff val="35000"/>
                </a:schemeClr>
              </a:solidFill>
              <a:latin typeface="Lato" panose="020F0502020204030203" pitchFamily="34" charset="0"/>
            </a:endParaRPr>
          </a:p>
        </p:txBody>
      </p:sp>
      <p:pic>
        <p:nvPicPr>
          <p:cNvPr id="22" name="Picture Placeholder 21">
            <a:extLst>
              <a:ext uri="{FF2B5EF4-FFF2-40B4-BE49-F238E27FC236}">
                <a16:creationId xmlns:a16="http://schemas.microsoft.com/office/drawing/2014/main" id="{81E30A3C-0599-4F3B-928D-71207F6722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720" b="16720"/>
          <a:stretch>
            <a:fillRect/>
          </a:stretch>
        </p:blipFill>
        <p:spPr/>
      </p:pic>
      <p:pic>
        <p:nvPicPr>
          <p:cNvPr id="26" name="Picture Placeholder 25">
            <a:extLst>
              <a:ext uri="{FF2B5EF4-FFF2-40B4-BE49-F238E27FC236}">
                <a16:creationId xmlns:a16="http://schemas.microsoft.com/office/drawing/2014/main" id="{5F6EBDFD-DB65-4AF6-A87A-7E02FB2EF8D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925" b="19925"/>
          <a:stretch>
            <a:fillRect/>
          </a:stretch>
        </p:blipFill>
        <p:spPr/>
      </p:pic>
      <p:pic>
        <p:nvPicPr>
          <p:cNvPr id="32" name="Picture Placeholder 31">
            <a:extLst>
              <a:ext uri="{FF2B5EF4-FFF2-40B4-BE49-F238E27FC236}">
                <a16:creationId xmlns:a16="http://schemas.microsoft.com/office/drawing/2014/main" id="{BCC9A83C-3DB7-4C0D-B275-CAEE39738DE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577" r="16577"/>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D8E5BC-BD28-4519-91B9-6AF7BF6072BF}"/>
              </a:ext>
            </a:extLst>
          </p:cNvPr>
          <p:cNvSpPr/>
          <p:nvPr/>
        </p:nvSpPr>
        <p:spPr>
          <a:xfrm>
            <a:off x="573088" y="944885"/>
            <a:ext cx="4773612" cy="804863"/>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No act can be punished without rules governing it for the first.</a:t>
            </a:r>
          </a:p>
        </p:txBody>
      </p:sp>
      <p:sp>
        <p:nvSpPr>
          <p:cNvPr id="17" name="Rectangle 16">
            <a:extLst>
              <a:ext uri="{FF2B5EF4-FFF2-40B4-BE49-F238E27FC236}">
                <a16:creationId xmlns:a16="http://schemas.microsoft.com/office/drawing/2014/main" id="{8A501302-E4C5-4487-AAD1-83E06CDE574C}"/>
              </a:ext>
            </a:extLst>
          </p:cNvPr>
          <p:cNvSpPr/>
          <p:nvPr/>
        </p:nvSpPr>
        <p:spPr>
          <a:xfrm>
            <a:off x="1544638" y="1998663"/>
            <a:ext cx="1538287" cy="661987"/>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Vote is for</a:t>
            </a:r>
          </a:p>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Everyone</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2BC48F45-F693-485D-A283-50D931B93089}"/>
              </a:ext>
            </a:extLst>
          </p:cNvPr>
          <p:cNvSpPr/>
          <p:nvPr/>
        </p:nvSpPr>
        <p:spPr>
          <a:xfrm>
            <a:off x="573088" y="2741613"/>
            <a:ext cx="4938712" cy="1392237"/>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19" name="Rectangle 18">
            <a:extLst>
              <a:ext uri="{FF2B5EF4-FFF2-40B4-BE49-F238E27FC236}">
                <a16:creationId xmlns:a16="http://schemas.microsoft.com/office/drawing/2014/main" id="{A96AB6B7-257B-4EF6-B3F1-E777B9D9EA57}"/>
              </a:ext>
            </a:extLst>
          </p:cNvPr>
          <p:cNvSpPr/>
          <p:nvPr/>
        </p:nvSpPr>
        <p:spPr>
          <a:xfrm>
            <a:off x="1420813" y="4683125"/>
            <a:ext cx="1697037" cy="663575"/>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2020 USA</a:t>
            </a:r>
          </a:p>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Election</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81BFE2D9-B4C2-4210-9C5A-B9F4750288B4}"/>
              </a:ext>
            </a:extLst>
          </p:cNvPr>
          <p:cNvSpPr/>
          <p:nvPr/>
        </p:nvSpPr>
        <p:spPr>
          <a:xfrm>
            <a:off x="585788" y="5462588"/>
            <a:ext cx="4938712" cy="71596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grpSp>
        <p:nvGrpSpPr>
          <p:cNvPr id="4" name="Graphic 11">
            <a:extLst>
              <a:ext uri="{FF2B5EF4-FFF2-40B4-BE49-F238E27FC236}">
                <a16:creationId xmlns:a16="http://schemas.microsoft.com/office/drawing/2014/main" id="{8BB3F042-987F-425C-83D8-3C4FAF943022}"/>
              </a:ext>
            </a:extLst>
          </p:cNvPr>
          <p:cNvGrpSpPr/>
          <p:nvPr/>
        </p:nvGrpSpPr>
        <p:grpSpPr>
          <a:xfrm>
            <a:off x="645424" y="2091642"/>
            <a:ext cx="726451" cy="484300"/>
            <a:chOff x="650566" y="2091642"/>
            <a:chExt cx="726451" cy="484300"/>
          </a:xfrm>
          <a:solidFill>
            <a:srgbClr val="4B77D9"/>
          </a:solidFill>
        </p:grpSpPr>
        <p:sp>
          <p:nvSpPr>
            <p:cNvPr id="5" name="Freeform: Shape 4">
              <a:extLst>
                <a:ext uri="{FF2B5EF4-FFF2-40B4-BE49-F238E27FC236}">
                  <a16:creationId xmlns:a16="http://schemas.microsoft.com/office/drawing/2014/main" id="{4C82D923-DB61-4D3E-BCB6-5553EA1E1B29}"/>
                </a:ext>
              </a:extLst>
            </p:cNvPr>
            <p:cNvSpPr/>
            <p:nvPr/>
          </p:nvSpPr>
          <p:spPr>
            <a:xfrm>
              <a:off x="944606" y="2212717"/>
              <a:ext cx="34592" cy="242150"/>
            </a:xfrm>
            <a:custGeom>
              <a:avLst/>
              <a:gdLst>
                <a:gd name="connsiteX0" fmla="*/ 17296 w 34592"/>
                <a:gd name="connsiteY0" fmla="*/ 0 h 242150"/>
                <a:gd name="connsiteX1" fmla="*/ 0 w 34592"/>
                <a:gd name="connsiteY1" fmla="*/ 17296 h 242150"/>
                <a:gd name="connsiteX2" fmla="*/ 0 w 34592"/>
                <a:gd name="connsiteY2" fmla="*/ 224854 h 242150"/>
                <a:gd name="connsiteX3" fmla="*/ 17296 w 34592"/>
                <a:gd name="connsiteY3" fmla="*/ 242150 h 242150"/>
                <a:gd name="connsiteX4" fmla="*/ 34593 w 34592"/>
                <a:gd name="connsiteY4" fmla="*/ 224854 h 242150"/>
                <a:gd name="connsiteX5" fmla="*/ 34593 w 34592"/>
                <a:gd name="connsiteY5" fmla="*/ 17296 h 242150"/>
                <a:gd name="connsiteX6" fmla="*/ 17296 w 34592"/>
                <a:gd name="connsiteY6" fmla="*/ 0 h 2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92" h="242150">
                  <a:moveTo>
                    <a:pt x="17296" y="0"/>
                  </a:moveTo>
                  <a:cubicBezTo>
                    <a:pt x="7749" y="12"/>
                    <a:pt x="12" y="7749"/>
                    <a:pt x="0" y="17296"/>
                  </a:cubicBezTo>
                  <a:lnTo>
                    <a:pt x="0" y="224854"/>
                  </a:lnTo>
                  <a:cubicBezTo>
                    <a:pt x="0" y="234407"/>
                    <a:pt x="7744" y="242150"/>
                    <a:pt x="17296" y="242150"/>
                  </a:cubicBezTo>
                  <a:cubicBezTo>
                    <a:pt x="26849" y="242150"/>
                    <a:pt x="34593" y="234407"/>
                    <a:pt x="34593" y="224854"/>
                  </a:cubicBezTo>
                  <a:lnTo>
                    <a:pt x="34593" y="17296"/>
                  </a:lnTo>
                  <a:cubicBezTo>
                    <a:pt x="34581" y="7749"/>
                    <a:pt x="26844" y="12"/>
                    <a:pt x="17296" y="0"/>
                  </a:cubicBezTo>
                  <a:close/>
                </a:path>
              </a:pathLst>
            </a:custGeom>
            <a:solidFill>
              <a:schemeClr val="accent4"/>
            </a:solidFill>
            <a:ln w="863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Shape 5">
              <a:extLst>
                <a:ext uri="{FF2B5EF4-FFF2-40B4-BE49-F238E27FC236}">
                  <a16:creationId xmlns:a16="http://schemas.microsoft.com/office/drawing/2014/main" id="{A1DA41EB-44AC-43DA-9349-D568EAA896C6}"/>
                </a:ext>
              </a:extLst>
            </p:cNvPr>
            <p:cNvSpPr/>
            <p:nvPr/>
          </p:nvSpPr>
          <p:spPr>
            <a:xfrm>
              <a:off x="650566" y="2091642"/>
              <a:ext cx="726451" cy="484300"/>
            </a:xfrm>
            <a:custGeom>
              <a:avLst/>
              <a:gdLst>
                <a:gd name="connsiteX0" fmla="*/ 709155 w 726451"/>
                <a:gd name="connsiteY0" fmla="*/ 0 h 484300"/>
                <a:gd name="connsiteX1" fmla="*/ 17296 w 726451"/>
                <a:gd name="connsiteY1" fmla="*/ 0 h 484300"/>
                <a:gd name="connsiteX2" fmla="*/ 0 w 726451"/>
                <a:gd name="connsiteY2" fmla="*/ 17276 h 484300"/>
                <a:gd name="connsiteX3" fmla="*/ 0 w 726451"/>
                <a:gd name="connsiteY3" fmla="*/ 17296 h 484300"/>
                <a:gd name="connsiteX4" fmla="*/ 0 w 726451"/>
                <a:gd name="connsiteY4" fmla="*/ 467004 h 484300"/>
                <a:gd name="connsiteX5" fmla="*/ 17276 w 726451"/>
                <a:gd name="connsiteY5" fmla="*/ 484301 h 484300"/>
                <a:gd name="connsiteX6" fmla="*/ 17296 w 726451"/>
                <a:gd name="connsiteY6" fmla="*/ 484301 h 484300"/>
                <a:gd name="connsiteX7" fmla="*/ 709155 w 726451"/>
                <a:gd name="connsiteY7" fmla="*/ 484301 h 484300"/>
                <a:gd name="connsiteX8" fmla="*/ 726451 w 726451"/>
                <a:gd name="connsiteY8" fmla="*/ 467025 h 484300"/>
                <a:gd name="connsiteX9" fmla="*/ 726451 w 726451"/>
                <a:gd name="connsiteY9" fmla="*/ 467004 h 484300"/>
                <a:gd name="connsiteX10" fmla="*/ 726451 w 726451"/>
                <a:gd name="connsiteY10" fmla="*/ 17296 h 484300"/>
                <a:gd name="connsiteX11" fmla="*/ 709176 w 726451"/>
                <a:gd name="connsiteY11" fmla="*/ 0 h 484300"/>
                <a:gd name="connsiteX12" fmla="*/ 709155 w 726451"/>
                <a:gd name="connsiteY12" fmla="*/ 0 h 484300"/>
                <a:gd name="connsiteX13" fmla="*/ 172660 w 726451"/>
                <a:gd name="connsiteY13" fmla="*/ 383714 h 484300"/>
                <a:gd name="connsiteX14" fmla="*/ 152492 w 726451"/>
                <a:gd name="connsiteY14" fmla="*/ 397533 h 484300"/>
                <a:gd name="connsiteX15" fmla="*/ 138673 w 726451"/>
                <a:gd name="connsiteY15" fmla="*/ 383714 h 484300"/>
                <a:gd name="connsiteX16" fmla="*/ 86783 w 726451"/>
                <a:gd name="connsiteY16" fmla="*/ 106971 h 484300"/>
                <a:gd name="connsiteX17" fmla="*/ 100585 w 726451"/>
                <a:gd name="connsiteY17" fmla="*/ 86785 h 484300"/>
                <a:gd name="connsiteX18" fmla="*/ 120771 w 726451"/>
                <a:gd name="connsiteY18" fmla="*/ 100587 h 484300"/>
                <a:gd name="connsiteX19" fmla="*/ 155668 w 726451"/>
                <a:gd name="connsiteY19" fmla="*/ 286659 h 484300"/>
                <a:gd name="connsiteX20" fmla="*/ 190565 w 726451"/>
                <a:gd name="connsiteY20" fmla="*/ 100587 h 484300"/>
                <a:gd name="connsiteX21" fmla="*/ 210751 w 726451"/>
                <a:gd name="connsiteY21" fmla="*/ 86785 h 484300"/>
                <a:gd name="connsiteX22" fmla="*/ 224553 w 726451"/>
                <a:gd name="connsiteY22" fmla="*/ 106971 h 484300"/>
                <a:gd name="connsiteX23" fmla="*/ 363226 w 726451"/>
                <a:gd name="connsiteY23" fmla="*/ 345929 h 484300"/>
                <a:gd name="connsiteX24" fmla="*/ 311336 w 726451"/>
                <a:gd name="connsiteY24" fmla="*/ 397819 h 484300"/>
                <a:gd name="connsiteX25" fmla="*/ 259447 w 726451"/>
                <a:gd name="connsiteY25" fmla="*/ 345929 h 484300"/>
                <a:gd name="connsiteX26" fmla="*/ 259447 w 726451"/>
                <a:gd name="connsiteY26" fmla="*/ 138372 h 484300"/>
                <a:gd name="connsiteX27" fmla="*/ 311336 w 726451"/>
                <a:gd name="connsiteY27" fmla="*/ 86482 h 484300"/>
                <a:gd name="connsiteX28" fmla="*/ 363226 w 726451"/>
                <a:gd name="connsiteY28" fmla="*/ 138372 h 484300"/>
                <a:gd name="connsiteX29" fmla="*/ 484301 w 726451"/>
                <a:gd name="connsiteY29" fmla="*/ 121075 h 484300"/>
                <a:gd name="connsiteX30" fmla="*/ 467004 w 726451"/>
                <a:gd name="connsiteY30" fmla="*/ 121075 h 484300"/>
                <a:gd name="connsiteX31" fmla="*/ 467004 w 726451"/>
                <a:gd name="connsiteY31" fmla="*/ 380522 h 484300"/>
                <a:gd name="connsiteX32" fmla="*/ 449708 w 726451"/>
                <a:gd name="connsiteY32" fmla="*/ 397819 h 484300"/>
                <a:gd name="connsiteX33" fmla="*/ 432411 w 726451"/>
                <a:gd name="connsiteY33" fmla="*/ 380522 h 484300"/>
                <a:gd name="connsiteX34" fmla="*/ 432411 w 726451"/>
                <a:gd name="connsiteY34" fmla="*/ 121075 h 484300"/>
                <a:gd name="connsiteX35" fmla="*/ 415115 w 726451"/>
                <a:gd name="connsiteY35" fmla="*/ 121075 h 484300"/>
                <a:gd name="connsiteX36" fmla="*/ 397819 w 726451"/>
                <a:gd name="connsiteY36" fmla="*/ 103779 h 484300"/>
                <a:gd name="connsiteX37" fmla="*/ 415115 w 726451"/>
                <a:gd name="connsiteY37" fmla="*/ 86482 h 484300"/>
                <a:gd name="connsiteX38" fmla="*/ 484301 w 726451"/>
                <a:gd name="connsiteY38" fmla="*/ 86482 h 484300"/>
                <a:gd name="connsiteX39" fmla="*/ 501597 w 726451"/>
                <a:gd name="connsiteY39" fmla="*/ 103779 h 484300"/>
                <a:gd name="connsiteX40" fmla="*/ 484301 w 726451"/>
                <a:gd name="connsiteY40" fmla="*/ 121075 h 484300"/>
                <a:gd name="connsiteX41" fmla="*/ 622673 w 726451"/>
                <a:gd name="connsiteY41" fmla="*/ 224854 h 484300"/>
                <a:gd name="connsiteX42" fmla="*/ 639969 w 726451"/>
                <a:gd name="connsiteY42" fmla="*/ 242150 h 484300"/>
                <a:gd name="connsiteX43" fmla="*/ 622673 w 726451"/>
                <a:gd name="connsiteY43" fmla="*/ 259447 h 484300"/>
                <a:gd name="connsiteX44" fmla="*/ 570783 w 726451"/>
                <a:gd name="connsiteY44" fmla="*/ 259447 h 484300"/>
                <a:gd name="connsiteX45" fmla="*/ 570783 w 726451"/>
                <a:gd name="connsiteY45" fmla="*/ 363226 h 484300"/>
                <a:gd name="connsiteX46" fmla="*/ 622673 w 726451"/>
                <a:gd name="connsiteY46" fmla="*/ 363226 h 484300"/>
                <a:gd name="connsiteX47" fmla="*/ 639969 w 726451"/>
                <a:gd name="connsiteY47" fmla="*/ 380522 h 484300"/>
                <a:gd name="connsiteX48" fmla="*/ 622673 w 726451"/>
                <a:gd name="connsiteY48" fmla="*/ 397819 h 484300"/>
                <a:gd name="connsiteX49" fmla="*/ 553487 w 726451"/>
                <a:gd name="connsiteY49" fmla="*/ 397819 h 484300"/>
                <a:gd name="connsiteX50" fmla="*/ 536190 w 726451"/>
                <a:gd name="connsiteY50" fmla="*/ 380543 h 484300"/>
                <a:gd name="connsiteX51" fmla="*/ 536190 w 726451"/>
                <a:gd name="connsiteY51" fmla="*/ 380522 h 484300"/>
                <a:gd name="connsiteX52" fmla="*/ 536190 w 726451"/>
                <a:gd name="connsiteY52" fmla="*/ 103779 h 484300"/>
                <a:gd name="connsiteX53" fmla="*/ 553466 w 726451"/>
                <a:gd name="connsiteY53" fmla="*/ 86482 h 484300"/>
                <a:gd name="connsiteX54" fmla="*/ 553487 w 726451"/>
                <a:gd name="connsiteY54" fmla="*/ 86482 h 484300"/>
                <a:gd name="connsiteX55" fmla="*/ 622673 w 726451"/>
                <a:gd name="connsiteY55" fmla="*/ 86482 h 484300"/>
                <a:gd name="connsiteX56" fmla="*/ 639969 w 726451"/>
                <a:gd name="connsiteY56" fmla="*/ 103779 h 484300"/>
                <a:gd name="connsiteX57" fmla="*/ 622673 w 726451"/>
                <a:gd name="connsiteY57" fmla="*/ 121075 h 484300"/>
                <a:gd name="connsiteX58" fmla="*/ 570783 w 726451"/>
                <a:gd name="connsiteY58" fmla="*/ 121075 h 484300"/>
                <a:gd name="connsiteX59" fmla="*/ 570783 w 726451"/>
                <a:gd name="connsiteY59" fmla="*/ 224854 h 4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26451" h="484300">
                  <a:moveTo>
                    <a:pt x="709155" y="0"/>
                  </a:moveTo>
                  <a:lnTo>
                    <a:pt x="17296" y="0"/>
                  </a:lnTo>
                  <a:cubicBezTo>
                    <a:pt x="7750" y="-6"/>
                    <a:pt x="6" y="7729"/>
                    <a:pt x="0" y="17276"/>
                  </a:cubicBezTo>
                  <a:cubicBezTo>
                    <a:pt x="0" y="17283"/>
                    <a:pt x="0" y="17290"/>
                    <a:pt x="0" y="17296"/>
                  </a:cubicBezTo>
                  <a:lnTo>
                    <a:pt x="0" y="467004"/>
                  </a:lnTo>
                  <a:cubicBezTo>
                    <a:pt x="-6" y="476551"/>
                    <a:pt x="7729" y="484295"/>
                    <a:pt x="17276" y="484301"/>
                  </a:cubicBezTo>
                  <a:cubicBezTo>
                    <a:pt x="17283" y="484301"/>
                    <a:pt x="17290" y="484301"/>
                    <a:pt x="17296" y="484301"/>
                  </a:cubicBezTo>
                  <a:lnTo>
                    <a:pt x="709155" y="484301"/>
                  </a:lnTo>
                  <a:cubicBezTo>
                    <a:pt x="718702" y="484307"/>
                    <a:pt x="726445" y="476572"/>
                    <a:pt x="726451" y="467025"/>
                  </a:cubicBezTo>
                  <a:cubicBezTo>
                    <a:pt x="726451" y="467018"/>
                    <a:pt x="726451" y="467011"/>
                    <a:pt x="726451" y="467004"/>
                  </a:cubicBezTo>
                  <a:lnTo>
                    <a:pt x="726451" y="17296"/>
                  </a:lnTo>
                  <a:cubicBezTo>
                    <a:pt x="726457" y="7750"/>
                    <a:pt x="718722" y="6"/>
                    <a:pt x="709176" y="0"/>
                  </a:cubicBezTo>
                  <a:cubicBezTo>
                    <a:pt x="709169" y="0"/>
                    <a:pt x="709162" y="0"/>
                    <a:pt x="709155" y="0"/>
                  </a:cubicBezTo>
                  <a:close/>
                  <a:moveTo>
                    <a:pt x="172660" y="383714"/>
                  </a:moveTo>
                  <a:cubicBezTo>
                    <a:pt x="170906" y="393099"/>
                    <a:pt x="161877" y="399286"/>
                    <a:pt x="152492" y="397533"/>
                  </a:cubicBezTo>
                  <a:cubicBezTo>
                    <a:pt x="145474" y="396222"/>
                    <a:pt x="139984" y="390732"/>
                    <a:pt x="138673" y="383714"/>
                  </a:cubicBezTo>
                  <a:lnTo>
                    <a:pt x="86783" y="106971"/>
                  </a:lnTo>
                  <a:cubicBezTo>
                    <a:pt x="85021" y="97586"/>
                    <a:pt x="91200" y="88547"/>
                    <a:pt x="100585" y="86785"/>
                  </a:cubicBezTo>
                  <a:cubicBezTo>
                    <a:pt x="109970" y="85022"/>
                    <a:pt x="119008" y="91202"/>
                    <a:pt x="120771" y="100587"/>
                  </a:cubicBezTo>
                  <a:lnTo>
                    <a:pt x="155668" y="286659"/>
                  </a:lnTo>
                  <a:lnTo>
                    <a:pt x="190565" y="100587"/>
                  </a:lnTo>
                  <a:cubicBezTo>
                    <a:pt x="192328" y="91202"/>
                    <a:pt x="201366" y="85022"/>
                    <a:pt x="210751" y="86785"/>
                  </a:cubicBezTo>
                  <a:cubicBezTo>
                    <a:pt x="220136" y="88547"/>
                    <a:pt x="226316" y="97586"/>
                    <a:pt x="224553" y="106971"/>
                  </a:cubicBezTo>
                  <a:close/>
                  <a:moveTo>
                    <a:pt x="363226" y="345929"/>
                  </a:moveTo>
                  <a:cubicBezTo>
                    <a:pt x="363226" y="374587"/>
                    <a:pt x="339994" y="397819"/>
                    <a:pt x="311336" y="397819"/>
                  </a:cubicBezTo>
                  <a:cubicBezTo>
                    <a:pt x="282679" y="397819"/>
                    <a:pt x="259447" y="374587"/>
                    <a:pt x="259447" y="345929"/>
                  </a:cubicBezTo>
                  <a:lnTo>
                    <a:pt x="259447" y="138372"/>
                  </a:lnTo>
                  <a:cubicBezTo>
                    <a:pt x="259447" y="109714"/>
                    <a:pt x="282679" y="86482"/>
                    <a:pt x="311336" y="86482"/>
                  </a:cubicBezTo>
                  <a:cubicBezTo>
                    <a:pt x="339994" y="86482"/>
                    <a:pt x="363226" y="109714"/>
                    <a:pt x="363226" y="138372"/>
                  </a:cubicBezTo>
                  <a:close/>
                  <a:moveTo>
                    <a:pt x="484301" y="121075"/>
                  </a:moveTo>
                  <a:lnTo>
                    <a:pt x="467004" y="121075"/>
                  </a:lnTo>
                  <a:lnTo>
                    <a:pt x="467004" y="380522"/>
                  </a:lnTo>
                  <a:cubicBezTo>
                    <a:pt x="467004" y="390075"/>
                    <a:pt x="459261" y="397819"/>
                    <a:pt x="449708" y="397819"/>
                  </a:cubicBezTo>
                  <a:cubicBezTo>
                    <a:pt x="440155" y="397819"/>
                    <a:pt x="432411" y="390075"/>
                    <a:pt x="432411" y="380522"/>
                  </a:cubicBezTo>
                  <a:lnTo>
                    <a:pt x="432411" y="121075"/>
                  </a:lnTo>
                  <a:lnTo>
                    <a:pt x="415115" y="121075"/>
                  </a:lnTo>
                  <a:cubicBezTo>
                    <a:pt x="405562" y="121075"/>
                    <a:pt x="397819" y="113332"/>
                    <a:pt x="397819" y="103779"/>
                  </a:cubicBezTo>
                  <a:cubicBezTo>
                    <a:pt x="397819" y="94226"/>
                    <a:pt x="405562" y="86482"/>
                    <a:pt x="415115" y="86482"/>
                  </a:cubicBezTo>
                  <a:lnTo>
                    <a:pt x="484301" y="86482"/>
                  </a:lnTo>
                  <a:cubicBezTo>
                    <a:pt x="493854" y="86482"/>
                    <a:pt x="501597" y="94226"/>
                    <a:pt x="501597" y="103779"/>
                  </a:cubicBezTo>
                  <a:cubicBezTo>
                    <a:pt x="501597" y="113332"/>
                    <a:pt x="493854" y="121075"/>
                    <a:pt x="484301" y="121075"/>
                  </a:cubicBezTo>
                  <a:close/>
                  <a:moveTo>
                    <a:pt x="622673" y="224854"/>
                  </a:moveTo>
                  <a:cubicBezTo>
                    <a:pt x="632225" y="224854"/>
                    <a:pt x="639969" y="232598"/>
                    <a:pt x="639969" y="242150"/>
                  </a:cubicBezTo>
                  <a:cubicBezTo>
                    <a:pt x="639969" y="251703"/>
                    <a:pt x="632225" y="259447"/>
                    <a:pt x="622673" y="259447"/>
                  </a:cubicBezTo>
                  <a:lnTo>
                    <a:pt x="570783" y="259447"/>
                  </a:lnTo>
                  <a:lnTo>
                    <a:pt x="570783" y="363226"/>
                  </a:lnTo>
                  <a:lnTo>
                    <a:pt x="622673" y="363226"/>
                  </a:lnTo>
                  <a:cubicBezTo>
                    <a:pt x="632225" y="363226"/>
                    <a:pt x="639969" y="370969"/>
                    <a:pt x="639969" y="380522"/>
                  </a:cubicBezTo>
                  <a:cubicBezTo>
                    <a:pt x="639969" y="390075"/>
                    <a:pt x="632225" y="397819"/>
                    <a:pt x="622673" y="397819"/>
                  </a:cubicBezTo>
                  <a:lnTo>
                    <a:pt x="553487" y="397819"/>
                  </a:lnTo>
                  <a:cubicBezTo>
                    <a:pt x="543940" y="397825"/>
                    <a:pt x="536196" y="390090"/>
                    <a:pt x="536190" y="380543"/>
                  </a:cubicBezTo>
                  <a:cubicBezTo>
                    <a:pt x="536190" y="380536"/>
                    <a:pt x="536190" y="380529"/>
                    <a:pt x="536190" y="380522"/>
                  </a:cubicBezTo>
                  <a:lnTo>
                    <a:pt x="536190" y="103779"/>
                  </a:lnTo>
                  <a:cubicBezTo>
                    <a:pt x="536184" y="94232"/>
                    <a:pt x="543919" y="86488"/>
                    <a:pt x="553466" y="86482"/>
                  </a:cubicBezTo>
                  <a:cubicBezTo>
                    <a:pt x="553473" y="86482"/>
                    <a:pt x="553480" y="86482"/>
                    <a:pt x="553487" y="86482"/>
                  </a:cubicBezTo>
                  <a:lnTo>
                    <a:pt x="622673" y="86482"/>
                  </a:lnTo>
                  <a:cubicBezTo>
                    <a:pt x="632225" y="86482"/>
                    <a:pt x="639969" y="94226"/>
                    <a:pt x="639969" y="103779"/>
                  </a:cubicBezTo>
                  <a:cubicBezTo>
                    <a:pt x="639969" y="113332"/>
                    <a:pt x="632225" y="121075"/>
                    <a:pt x="622673" y="121075"/>
                  </a:cubicBezTo>
                  <a:lnTo>
                    <a:pt x="570783" y="121075"/>
                  </a:lnTo>
                  <a:lnTo>
                    <a:pt x="570783" y="224854"/>
                  </a:lnTo>
                  <a:close/>
                </a:path>
              </a:pathLst>
            </a:custGeom>
            <a:solidFill>
              <a:schemeClr val="accent4"/>
            </a:solidFill>
            <a:ln w="863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pic>
        <p:nvPicPr>
          <p:cNvPr id="12" name="Picture Placeholder 11">
            <a:extLst>
              <a:ext uri="{FF2B5EF4-FFF2-40B4-BE49-F238E27FC236}">
                <a16:creationId xmlns:a16="http://schemas.microsoft.com/office/drawing/2014/main" id="{B0E46165-CAAB-4CDE-8012-989944CE8B5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a:xfrm>
            <a:off x="6096000" y="0"/>
            <a:ext cx="6096000" cy="6858000"/>
          </a:xfrm>
        </p:spPr>
      </p:pic>
      <p:grpSp>
        <p:nvGrpSpPr>
          <p:cNvPr id="2" name="Graphic 10">
            <a:extLst>
              <a:ext uri="{FF2B5EF4-FFF2-40B4-BE49-F238E27FC236}">
                <a16:creationId xmlns:a16="http://schemas.microsoft.com/office/drawing/2014/main" id="{9634D1CC-6EA7-442D-B592-4B7F5F7FFE5B}"/>
              </a:ext>
            </a:extLst>
          </p:cNvPr>
          <p:cNvGrpSpPr/>
          <p:nvPr/>
        </p:nvGrpSpPr>
        <p:grpSpPr>
          <a:xfrm>
            <a:off x="675722" y="4669193"/>
            <a:ext cx="553486" cy="691858"/>
            <a:chOff x="675722" y="4669193"/>
            <a:chExt cx="553486" cy="691858"/>
          </a:xfrm>
          <a:solidFill>
            <a:srgbClr val="4B77D9"/>
          </a:solidFill>
        </p:grpSpPr>
        <p:sp>
          <p:nvSpPr>
            <p:cNvPr id="8" name="Freeform 7">
              <a:extLst>
                <a:ext uri="{FF2B5EF4-FFF2-40B4-BE49-F238E27FC236}">
                  <a16:creationId xmlns:a16="http://schemas.microsoft.com/office/drawing/2014/main" id="{E4DC1526-EDC0-48F3-8F46-F33D53B68013}"/>
                </a:ext>
              </a:extLst>
            </p:cNvPr>
            <p:cNvSpPr/>
            <p:nvPr/>
          </p:nvSpPr>
          <p:spPr>
            <a:xfrm>
              <a:off x="675722" y="4669193"/>
              <a:ext cx="380522" cy="691858"/>
            </a:xfrm>
            <a:custGeom>
              <a:avLst/>
              <a:gdLst>
                <a:gd name="connsiteX0" fmla="*/ 363226 w 380522"/>
                <a:gd name="connsiteY0" fmla="*/ 380522 h 691858"/>
                <a:gd name="connsiteX1" fmla="*/ 380522 w 380522"/>
                <a:gd name="connsiteY1" fmla="*/ 363246 h 691858"/>
                <a:gd name="connsiteX2" fmla="*/ 380522 w 380522"/>
                <a:gd name="connsiteY2" fmla="*/ 363226 h 691858"/>
                <a:gd name="connsiteX3" fmla="*/ 380522 w 380522"/>
                <a:gd name="connsiteY3" fmla="*/ 51889 h 691858"/>
                <a:gd name="connsiteX4" fmla="*/ 363246 w 380522"/>
                <a:gd name="connsiteY4" fmla="*/ 34593 h 691858"/>
                <a:gd name="connsiteX5" fmla="*/ 363226 w 380522"/>
                <a:gd name="connsiteY5" fmla="*/ 34593 h 691858"/>
                <a:gd name="connsiteX6" fmla="*/ 34593 w 380522"/>
                <a:gd name="connsiteY6" fmla="*/ 34593 h 691858"/>
                <a:gd name="connsiteX7" fmla="*/ 34593 w 380522"/>
                <a:gd name="connsiteY7" fmla="*/ 17296 h 691858"/>
                <a:gd name="connsiteX8" fmla="*/ 17296 w 380522"/>
                <a:gd name="connsiteY8" fmla="*/ 0 h 691858"/>
                <a:gd name="connsiteX9" fmla="*/ 0 w 380522"/>
                <a:gd name="connsiteY9" fmla="*/ 17296 h 691858"/>
                <a:gd name="connsiteX10" fmla="*/ 0 w 380522"/>
                <a:gd name="connsiteY10" fmla="*/ 674562 h 691858"/>
                <a:gd name="connsiteX11" fmla="*/ 17296 w 380522"/>
                <a:gd name="connsiteY11" fmla="*/ 691858 h 691858"/>
                <a:gd name="connsiteX12" fmla="*/ 34593 w 380522"/>
                <a:gd name="connsiteY12" fmla="*/ 674562 h 691858"/>
                <a:gd name="connsiteX13" fmla="*/ 34593 w 380522"/>
                <a:gd name="connsiteY13" fmla="*/ 380522 h 69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0522" h="691858">
                  <a:moveTo>
                    <a:pt x="363226" y="380522"/>
                  </a:moveTo>
                  <a:cubicBezTo>
                    <a:pt x="372772" y="380528"/>
                    <a:pt x="380516" y="372793"/>
                    <a:pt x="380522" y="363246"/>
                  </a:cubicBezTo>
                  <a:cubicBezTo>
                    <a:pt x="380522" y="363239"/>
                    <a:pt x="380522" y="363233"/>
                    <a:pt x="380522" y="363226"/>
                  </a:cubicBezTo>
                  <a:lnTo>
                    <a:pt x="380522" y="51889"/>
                  </a:lnTo>
                  <a:cubicBezTo>
                    <a:pt x="380528" y="42343"/>
                    <a:pt x="372793" y="34599"/>
                    <a:pt x="363246" y="34593"/>
                  </a:cubicBezTo>
                  <a:cubicBezTo>
                    <a:pt x="363239" y="34593"/>
                    <a:pt x="363233" y="34593"/>
                    <a:pt x="363226" y="34593"/>
                  </a:cubicBezTo>
                  <a:lnTo>
                    <a:pt x="34593" y="34593"/>
                  </a:lnTo>
                  <a:lnTo>
                    <a:pt x="34593" y="17296"/>
                  </a:lnTo>
                  <a:cubicBezTo>
                    <a:pt x="34593" y="7744"/>
                    <a:pt x="26849" y="0"/>
                    <a:pt x="17296" y="0"/>
                  </a:cubicBezTo>
                  <a:cubicBezTo>
                    <a:pt x="7744" y="0"/>
                    <a:pt x="0" y="7744"/>
                    <a:pt x="0" y="17296"/>
                  </a:cubicBezTo>
                  <a:lnTo>
                    <a:pt x="0" y="674562"/>
                  </a:lnTo>
                  <a:cubicBezTo>
                    <a:pt x="0" y="684115"/>
                    <a:pt x="7744" y="691858"/>
                    <a:pt x="17296" y="691858"/>
                  </a:cubicBezTo>
                  <a:cubicBezTo>
                    <a:pt x="26849" y="691858"/>
                    <a:pt x="34593" y="684115"/>
                    <a:pt x="34593" y="674562"/>
                  </a:cubicBezTo>
                  <a:lnTo>
                    <a:pt x="34593" y="380522"/>
                  </a:lnTo>
                  <a:close/>
                </a:path>
              </a:pathLst>
            </a:custGeom>
            <a:solidFill>
              <a:schemeClr val="accent4"/>
            </a:solidFill>
            <a:ln w="863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8">
              <a:extLst>
                <a:ext uri="{FF2B5EF4-FFF2-40B4-BE49-F238E27FC236}">
                  <a16:creationId xmlns:a16="http://schemas.microsoft.com/office/drawing/2014/main" id="{070DCDC2-2BC9-4F65-B582-BF956E5D56A8}"/>
                </a:ext>
              </a:extLst>
            </p:cNvPr>
            <p:cNvSpPr/>
            <p:nvPr/>
          </p:nvSpPr>
          <p:spPr>
            <a:xfrm>
              <a:off x="917873" y="5084308"/>
              <a:ext cx="128236" cy="103778"/>
            </a:xfrm>
            <a:custGeom>
              <a:avLst/>
              <a:gdLst>
                <a:gd name="connsiteX0" fmla="*/ 0 w 128236"/>
                <a:gd name="connsiteY0" fmla="*/ 0 h 103778"/>
                <a:gd name="connsiteX1" fmla="*/ 0 w 128236"/>
                <a:gd name="connsiteY1" fmla="*/ 86482 h 103778"/>
                <a:gd name="connsiteX2" fmla="*/ 10675 w 128236"/>
                <a:gd name="connsiteY2" fmla="*/ 102462 h 103778"/>
                <a:gd name="connsiteX3" fmla="*/ 17296 w 128236"/>
                <a:gd name="connsiteY3" fmla="*/ 103779 h 103778"/>
                <a:gd name="connsiteX4" fmla="*/ 29526 w 128236"/>
                <a:gd name="connsiteY4" fmla="*/ 98712 h 103778"/>
                <a:gd name="connsiteX5" fmla="*/ 128237 w 128236"/>
                <a:gd name="connsiteY5" fmla="*/ 0 h 10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36" h="103778">
                  <a:moveTo>
                    <a:pt x="0" y="0"/>
                  </a:moveTo>
                  <a:lnTo>
                    <a:pt x="0" y="86482"/>
                  </a:lnTo>
                  <a:cubicBezTo>
                    <a:pt x="-5" y="93479"/>
                    <a:pt x="4210" y="99788"/>
                    <a:pt x="10675" y="102462"/>
                  </a:cubicBezTo>
                  <a:cubicBezTo>
                    <a:pt x="12776" y="103326"/>
                    <a:pt x="15025" y="103774"/>
                    <a:pt x="17296" y="103779"/>
                  </a:cubicBezTo>
                  <a:cubicBezTo>
                    <a:pt x="21883" y="103778"/>
                    <a:pt x="26283" y="101956"/>
                    <a:pt x="29526" y="98712"/>
                  </a:cubicBezTo>
                  <a:lnTo>
                    <a:pt x="128237" y="0"/>
                  </a:lnTo>
                  <a:close/>
                </a:path>
              </a:pathLst>
            </a:custGeom>
            <a:solidFill>
              <a:schemeClr val="accent4"/>
            </a:solidFill>
            <a:ln w="863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9">
              <a:extLst>
                <a:ext uri="{FF2B5EF4-FFF2-40B4-BE49-F238E27FC236}">
                  <a16:creationId xmlns:a16="http://schemas.microsoft.com/office/drawing/2014/main" id="{18534BDE-5455-44F7-A335-AD3610F6E653}"/>
                </a:ext>
              </a:extLst>
            </p:cNvPr>
            <p:cNvSpPr/>
            <p:nvPr/>
          </p:nvSpPr>
          <p:spPr>
            <a:xfrm>
              <a:off x="991248" y="4807565"/>
              <a:ext cx="237961" cy="380522"/>
            </a:xfrm>
            <a:custGeom>
              <a:avLst/>
              <a:gdLst>
                <a:gd name="connsiteX0" fmla="*/ 220665 w 237961"/>
                <a:gd name="connsiteY0" fmla="*/ 0 h 380522"/>
                <a:gd name="connsiteX1" fmla="*/ 99590 w 237961"/>
                <a:gd name="connsiteY1" fmla="*/ 0 h 380522"/>
                <a:gd name="connsiteX2" fmla="*/ 99590 w 237961"/>
                <a:gd name="connsiteY2" fmla="*/ 259447 h 380522"/>
                <a:gd name="connsiteX3" fmla="*/ 98662 w 237961"/>
                <a:gd name="connsiteY3" fmla="*/ 268621 h 380522"/>
                <a:gd name="connsiteX4" fmla="*/ 98545 w 237961"/>
                <a:gd name="connsiteY4" fmla="*/ 269778 h 380522"/>
                <a:gd name="connsiteX5" fmla="*/ 94134 w 237961"/>
                <a:gd name="connsiteY5" fmla="*/ 282145 h 380522"/>
                <a:gd name="connsiteX6" fmla="*/ 92435 w 237961"/>
                <a:gd name="connsiteY6" fmla="*/ 285274 h 380522"/>
                <a:gd name="connsiteX7" fmla="*/ 84591 w 237961"/>
                <a:gd name="connsiteY7" fmla="*/ 295856 h 380522"/>
                <a:gd name="connsiteX8" fmla="*/ 84389 w 237961"/>
                <a:gd name="connsiteY8" fmla="*/ 296131 h 380522"/>
                <a:gd name="connsiteX9" fmla="*/ 0 w 237961"/>
                <a:gd name="connsiteY9" fmla="*/ 380522 h 380522"/>
                <a:gd name="connsiteX10" fmla="*/ 220665 w 237961"/>
                <a:gd name="connsiteY10" fmla="*/ 380522 h 380522"/>
                <a:gd name="connsiteX11" fmla="*/ 237961 w 237961"/>
                <a:gd name="connsiteY11" fmla="*/ 363246 h 380522"/>
                <a:gd name="connsiteX12" fmla="*/ 237961 w 237961"/>
                <a:gd name="connsiteY12" fmla="*/ 363226 h 380522"/>
                <a:gd name="connsiteX13" fmla="*/ 237961 w 237961"/>
                <a:gd name="connsiteY13" fmla="*/ 17296 h 380522"/>
                <a:gd name="connsiteX14" fmla="*/ 220686 w 237961"/>
                <a:gd name="connsiteY14" fmla="*/ 0 h 380522"/>
                <a:gd name="connsiteX15" fmla="*/ 220665 w 237961"/>
                <a:gd name="connsiteY15" fmla="*/ 0 h 3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961" h="380522">
                  <a:moveTo>
                    <a:pt x="220665" y="0"/>
                  </a:moveTo>
                  <a:lnTo>
                    <a:pt x="99590" y="0"/>
                  </a:lnTo>
                  <a:lnTo>
                    <a:pt x="99590" y="259447"/>
                  </a:lnTo>
                  <a:cubicBezTo>
                    <a:pt x="99554" y="262527"/>
                    <a:pt x="99244" y="265597"/>
                    <a:pt x="98662" y="268621"/>
                  </a:cubicBezTo>
                  <a:cubicBezTo>
                    <a:pt x="98593" y="269005"/>
                    <a:pt x="98623" y="269399"/>
                    <a:pt x="98545" y="269778"/>
                  </a:cubicBezTo>
                  <a:cubicBezTo>
                    <a:pt x="97613" y="274073"/>
                    <a:pt x="96130" y="278229"/>
                    <a:pt x="94134" y="282145"/>
                  </a:cubicBezTo>
                  <a:cubicBezTo>
                    <a:pt x="93608" y="283217"/>
                    <a:pt x="93037" y="284234"/>
                    <a:pt x="92435" y="285274"/>
                  </a:cubicBezTo>
                  <a:cubicBezTo>
                    <a:pt x="90280" y="289120"/>
                    <a:pt x="87644" y="292675"/>
                    <a:pt x="84591" y="295856"/>
                  </a:cubicBezTo>
                  <a:cubicBezTo>
                    <a:pt x="84509" y="295942"/>
                    <a:pt x="84471" y="296049"/>
                    <a:pt x="84389" y="296131"/>
                  </a:cubicBezTo>
                  <a:lnTo>
                    <a:pt x="0" y="380522"/>
                  </a:lnTo>
                  <a:lnTo>
                    <a:pt x="220665" y="380522"/>
                  </a:lnTo>
                  <a:cubicBezTo>
                    <a:pt x="230212" y="380528"/>
                    <a:pt x="237955" y="372793"/>
                    <a:pt x="237961" y="363246"/>
                  </a:cubicBezTo>
                  <a:cubicBezTo>
                    <a:pt x="237961" y="363239"/>
                    <a:pt x="237961" y="363233"/>
                    <a:pt x="237961" y="363226"/>
                  </a:cubicBezTo>
                  <a:lnTo>
                    <a:pt x="237961" y="17296"/>
                  </a:lnTo>
                  <a:cubicBezTo>
                    <a:pt x="237967" y="7750"/>
                    <a:pt x="230232" y="6"/>
                    <a:pt x="220686" y="0"/>
                  </a:cubicBezTo>
                  <a:cubicBezTo>
                    <a:pt x="220679" y="0"/>
                    <a:pt x="220672" y="0"/>
                    <a:pt x="220665" y="0"/>
                  </a:cubicBezTo>
                  <a:close/>
                </a:path>
              </a:pathLst>
            </a:custGeom>
            <a:solidFill>
              <a:schemeClr val="accent4"/>
            </a:solidFill>
            <a:ln w="863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DE4860-7F8F-4C3A-BB71-AC3EA90CF7E2}"/>
              </a:ext>
            </a:extLst>
          </p:cNvPr>
          <p:cNvSpPr/>
          <p:nvPr/>
        </p:nvSpPr>
        <p:spPr>
          <a:xfrm>
            <a:off x="0" y="0"/>
            <a:ext cx="2794000" cy="22526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B736011D-8BD2-4A7D-9059-2CED63E612AE}"/>
              </a:ext>
            </a:extLst>
          </p:cNvPr>
          <p:cNvSpPr/>
          <p:nvPr/>
        </p:nvSpPr>
        <p:spPr>
          <a:xfrm>
            <a:off x="7697787" y="866776"/>
            <a:ext cx="3859213" cy="117475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Rebuttal with the reason there are still other parties who must.</a:t>
            </a:r>
          </a:p>
        </p:txBody>
      </p:sp>
      <p:sp>
        <p:nvSpPr>
          <p:cNvPr id="15" name="Rectangle 14">
            <a:extLst>
              <a:ext uri="{FF2B5EF4-FFF2-40B4-BE49-F238E27FC236}">
                <a16:creationId xmlns:a16="http://schemas.microsoft.com/office/drawing/2014/main" id="{DCB9922C-6107-4EF4-B3A5-19EF3ECB9543}"/>
              </a:ext>
            </a:extLst>
          </p:cNvPr>
          <p:cNvSpPr/>
          <p:nvPr/>
        </p:nvSpPr>
        <p:spPr>
          <a:xfrm>
            <a:off x="7723187" y="2252663"/>
            <a:ext cx="3859213" cy="1730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16" name="Rectangle 15">
            <a:extLst>
              <a:ext uri="{FF2B5EF4-FFF2-40B4-BE49-F238E27FC236}">
                <a16:creationId xmlns:a16="http://schemas.microsoft.com/office/drawing/2014/main" id="{2BA815CA-6C21-4C99-9487-D86EC00B1C5A}"/>
              </a:ext>
            </a:extLst>
          </p:cNvPr>
          <p:cNvSpPr/>
          <p:nvPr/>
        </p:nvSpPr>
        <p:spPr>
          <a:xfrm>
            <a:off x="532492" y="4419600"/>
            <a:ext cx="2468563"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dirty="0">
                <a:solidFill>
                  <a:schemeClr val="accent4"/>
                </a:solidFill>
                <a:latin typeface="Open Sans" panose="020B0606030504020204"/>
                <a:ea typeface="Open Sans" panose="020B0606030504020204" pitchFamily="34" charset="0"/>
                <a:cs typeface="Open Sans" panose="020B0606030504020204" pitchFamily="34" charset="0"/>
              </a:rPr>
              <a:t>Divorce </a:t>
            </a:r>
            <a:r>
              <a:rPr lang="en-US" sz="1600" b="1" spc="20" dirty="0" err="1">
                <a:solidFill>
                  <a:schemeClr val="accent4"/>
                </a:solidFill>
                <a:latin typeface="Open Sans" panose="020B0606030504020204"/>
                <a:ea typeface="Open Sans" panose="020B0606030504020204" pitchFamily="34" charset="0"/>
                <a:cs typeface="Open Sans" panose="020B0606030504020204" pitchFamily="34" charset="0"/>
              </a:rPr>
              <a:t>Attornzey</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4A606D4C-DE16-4F3A-AE6C-6332EB00ABAB}"/>
              </a:ext>
            </a:extLst>
          </p:cNvPr>
          <p:cNvSpPr/>
          <p:nvPr/>
        </p:nvSpPr>
        <p:spPr>
          <a:xfrm>
            <a:off x="545192" y="4818063"/>
            <a:ext cx="4840288" cy="1392237"/>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18" name="Rectangle 17">
            <a:extLst>
              <a:ext uri="{FF2B5EF4-FFF2-40B4-BE49-F238E27FC236}">
                <a16:creationId xmlns:a16="http://schemas.microsoft.com/office/drawing/2014/main" id="{0744ABA3-7C53-42CC-9AC8-4C7A983F331B}"/>
              </a:ext>
            </a:extLst>
          </p:cNvPr>
          <p:cNvSpPr/>
          <p:nvPr/>
        </p:nvSpPr>
        <p:spPr>
          <a:xfrm>
            <a:off x="5983288" y="4419601"/>
            <a:ext cx="2468562" cy="366712"/>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Criminal Lawyer</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CF835EF6-B5E4-45CC-BF64-AA7C7A9B0FAD}"/>
              </a:ext>
            </a:extLst>
          </p:cNvPr>
          <p:cNvSpPr/>
          <p:nvPr/>
        </p:nvSpPr>
        <p:spPr>
          <a:xfrm>
            <a:off x="5995988" y="4786313"/>
            <a:ext cx="4841875" cy="139065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pic>
        <p:nvPicPr>
          <p:cNvPr id="7" name="Picture Placeholder 6">
            <a:extLst>
              <a:ext uri="{FF2B5EF4-FFF2-40B4-BE49-F238E27FC236}">
                <a16:creationId xmlns:a16="http://schemas.microsoft.com/office/drawing/2014/main" id="{E842870C-8C7C-4E38-B20E-32CC159EFD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78" b="10678"/>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AFD4B8-A030-4877-9288-108454CAED67}"/>
              </a:ext>
            </a:extLst>
          </p:cNvPr>
          <p:cNvSpPr/>
          <p:nvPr/>
        </p:nvSpPr>
        <p:spPr>
          <a:xfrm>
            <a:off x="6367463" y="0"/>
            <a:ext cx="5824537" cy="1911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3632122F-AA6E-4504-9DBC-67C241AB95A5}"/>
              </a:ext>
            </a:extLst>
          </p:cNvPr>
          <p:cNvSpPr/>
          <p:nvPr/>
        </p:nvSpPr>
        <p:spPr>
          <a:xfrm>
            <a:off x="529999" y="890362"/>
            <a:ext cx="3200400" cy="1174750"/>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a:rPr>
              <a:t>The best way to not feel hopeless is to get up and do something.</a:t>
            </a:r>
            <a:endParaRPr lang="en-US" sz="28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0" name="Diamond 19">
            <a:extLst>
              <a:ext uri="{FF2B5EF4-FFF2-40B4-BE49-F238E27FC236}">
                <a16:creationId xmlns:a16="http://schemas.microsoft.com/office/drawing/2014/main" id="{122FA009-0E08-4B68-9052-3C273068CB0D}"/>
              </a:ext>
            </a:extLst>
          </p:cNvPr>
          <p:cNvSpPr/>
          <p:nvPr/>
        </p:nvSpPr>
        <p:spPr>
          <a:xfrm>
            <a:off x="626836" y="2769962"/>
            <a:ext cx="214313" cy="2143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E083DB42-6761-4FAA-A2ED-5DDBEF5689B0}"/>
              </a:ext>
            </a:extLst>
          </p:cNvPr>
          <p:cNvSpPr/>
          <p:nvPr/>
        </p:nvSpPr>
        <p:spPr>
          <a:xfrm>
            <a:off x="1138011" y="2596925"/>
            <a:ext cx="2847975" cy="105251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aliqua sed eiusmod tempor incididunt ut dolore magna.</a:t>
            </a:r>
            <a:endParaRPr lang="en-US" sz="1100" spc="20" dirty="0">
              <a:solidFill>
                <a:schemeClr val="tx1">
                  <a:lumMod val="65000"/>
                  <a:lumOff val="35000"/>
                </a:schemeClr>
              </a:solidFill>
              <a:latin typeface="Lato" panose="020F0502020204030203" pitchFamily="34" charset="0"/>
            </a:endParaRPr>
          </a:p>
        </p:txBody>
      </p:sp>
      <p:sp>
        <p:nvSpPr>
          <p:cNvPr id="24" name="Diamond 23">
            <a:extLst>
              <a:ext uri="{FF2B5EF4-FFF2-40B4-BE49-F238E27FC236}">
                <a16:creationId xmlns:a16="http://schemas.microsoft.com/office/drawing/2014/main" id="{2DB43224-5F2E-4EC4-8A6E-475ADBA34139}"/>
              </a:ext>
            </a:extLst>
          </p:cNvPr>
          <p:cNvSpPr/>
          <p:nvPr/>
        </p:nvSpPr>
        <p:spPr>
          <a:xfrm>
            <a:off x="626836" y="4001862"/>
            <a:ext cx="214313" cy="2143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6AB39949-7A2E-48C4-86CE-C376635F54E6}"/>
              </a:ext>
            </a:extLst>
          </p:cNvPr>
          <p:cNvSpPr/>
          <p:nvPr/>
        </p:nvSpPr>
        <p:spPr>
          <a:xfrm>
            <a:off x="1138011" y="3827237"/>
            <a:ext cx="2847975"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aliqua sed eiusmod tempor incididunt ut dolore magna.</a:t>
            </a:r>
            <a:endParaRPr lang="en-US" sz="1100" spc="20" dirty="0">
              <a:solidFill>
                <a:schemeClr val="tx1">
                  <a:lumMod val="65000"/>
                  <a:lumOff val="35000"/>
                </a:schemeClr>
              </a:solidFill>
              <a:latin typeface="Lato" panose="020F0502020204030203" pitchFamily="34" charset="0"/>
            </a:endParaRPr>
          </a:p>
        </p:txBody>
      </p:sp>
      <p:sp>
        <p:nvSpPr>
          <p:cNvPr id="26" name="Diamond 25">
            <a:extLst>
              <a:ext uri="{FF2B5EF4-FFF2-40B4-BE49-F238E27FC236}">
                <a16:creationId xmlns:a16="http://schemas.microsoft.com/office/drawing/2014/main" id="{B1C6CB08-AF80-4292-8C24-F6143E59349D}"/>
              </a:ext>
            </a:extLst>
          </p:cNvPr>
          <p:cNvSpPr/>
          <p:nvPr/>
        </p:nvSpPr>
        <p:spPr>
          <a:xfrm>
            <a:off x="626836" y="5233762"/>
            <a:ext cx="214313" cy="2143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ectangle 27">
            <a:extLst>
              <a:ext uri="{FF2B5EF4-FFF2-40B4-BE49-F238E27FC236}">
                <a16:creationId xmlns:a16="http://schemas.microsoft.com/office/drawing/2014/main" id="{347A7B55-FC20-4AA7-9893-B980E9E18559}"/>
              </a:ext>
            </a:extLst>
          </p:cNvPr>
          <p:cNvSpPr/>
          <p:nvPr/>
        </p:nvSpPr>
        <p:spPr>
          <a:xfrm>
            <a:off x="1138011" y="5059137"/>
            <a:ext cx="2847975"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aliqua sed eiusmod tempor incididunt ut dolore magna.</a:t>
            </a:r>
            <a:endParaRPr lang="en-US" sz="1100" spc="20" dirty="0">
              <a:solidFill>
                <a:schemeClr val="tx1">
                  <a:lumMod val="65000"/>
                  <a:lumOff val="35000"/>
                </a:schemeClr>
              </a:solidFill>
              <a:latin typeface="Lato" panose="020F0502020204030203" pitchFamily="34" charset="0"/>
            </a:endParaRPr>
          </a:p>
        </p:txBody>
      </p:sp>
      <p:pic>
        <p:nvPicPr>
          <p:cNvPr id="11" name="Picture Placeholder 10">
            <a:extLst>
              <a:ext uri="{FF2B5EF4-FFF2-40B4-BE49-F238E27FC236}">
                <a16:creationId xmlns:a16="http://schemas.microsoft.com/office/drawing/2014/main" id="{03DC969E-C1DD-4C5B-86E4-5B70E2F7D6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648" r="30648"/>
          <a:stretch>
            <a:fillRect/>
          </a:stretch>
        </p:blipFill>
        <p:spPr/>
      </p:pic>
      <p:pic>
        <p:nvPicPr>
          <p:cNvPr id="13" name="Picture Placeholder 12">
            <a:extLst>
              <a:ext uri="{FF2B5EF4-FFF2-40B4-BE49-F238E27FC236}">
                <a16:creationId xmlns:a16="http://schemas.microsoft.com/office/drawing/2014/main" id="{1AD5AB8C-BCF7-4FC4-8ABB-690BF99B95D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0344" r="30344"/>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4D2E8-ABC8-451F-966B-4BF3F5CDDA14}"/>
              </a:ext>
            </a:extLst>
          </p:cNvPr>
          <p:cNvSpPr/>
          <p:nvPr/>
        </p:nvSpPr>
        <p:spPr>
          <a:xfrm>
            <a:off x="-4763" y="0"/>
            <a:ext cx="2874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E62A46EE-4DFE-45D8-B0FD-614936D9D96F}"/>
              </a:ext>
            </a:extLst>
          </p:cNvPr>
          <p:cNvSpPr/>
          <p:nvPr/>
        </p:nvSpPr>
        <p:spPr>
          <a:xfrm>
            <a:off x="6011181" y="890135"/>
            <a:ext cx="5744130" cy="80490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Criminal fines is a punishment that is imposed against those who violate the law.</a:t>
            </a:r>
          </a:p>
        </p:txBody>
      </p:sp>
      <p:cxnSp>
        <p:nvCxnSpPr>
          <p:cNvPr id="24" name="Straight Connector 23">
            <a:extLst>
              <a:ext uri="{FF2B5EF4-FFF2-40B4-BE49-F238E27FC236}">
                <a16:creationId xmlns:a16="http://schemas.microsoft.com/office/drawing/2014/main" id="{570942EB-C8B4-4620-AF1F-F245D0F07864}"/>
              </a:ext>
            </a:extLst>
          </p:cNvPr>
          <p:cNvCxnSpPr>
            <a:cxnSpLocks/>
          </p:cNvCxnSpPr>
          <p:nvPr/>
        </p:nvCxnSpPr>
        <p:spPr>
          <a:xfrm>
            <a:off x="6158819" y="2545654"/>
            <a:ext cx="0" cy="150971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F92A2A5-EEA0-4D91-9343-45A809793150}"/>
              </a:ext>
            </a:extLst>
          </p:cNvPr>
          <p:cNvSpPr/>
          <p:nvPr/>
        </p:nvSpPr>
        <p:spPr>
          <a:xfrm>
            <a:off x="6266769" y="2512317"/>
            <a:ext cx="1033462" cy="436562"/>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$30k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59F6AD51-A34D-4A74-ABAF-8F5C86CCB312}"/>
              </a:ext>
            </a:extLst>
          </p:cNvPr>
          <p:cNvSpPr/>
          <p:nvPr/>
        </p:nvSpPr>
        <p:spPr>
          <a:xfrm>
            <a:off x="6422344" y="2948879"/>
            <a:ext cx="2259012" cy="105251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consectetur sit amet adipiscing elit, incididunt do eiusmod magna aliqua.</a:t>
            </a:r>
            <a:endParaRPr lang="en-US" sz="1100" spc="20" dirty="0">
              <a:solidFill>
                <a:schemeClr val="tx1">
                  <a:lumMod val="65000"/>
                  <a:lumOff val="35000"/>
                </a:schemeClr>
              </a:solidFill>
              <a:latin typeface="Lato" panose="020F0502020204030203" pitchFamily="34" charset="0"/>
            </a:endParaRPr>
          </a:p>
        </p:txBody>
      </p:sp>
      <p:cxnSp>
        <p:nvCxnSpPr>
          <p:cNvPr id="35" name="Straight Connector 34">
            <a:extLst>
              <a:ext uri="{FF2B5EF4-FFF2-40B4-BE49-F238E27FC236}">
                <a16:creationId xmlns:a16="http://schemas.microsoft.com/office/drawing/2014/main" id="{22C52125-8BAF-4BA0-A82F-7DDA61A849C9}"/>
              </a:ext>
            </a:extLst>
          </p:cNvPr>
          <p:cNvCxnSpPr>
            <a:cxnSpLocks/>
          </p:cNvCxnSpPr>
          <p:nvPr/>
        </p:nvCxnSpPr>
        <p:spPr>
          <a:xfrm>
            <a:off x="9054419" y="2580579"/>
            <a:ext cx="0" cy="150971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1CD1940-E14D-430B-89F6-553062C17820}"/>
              </a:ext>
            </a:extLst>
          </p:cNvPr>
          <p:cNvSpPr/>
          <p:nvPr/>
        </p:nvSpPr>
        <p:spPr>
          <a:xfrm>
            <a:off x="9162369" y="2548829"/>
            <a:ext cx="1033462" cy="434975"/>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$50k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F5425A31-0381-432E-8C9A-1098DDAEDC55}"/>
              </a:ext>
            </a:extLst>
          </p:cNvPr>
          <p:cNvSpPr/>
          <p:nvPr/>
        </p:nvSpPr>
        <p:spPr>
          <a:xfrm>
            <a:off x="9317944" y="2983804"/>
            <a:ext cx="2259012"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consectetur sit amet adipiscing elit, incididunt do eiusmod magna aliqua.</a:t>
            </a:r>
            <a:endParaRPr lang="en-US" sz="1100" spc="20" dirty="0">
              <a:solidFill>
                <a:schemeClr val="tx1">
                  <a:lumMod val="65000"/>
                  <a:lumOff val="35000"/>
                </a:schemeClr>
              </a:solidFill>
              <a:latin typeface="Lato" panose="020F0502020204030203" pitchFamily="34" charset="0"/>
            </a:endParaRPr>
          </a:p>
        </p:txBody>
      </p:sp>
      <p:cxnSp>
        <p:nvCxnSpPr>
          <p:cNvPr id="38" name="Straight Connector 37">
            <a:extLst>
              <a:ext uri="{FF2B5EF4-FFF2-40B4-BE49-F238E27FC236}">
                <a16:creationId xmlns:a16="http://schemas.microsoft.com/office/drawing/2014/main" id="{FEA9212E-0FDD-46EC-8030-90CD2EE58B24}"/>
              </a:ext>
            </a:extLst>
          </p:cNvPr>
          <p:cNvCxnSpPr>
            <a:cxnSpLocks/>
          </p:cNvCxnSpPr>
          <p:nvPr/>
        </p:nvCxnSpPr>
        <p:spPr>
          <a:xfrm>
            <a:off x="6158819" y="4607817"/>
            <a:ext cx="0" cy="150971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2030830-7C53-4488-B6D9-470EEAAB8802}"/>
              </a:ext>
            </a:extLst>
          </p:cNvPr>
          <p:cNvSpPr/>
          <p:nvPr/>
        </p:nvSpPr>
        <p:spPr>
          <a:xfrm>
            <a:off x="6346144" y="4574479"/>
            <a:ext cx="1033462" cy="436563"/>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$100k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22E2DECB-1BCC-4D65-A568-71078945D2CD}"/>
              </a:ext>
            </a:extLst>
          </p:cNvPr>
          <p:cNvSpPr/>
          <p:nvPr/>
        </p:nvSpPr>
        <p:spPr>
          <a:xfrm>
            <a:off x="6422344" y="5011042"/>
            <a:ext cx="2259012" cy="105251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consectetur sit amet adipiscing elit, incididunt do eiusmod magna aliqua.</a:t>
            </a:r>
            <a:endParaRPr lang="en-US" sz="1100" spc="20" dirty="0">
              <a:solidFill>
                <a:schemeClr val="tx1">
                  <a:lumMod val="65000"/>
                  <a:lumOff val="35000"/>
                </a:schemeClr>
              </a:solidFill>
              <a:latin typeface="Lato" panose="020F0502020204030203" pitchFamily="34" charset="0"/>
            </a:endParaRPr>
          </a:p>
        </p:txBody>
      </p:sp>
      <p:cxnSp>
        <p:nvCxnSpPr>
          <p:cNvPr id="41" name="Straight Connector 40">
            <a:extLst>
              <a:ext uri="{FF2B5EF4-FFF2-40B4-BE49-F238E27FC236}">
                <a16:creationId xmlns:a16="http://schemas.microsoft.com/office/drawing/2014/main" id="{B8C3CEF6-5A79-432C-A4DD-DA53C1CA4169}"/>
              </a:ext>
            </a:extLst>
          </p:cNvPr>
          <p:cNvCxnSpPr>
            <a:cxnSpLocks/>
          </p:cNvCxnSpPr>
          <p:nvPr/>
        </p:nvCxnSpPr>
        <p:spPr>
          <a:xfrm>
            <a:off x="9054419" y="4642742"/>
            <a:ext cx="0" cy="150971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1CA2B34-0202-4BD9-AF04-F688614CDCA6}"/>
              </a:ext>
            </a:extLst>
          </p:cNvPr>
          <p:cNvSpPr/>
          <p:nvPr/>
        </p:nvSpPr>
        <p:spPr>
          <a:xfrm>
            <a:off x="9241744" y="4610992"/>
            <a:ext cx="1033462" cy="434975"/>
          </a:xfrm>
          <a:prstGeom prst="rect">
            <a:avLst/>
          </a:prstGeom>
        </p:spPr>
        <p:txBody>
          <a:bodyPr>
            <a:spAutoFit/>
          </a:bodyPr>
          <a:lstStyle/>
          <a:p>
            <a:pPr algn="ctr" eaLnBrk="1" fontAlgn="auto" hangingPunct="1">
              <a:lnSpc>
                <a:spcPct val="120000"/>
              </a:lnSpc>
              <a:spcBef>
                <a:spcPts val="0"/>
              </a:spcBef>
              <a:spcAft>
                <a:spcPts val="0"/>
              </a:spcAft>
              <a:defRPr/>
            </a:pPr>
            <a:r>
              <a:rPr lang="en-US" sz="2000" b="1" spc="20">
                <a:solidFill>
                  <a:schemeClr val="accent4"/>
                </a:solidFill>
                <a:latin typeface="Open Sans" panose="020B0606030504020204"/>
              </a:rPr>
              <a:t>$250k</a:t>
            </a:r>
            <a:endParaRPr lang="en-US" sz="20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A548AAA8-9D81-4C19-A0A8-3C79316DD845}"/>
              </a:ext>
            </a:extLst>
          </p:cNvPr>
          <p:cNvSpPr/>
          <p:nvPr/>
        </p:nvSpPr>
        <p:spPr>
          <a:xfrm>
            <a:off x="9317944" y="5045967"/>
            <a:ext cx="2259012"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consectetur sit amet adipiscing elit, incididunt do eiusmod magna aliqua.</a:t>
            </a:r>
            <a:endParaRPr lang="en-US" sz="1100" spc="20" dirty="0">
              <a:solidFill>
                <a:schemeClr val="tx1">
                  <a:lumMod val="65000"/>
                  <a:lumOff val="35000"/>
                </a:schemeClr>
              </a:solidFill>
              <a:latin typeface="Lato" panose="020F0502020204030203" pitchFamily="34" charset="0"/>
            </a:endParaRPr>
          </a:p>
        </p:txBody>
      </p:sp>
      <p:pic>
        <p:nvPicPr>
          <p:cNvPr id="4" name="Picture Placeholder 3">
            <a:extLst>
              <a:ext uri="{FF2B5EF4-FFF2-40B4-BE49-F238E27FC236}">
                <a16:creationId xmlns:a16="http://schemas.microsoft.com/office/drawing/2014/main" id="{1C7FD18D-1A91-4413-A810-23A322F9789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3692" r="23692"/>
          <a:stretch/>
        </p:blipFill>
        <p:spPr>
          <a:xfrm>
            <a:off x="624114" y="471714"/>
            <a:ext cx="4739679" cy="600528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C6C729E-B66A-4F7E-B5C6-1A6FE125E3CC}"/>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EE9A9784-6B6D-4253-8318-1D437A22CF4C}"/>
              </a:ext>
            </a:extLst>
          </p:cNvPr>
          <p:cNvSpPr/>
          <p:nvPr/>
        </p:nvSpPr>
        <p:spPr>
          <a:xfrm>
            <a:off x="0" y="0"/>
            <a:ext cx="12192000" cy="6858000"/>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32">
            <a:extLst>
              <a:ext uri="{FF2B5EF4-FFF2-40B4-BE49-F238E27FC236}">
                <a16:creationId xmlns:a16="http://schemas.microsoft.com/office/drawing/2014/main" id="{34FA8C76-4B59-4CCC-9198-7AFF2E42D264}"/>
              </a:ext>
            </a:extLst>
          </p:cNvPr>
          <p:cNvSpPr/>
          <p:nvPr/>
        </p:nvSpPr>
        <p:spPr>
          <a:xfrm>
            <a:off x="1736725" y="2705894"/>
            <a:ext cx="8718550" cy="1446213"/>
          </a:xfrm>
          <a:prstGeom prst="rect">
            <a:avLst/>
          </a:prstGeom>
        </p:spPr>
        <p:txBody>
          <a:bodyPr>
            <a:spAutoFit/>
          </a:bodyPr>
          <a:lstStyle/>
          <a:p>
            <a:pPr algn="ctr" eaLnBrk="1" fontAlgn="auto" hangingPunct="1">
              <a:spcBef>
                <a:spcPts val="0"/>
              </a:spcBef>
              <a:spcAft>
                <a:spcPts val="0"/>
              </a:spcAft>
              <a:defRPr/>
            </a:pPr>
            <a:r>
              <a:rPr lang="en-US" sz="8800" b="1" spc="3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Law Senate</a:t>
            </a:r>
          </a:p>
        </p:txBody>
      </p:sp>
      <p:sp>
        <p:nvSpPr>
          <p:cNvPr id="36" name="Rectangle 35">
            <a:extLst>
              <a:ext uri="{FF2B5EF4-FFF2-40B4-BE49-F238E27FC236}">
                <a16:creationId xmlns:a16="http://schemas.microsoft.com/office/drawing/2014/main" id="{BB166F8F-98ED-4F1B-9101-16CFA9DB038A}"/>
              </a:ext>
            </a:extLst>
          </p:cNvPr>
          <p:cNvSpPr/>
          <p:nvPr/>
        </p:nvSpPr>
        <p:spPr>
          <a:xfrm>
            <a:off x="2960688" y="4296629"/>
            <a:ext cx="6270625"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a:solidFill>
                  <a:schemeClr val="bg1"/>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bg1"/>
              </a:solidFill>
              <a:latin typeface="Lato" panose="020F050202020403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30360-EA35-474E-8B0C-EF6B586608D7}"/>
              </a:ext>
            </a:extLst>
          </p:cNvPr>
          <p:cNvSpPr/>
          <p:nvPr/>
        </p:nvSpPr>
        <p:spPr>
          <a:xfrm>
            <a:off x="3759200" y="4481513"/>
            <a:ext cx="4673600" cy="804862"/>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a:rPr>
              <a:t>Talent is what God gives us, Skill is what we give back to Him.</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F07E807F-C192-4103-B7AC-41F0CB90FC17}"/>
              </a:ext>
            </a:extLst>
          </p:cNvPr>
          <p:cNvSpPr/>
          <p:nvPr/>
        </p:nvSpPr>
        <p:spPr>
          <a:xfrm>
            <a:off x="1676400" y="5543550"/>
            <a:ext cx="8839200"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pic>
        <p:nvPicPr>
          <p:cNvPr id="4" name="Picture Placeholder 3">
            <a:extLst>
              <a:ext uri="{FF2B5EF4-FFF2-40B4-BE49-F238E27FC236}">
                <a16:creationId xmlns:a16="http://schemas.microsoft.com/office/drawing/2014/main" id="{A4BC21C1-C1C6-4325-AFE9-077C864743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161" r="8161"/>
          <a:stretch>
            <a:fillRect/>
          </a:stretch>
        </p:blipFill>
        <p:spPr>
          <a:xfrm>
            <a:off x="820738" y="0"/>
            <a:ext cx="5014912" cy="3995738"/>
          </a:xfrm>
        </p:spPr>
      </p:pic>
      <p:pic>
        <p:nvPicPr>
          <p:cNvPr id="7" name="Picture Placeholder 6">
            <a:extLst>
              <a:ext uri="{FF2B5EF4-FFF2-40B4-BE49-F238E27FC236}">
                <a16:creationId xmlns:a16="http://schemas.microsoft.com/office/drawing/2014/main" id="{67137AF8-480A-4FE3-9B9D-516CA77093E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178" r="8178"/>
          <a:stretch>
            <a:fillRect/>
          </a:stretch>
        </p:blipFill>
        <p:spPr>
          <a:xfrm>
            <a:off x="6340475" y="0"/>
            <a:ext cx="5013325" cy="399573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51DA2E-8CAA-4FDF-8F34-A8B720556D78}"/>
              </a:ext>
            </a:extLst>
          </p:cNvPr>
          <p:cNvSpPr/>
          <p:nvPr/>
        </p:nvSpPr>
        <p:spPr>
          <a:xfrm>
            <a:off x="0" y="488950"/>
            <a:ext cx="7354888" cy="588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3" name="Rectangle 19">
            <a:extLst>
              <a:ext uri="{FF2B5EF4-FFF2-40B4-BE49-F238E27FC236}">
                <a16:creationId xmlns:a16="http://schemas.microsoft.com/office/drawing/2014/main" id="{0E444A09-833D-405E-A042-F92504D9DD1C}"/>
              </a:ext>
            </a:extLst>
          </p:cNvPr>
          <p:cNvSpPr>
            <a:spLocks noChangeArrowheads="1"/>
          </p:cNvSpPr>
          <p:nvPr/>
        </p:nvSpPr>
        <p:spPr bwMode="auto">
          <a:xfrm>
            <a:off x="507321" y="876300"/>
            <a:ext cx="432127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20000"/>
              </a:lnSpc>
            </a:pPr>
            <a:r>
              <a:rPr lang="en-US" altLang="en-US" sz="2000" b="1">
                <a:solidFill>
                  <a:schemeClr val="bg1"/>
                </a:solidFill>
                <a:latin typeface="Open Sans" panose="020B0606030504020204" pitchFamily="34" charset="0"/>
                <a:cs typeface="Open Sans" panose="020B0606030504020204" pitchFamily="34" charset="0"/>
              </a:rPr>
              <a:t>It is the spirit and not the form of law that keeps justice alive.</a:t>
            </a:r>
          </a:p>
        </p:txBody>
      </p:sp>
      <p:sp>
        <p:nvSpPr>
          <p:cNvPr id="21" name="Rectangle 20">
            <a:extLst>
              <a:ext uri="{FF2B5EF4-FFF2-40B4-BE49-F238E27FC236}">
                <a16:creationId xmlns:a16="http://schemas.microsoft.com/office/drawing/2014/main" id="{86550848-1B12-4F14-A289-3D563342F29B}"/>
              </a:ext>
            </a:extLst>
          </p:cNvPr>
          <p:cNvSpPr/>
          <p:nvPr/>
        </p:nvSpPr>
        <p:spPr>
          <a:xfrm>
            <a:off x="507320" y="2171700"/>
            <a:ext cx="2322702" cy="366713"/>
          </a:xfrm>
          <a:prstGeom prst="rect">
            <a:avLst/>
          </a:prstGeom>
        </p:spPr>
        <p:txBody>
          <a:bodyPr wrap="square">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Corporate Lawyer</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DB17BC36-41BB-4C57-92A4-1A6B9E9B248B}"/>
              </a:ext>
            </a:extLst>
          </p:cNvPr>
          <p:cNvSpPr/>
          <p:nvPr/>
        </p:nvSpPr>
        <p:spPr>
          <a:xfrm>
            <a:off x="520021" y="2570163"/>
            <a:ext cx="5575980" cy="105410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bg1"/>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bg1"/>
              </a:solidFill>
              <a:latin typeface="Lato" panose="020F0502020204030203" pitchFamily="34" charset="0"/>
            </a:endParaRPr>
          </a:p>
        </p:txBody>
      </p:sp>
      <p:sp>
        <p:nvSpPr>
          <p:cNvPr id="23" name="Rectangle 22">
            <a:extLst>
              <a:ext uri="{FF2B5EF4-FFF2-40B4-BE49-F238E27FC236}">
                <a16:creationId xmlns:a16="http://schemas.microsoft.com/office/drawing/2014/main" id="{CE403BE3-42E4-4430-B3BE-3F5E6B442930}"/>
              </a:ext>
            </a:extLst>
          </p:cNvPr>
          <p:cNvSpPr/>
          <p:nvPr/>
        </p:nvSpPr>
        <p:spPr>
          <a:xfrm>
            <a:off x="507320" y="3962400"/>
            <a:ext cx="2322702" cy="366713"/>
          </a:xfrm>
          <a:prstGeom prst="rect">
            <a:avLst/>
          </a:prstGeom>
        </p:spPr>
        <p:txBody>
          <a:bodyPr wrap="square">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Bankruptcy Lawyer</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6F5AD9A1-40AD-4AC1-808F-060ABDDA8FD5}"/>
              </a:ext>
            </a:extLst>
          </p:cNvPr>
          <p:cNvSpPr/>
          <p:nvPr/>
        </p:nvSpPr>
        <p:spPr>
          <a:xfrm>
            <a:off x="520021" y="4360863"/>
            <a:ext cx="5575980" cy="105410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bg1"/>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bg1"/>
              </a:solidFill>
              <a:latin typeface="Lato" panose="020F0502020204030203" pitchFamily="34" charset="0"/>
            </a:endParaRPr>
          </a:p>
        </p:txBody>
      </p:sp>
      <p:pic>
        <p:nvPicPr>
          <p:cNvPr id="5" name="Picture Placeholder 4">
            <a:extLst>
              <a:ext uri="{FF2B5EF4-FFF2-40B4-BE49-F238E27FC236}">
                <a16:creationId xmlns:a16="http://schemas.microsoft.com/office/drawing/2014/main" id="{376AA996-B57A-4DF6-B8C7-86333DBBE80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006" r="28006"/>
          <a:stretch>
            <a:fillRect/>
          </a:stretch>
        </p:blipFill>
        <p:spPr>
          <a:xfrm>
            <a:off x="7823200" y="488950"/>
            <a:ext cx="3879850" cy="58801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B4C5A0-5F5C-4BA6-8430-EB377DBA60FD}"/>
              </a:ext>
            </a:extLst>
          </p:cNvPr>
          <p:cNvSpPr/>
          <p:nvPr/>
        </p:nvSpPr>
        <p:spPr>
          <a:xfrm>
            <a:off x="-1" y="0"/>
            <a:ext cx="5458968"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7107" name="Rectangle 15">
            <a:extLst>
              <a:ext uri="{FF2B5EF4-FFF2-40B4-BE49-F238E27FC236}">
                <a16:creationId xmlns:a16="http://schemas.microsoft.com/office/drawing/2014/main" id="{2B6B9781-C6CB-4541-A623-6DC66DB24DB0}"/>
              </a:ext>
            </a:extLst>
          </p:cNvPr>
          <p:cNvSpPr>
            <a:spLocks noChangeArrowheads="1"/>
          </p:cNvSpPr>
          <p:nvPr/>
        </p:nvSpPr>
        <p:spPr bwMode="auto">
          <a:xfrm>
            <a:off x="793750" y="227013"/>
            <a:ext cx="431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2000" b="1">
                <a:solidFill>
                  <a:schemeClr val="bg1"/>
                </a:solidFill>
                <a:latin typeface="Open Sans" panose="020B0606030504020204" pitchFamily="34" charset="0"/>
              </a:rPr>
              <a:t>Justice Must Be Served</a:t>
            </a:r>
          </a:p>
        </p:txBody>
      </p:sp>
      <p:sp>
        <p:nvSpPr>
          <p:cNvPr id="17" name="Rectangle 16">
            <a:extLst>
              <a:ext uri="{FF2B5EF4-FFF2-40B4-BE49-F238E27FC236}">
                <a16:creationId xmlns:a16="http://schemas.microsoft.com/office/drawing/2014/main" id="{3997372C-F05C-46AF-B3CF-CBB73E7AF34E}"/>
              </a:ext>
            </a:extLst>
          </p:cNvPr>
          <p:cNvSpPr/>
          <p:nvPr/>
        </p:nvSpPr>
        <p:spPr>
          <a:xfrm>
            <a:off x="6096000" y="1847850"/>
            <a:ext cx="2468563"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Lawyer Attorney</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024353C3-6275-4CF5-B998-37BB5E978B69}"/>
              </a:ext>
            </a:extLst>
          </p:cNvPr>
          <p:cNvSpPr/>
          <p:nvPr/>
        </p:nvSpPr>
        <p:spPr>
          <a:xfrm>
            <a:off x="6108700" y="2246313"/>
            <a:ext cx="5473700"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20" name="Rectangle 19">
            <a:extLst>
              <a:ext uri="{FF2B5EF4-FFF2-40B4-BE49-F238E27FC236}">
                <a16:creationId xmlns:a16="http://schemas.microsoft.com/office/drawing/2014/main" id="{E6B37D32-80C3-4F37-B7E2-E7E15FB95D0D}"/>
              </a:ext>
            </a:extLst>
          </p:cNvPr>
          <p:cNvSpPr/>
          <p:nvPr/>
        </p:nvSpPr>
        <p:spPr>
          <a:xfrm>
            <a:off x="6096000" y="896938"/>
            <a:ext cx="4737100" cy="804863"/>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It is the spirit and not the form of law that keeps justice alive.</a:t>
            </a:r>
          </a:p>
        </p:txBody>
      </p:sp>
      <p:sp>
        <p:nvSpPr>
          <p:cNvPr id="21" name="Diamond 20">
            <a:extLst>
              <a:ext uri="{FF2B5EF4-FFF2-40B4-BE49-F238E27FC236}">
                <a16:creationId xmlns:a16="http://schemas.microsoft.com/office/drawing/2014/main" id="{BE292B19-32CA-437B-AF0C-B6F51460563E}"/>
              </a:ext>
            </a:extLst>
          </p:cNvPr>
          <p:cNvSpPr/>
          <p:nvPr/>
        </p:nvSpPr>
        <p:spPr>
          <a:xfrm>
            <a:off x="6172200" y="3705225"/>
            <a:ext cx="214313" cy="2143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7636B66C-F96F-4424-B9F9-FE5F332803E3}"/>
              </a:ext>
            </a:extLst>
          </p:cNvPr>
          <p:cNvSpPr/>
          <p:nvPr/>
        </p:nvSpPr>
        <p:spPr>
          <a:xfrm>
            <a:off x="6683375" y="3530600"/>
            <a:ext cx="4899025" cy="71596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sp>
        <p:nvSpPr>
          <p:cNvPr id="23" name="Diamond 22">
            <a:extLst>
              <a:ext uri="{FF2B5EF4-FFF2-40B4-BE49-F238E27FC236}">
                <a16:creationId xmlns:a16="http://schemas.microsoft.com/office/drawing/2014/main" id="{FFA4A4C6-3BC6-4085-98B3-4FDDD3203F5A}"/>
              </a:ext>
            </a:extLst>
          </p:cNvPr>
          <p:cNvSpPr/>
          <p:nvPr/>
        </p:nvSpPr>
        <p:spPr>
          <a:xfrm>
            <a:off x="6172200" y="4649788"/>
            <a:ext cx="214313" cy="2159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562B53DA-C40A-4C0A-9147-0BDA37169BF8}"/>
              </a:ext>
            </a:extLst>
          </p:cNvPr>
          <p:cNvSpPr/>
          <p:nvPr/>
        </p:nvSpPr>
        <p:spPr>
          <a:xfrm>
            <a:off x="6683375" y="4476750"/>
            <a:ext cx="4899025"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sp>
        <p:nvSpPr>
          <p:cNvPr id="25" name="Freeform: Shape 24">
            <a:extLst>
              <a:ext uri="{FF2B5EF4-FFF2-40B4-BE49-F238E27FC236}">
                <a16:creationId xmlns:a16="http://schemas.microsoft.com/office/drawing/2014/main" id="{3D10F5E4-D23D-4392-99A3-14B987ECA5BC}"/>
              </a:ext>
            </a:extLst>
          </p:cNvPr>
          <p:cNvSpPr/>
          <p:nvPr/>
        </p:nvSpPr>
        <p:spPr>
          <a:xfrm>
            <a:off x="6153150" y="5791200"/>
            <a:ext cx="346075" cy="346075"/>
          </a:xfrm>
          <a:custGeom>
            <a:avLst/>
            <a:gdLst>
              <a:gd name="connsiteX0" fmla="*/ 28762 w 235526"/>
              <a:gd name="connsiteY0" fmla="*/ 0 h 236322"/>
              <a:gd name="connsiteX1" fmla="*/ 206764 w 235526"/>
              <a:gd name="connsiteY1" fmla="*/ 0 h 236322"/>
              <a:gd name="connsiteX2" fmla="*/ 235526 w 235526"/>
              <a:gd name="connsiteY2" fmla="*/ 28762 h 236322"/>
              <a:gd name="connsiteX3" fmla="*/ 235526 w 235526"/>
              <a:gd name="connsiteY3" fmla="*/ 207560 h 236322"/>
              <a:gd name="connsiteX4" fmla="*/ 206764 w 235526"/>
              <a:gd name="connsiteY4" fmla="*/ 236322 h 236322"/>
              <a:gd name="connsiteX5" fmla="*/ 133004 w 235526"/>
              <a:gd name="connsiteY5" fmla="*/ 236322 h 236322"/>
              <a:gd name="connsiteX6" fmla="*/ 133004 w 235526"/>
              <a:gd name="connsiteY6" fmla="*/ 176695 h 236322"/>
              <a:gd name="connsiteX7" fmla="*/ 167295 w 235526"/>
              <a:gd name="connsiteY7" fmla="*/ 176695 h 236322"/>
              <a:gd name="connsiteX8" fmla="*/ 173010 w 235526"/>
              <a:gd name="connsiteY8" fmla="*/ 135737 h 236322"/>
              <a:gd name="connsiteX9" fmla="*/ 133004 w 235526"/>
              <a:gd name="connsiteY9" fmla="*/ 135737 h 236322"/>
              <a:gd name="connsiteX10" fmla="*/ 133004 w 235526"/>
              <a:gd name="connsiteY10" fmla="*/ 110020 h 236322"/>
              <a:gd name="connsiteX11" fmla="*/ 153007 w 235526"/>
              <a:gd name="connsiteY11" fmla="*/ 90017 h 236322"/>
              <a:gd name="connsiteX12" fmla="*/ 173962 w 235526"/>
              <a:gd name="connsiteY12" fmla="*/ 90017 h 236322"/>
              <a:gd name="connsiteX13" fmla="*/ 173962 w 235526"/>
              <a:gd name="connsiteY13" fmla="*/ 53822 h 236322"/>
              <a:gd name="connsiteX14" fmla="*/ 142529 w 235526"/>
              <a:gd name="connsiteY14" fmla="*/ 51917 h 236322"/>
              <a:gd name="connsiteX15" fmla="*/ 91095 w 235526"/>
              <a:gd name="connsiteY15" fmla="*/ 105257 h 236322"/>
              <a:gd name="connsiteX16" fmla="*/ 91095 w 235526"/>
              <a:gd name="connsiteY16" fmla="*/ 135737 h 236322"/>
              <a:gd name="connsiteX17" fmla="*/ 55852 w 235526"/>
              <a:gd name="connsiteY17" fmla="*/ 135737 h 236322"/>
              <a:gd name="connsiteX18" fmla="*/ 55852 w 235526"/>
              <a:gd name="connsiteY18" fmla="*/ 176695 h 236322"/>
              <a:gd name="connsiteX19" fmla="*/ 91095 w 235526"/>
              <a:gd name="connsiteY19" fmla="*/ 176695 h 236322"/>
              <a:gd name="connsiteX20" fmla="*/ 91095 w 235526"/>
              <a:gd name="connsiteY20" fmla="*/ 236322 h 236322"/>
              <a:gd name="connsiteX21" fmla="*/ 28762 w 235526"/>
              <a:gd name="connsiteY21" fmla="*/ 236322 h 236322"/>
              <a:gd name="connsiteX22" fmla="*/ 0 w 235526"/>
              <a:gd name="connsiteY22" fmla="*/ 207560 h 236322"/>
              <a:gd name="connsiteX23" fmla="*/ 0 w 235526"/>
              <a:gd name="connsiteY23" fmla="*/ 28762 h 236322"/>
              <a:gd name="connsiteX24" fmla="*/ 28762 w 235526"/>
              <a:gd name="connsiteY24" fmla="*/ 0 h 23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526" h="236322">
                <a:moveTo>
                  <a:pt x="28762" y="0"/>
                </a:moveTo>
                <a:lnTo>
                  <a:pt x="206764" y="0"/>
                </a:lnTo>
                <a:cubicBezTo>
                  <a:pt x="222649" y="0"/>
                  <a:pt x="235526" y="12877"/>
                  <a:pt x="235526" y="28762"/>
                </a:cubicBezTo>
                <a:lnTo>
                  <a:pt x="235526" y="207560"/>
                </a:lnTo>
                <a:cubicBezTo>
                  <a:pt x="235526" y="223445"/>
                  <a:pt x="222649" y="236322"/>
                  <a:pt x="206764" y="236322"/>
                </a:cubicBezTo>
                <a:lnTo>
                  <a:pt x="133004" y="236322"/>
                </a:lnTo>
                <a:lnTo>
                  <a:pt x="133004" y="176695"/>
                </a:lnTo>
                <a:lnTo>
                  <a:pt x="167295" y="176695"/>
                </a:lnTo>
                <a:lnTo>
                  <a:pt x="173010" y="135737"/>
                </a:lnTo>
                <a:lnTo>
                  <a:pt x="133004" y="135737"/>
                </a:lnTo>
                <a:lnTo>
                  <a:pt x="133004" y="110020"/>
                </a:lnTo>
                <a:cubicBezTo>
                  <a:pt x="133004" y="97637"/>
                  <a:pt x="135862" y="90017"/>
                  <a:pt x="153007" y="90017"/>
                </a:cubicBezTo>
                <a:lnTo>
                  <a:pt x="173962" y="90017"/>
                </a:lnTo>
                <a:lnTo>
                  <a:pt x="173962" y="53822"/>
                </a:lnTo>
                <a:lnTo>
                  <a:pt x="142529" y="51917"/>
                </a:lnTo>
                <a:cubicBezTo>
                  <a:pt x="112049" y="51917"/>
                  <a:pt x="91095" y="70967"/>
                  <a:pt x="91095" y="105257"/>
                </a:cubicBezTo>
                <a:lnTo>
                  <a:pt x="91095" y="135737"/>
                </a:lnTo>
                <a:lnTo>
                  <a:pt x="55852" y="135737"/>
                </a:lnTo>
                <a:lnTo>
                  <a:pt x="55852" y="176695"/>
                </a:lnTo>
                <a:lnTo>
                  <a:pt x="91095" y="176695"/>
                </a:lnTo>
                <a:lnTo>
                  <a:pt x="91095" y="236322"/>
                </a:lnTo>
                <a:lnTo>
                  <a:pt x="28762" y="236322"/>
                </a:lnTo>
                <a:cubicBezTo>
                  <a:pt x="12877" y="236322"/>
                  <a:pt x="0" y="223445"/>
                  <a:pt x="0" y="207560"/>
                </a:cubicBezTo>
                <a:lnTo>
                  <a:pt x="0" y="28762"/>
                </a:lnTo>
                <a:cubicBezTo>
                  <a:pt x="0" y="12877"/>
                  <a:pt x="12877" y="0"/>
                  <a:pt x="2876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reeform: Shape 25">
            <a:extLst>
              <a:ext uri="{FF2B5EF4-FFF2-40B4-BE49-F238E27FC236}">
                <a16:creationId xmlns:a16="http://schemas.microsoft.com/office/drawing/2014/main" id="{DE0FE2CA-6AB9-4D21-902C-98EE1AB4D5E2}"/>
              </a:ext>
            </a:extLst>
          </p:cNvPr>
          <p:cNvSpPr/>
          <p:nvPr/>
        </p:nvSpPr>
        <p:spPr>
          <a:xfrm>
            <a:off x="8642350" y="5811838"/>
            <a:ext cx="346075" cy="346075"/>
          </a:xfrm>
          <a:custGeom>
            <a:avLst/>
            <a:gdLst>
              <a:gd name="connsiteX0" fmla="*/ 139669 w 794757"/>
              <a:gd name="connsiteY0" fmla="*/ 311277 h 794757"/>
              <a:gd name="connsiteX1" fmla="*/ 139669 w 794757"/>
              <a:gd name="connsiteY1" fmla="*/ 644692 h 794757"/>
              <a:gd name="connsiteX2" fmla="*/ 250513 w 794757"/>
              <a:gd name="connsiteY2" fmla="*/ 644692 h 794757"/>
              <a:gd name="connsiteX3" fmla="*/ 250513 w 794757"/>
              <a:gd name="connsiteY3" fmla="*/ 311277 h 794757"/>
              <a:gd name="connsiteX4" fmla="*/ 532066 w 794757"/>
              <a:gd name="connsiteY4" fmla="*/ 303437 h 794757"/>
              <a:gd name="connsiteX5" fmla="*/ 432186 w 794757"/>
              <a:gd name="connsiteY5" fmla="*/ 358484 h 794757"/>
              <a:gd name="connsiteX6" fmla="*/ 432186 w 794757"/>
              <a:gd name="connsiteY6" fmla="*/ 311277 h 794757"/>
              <a:gd name="connsiteX7" fmla="*/ 321370 w 794757"/>
              <a:gd name="connsiteY7" fmla="*/ 311277 h 794757"/>
              <a:gd name="connsiteX8" fmla="*/ 321370 w 794757"/>
              <a:gd name="connsiteY8" fmla="*/ 644693 h 794757"/>
              <a:gd name="connsiteX9" fmla="*/ 432184 w 794757"/>
              <a:gd name="connsiteY9" fmla="*/ 644693 h 794757"/>
              <a:gd name="connsiteX10" fmla="*/ 432184 w 794757"/>
              <a:gd name="connsiteY10" fmla="*/ 458490 h 794757"/>
              <a:gd name="connsiteX11" fmla="*/ 435839 w 794757"/>
              <a:gd name="connsiteY11" fmla="*/ 431437 h 794757"/>
              <a:gd name="connsiteX12" fmla="*/ 492700 w 794757"/>
              <a:gd name="connsiteY12" fmla="*/ 390914 h 794757"/>
              <a:gd name="connsiteX13" fmla="*/ 548841 w 794757"/>
              <a:gd name="connsiteY13" fmla="*/ 466302 h 794757"/>
              <a:gd name="connsiteX14" fmla="*/ 548841 w 794757"/>
              <a:gd name="connsiteY14" fmla="*/ 644693 h 794757"/>
              <a:gd name="connsiteX15" fmla="*/ 659661 w 794757"/>
              <a:gd name="connsiteY15" fmla="*/ 644693 h 794757"/>
              <a:gd name="connsiteX16" fmla="*/ 659661 w 794757"/>
              <a:gd name="connsiteY16" fmla="*/ 453493 h 794757"/>
              <a:gd name="connsiteX17" fmla="*/ 532066 w 794757"/>
              <a:gd name="connsiteY17" fmla="*/ 303437 h 794757"/>
              <a:gd name="connsiteX18" fmla="*/ 195840 w 794757"/>
              <a:gd name="connsiteY18" fmla="*/ 140981 h 794757"/>
              <a:gd name="connsiteX19" fmla="*/ 133138 w 794757"/>
              <a:gd name="connsiteY19" fmla="*/ 198592 h 794757"/>
              <a:gd name="connsiteX20" fmla="*/ 194372 w 794757"/>
              <a:gd name="connsiteY20" fmla="*/ 256203 h 794757"/>
              <a:gd name="connsiteX21" fmla="*/ 195089 w 794757"/>
              <a:gd name="connsiteY21" fmla="*/ 256203 h 794757"/>
              <a:gd name="connsiteX22" fmla="*/ 257796 w 794757"/>
              <a:gd name="connsiteY22" fmla="*/ 198592 h 794757"/>
              <a:gd name="connsiteX23" fmla="*/ 195840 w 794757"/>
              <a:gd name="connsiteY23" fmla="*/ 140981 h 794757"/>
              <a:gd name="connsiteX24" fmla="*/ 99345 w 794757"/>
              <a:gd name="connsiteY24" fmla="*/ 0 h 794757"/>
              <a:gd name="connsiteX25" fmla="*/ 695412 w 794757"/>
              <a:gd name="connsiteY25" fmla="*/ 0 h 794757"/>
              <a:gd name="connsiteX26" fmla="*/ 794757 w 794757"/>
              <a:gd name="connsiteY26" fmla="*/ 99345 h 794757"/>
              <a:gd name="connsiteX27" fmla="*/ 794757 w 794757"/>
              <a:gd name="connsiteY27" fmla="*/ 695413 h 794757"/>
              <a:gd name="connsiteX28" fmla="*/ 695412 w 794757"/>
              <a:gd name="connsiteY28" fmla="*/ 794757 h 794757"/>
              <a:gd name="connsiteX29" fmla="*/ 99345 w 794757"/>
              <a:gd name="connsiteY29" fmla="*/ 794757 h 794757"/>
              <a:gd name="connsiteX30" fmla="*/ 0 w 794757"/>
              <a:gd name="connsiteY30" fmla="*/ 695413 h 794757"/>
              <a:gd name="connsiteX31" fmla="*/ 0 w 794757"/>
              <a:gd name="connsiteY31" fmla="*/ 99345 h 794757"/>
              <a:gd name="connsiteX32" fmla="*/ 99345 w 794757"/>
              <a:gd name="connsiteY32" fmla="*/ 0 h 79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757" h="794757">
                <a:moveTo>
                  <a:pt x="139669" y="311277"/>
                </a:moveTo>
                <a:lnTo>
                  <a:pt x="139669" y="644692"/>
                </a:lnTo>
                <a:lnTo>
                  <a:pt x="250513" y="644692"/>
                </a:lnTo>
                <a:lnTo>
                  <a:pt x="250513" y="311277"/>
                </a:lnTo>
                <a:close/>
                <a:moveTo>
                  <a:pt x="532066" y="303437"/>
                </a:moveTo>
                <a:cubicBezTo>
                  <a:pt x="473270" y="303437"/>
                  <a:pt x="446933" y="335772"/>
                  <a:pt x="432186" y="358484"/>
                </a:cubicBezTo>
                <a:lnTo>
                  <a:pt x="432186" y="311277"/>
                </a:lnTo>
                <a:lnTo>
                  <a:pt x="321370" y="311277"/>
                </a:lnTo>
                <a:cubicBezTo>
                  <a:pt x="322840" y="342552"/>
                  <a:pt x="321370" y="644693"/>
                  <a:pt x="321370" y="644693"/>
                </a:cubicBezTo>
                <a:lnTo>
                  <a:pt x="432184" y="644693"/>
                </a:lnTo>
                <a:lnTo>
                  <a:pt x="432184" y="458490"/>
                </a:lnTo>
                <a:cubicBezTo>
                  <a:pt x="432184" y="448523"/>
                  <a:pt x="432901" y="438560"/>
                  <a:pt x="435839" y="431437"/>
                </a:cubicBezTo>
                <a:cubicBezTo>
                  <a:pt x="443836" y="411533"/>
                  <a:pt x="462083" y="390914"/>
                  <a:pt x="492700" y="390914"/>
                </a:cubicBezTo>
                <a:cubicBezTo>
                  <a:pt x="532783" y="390914"/>
                  <a:pt x="548841" y="421500"/>
                  <a:pt x="548841" y="466302"/>
                </a:cubicBezTo>
                <a:lnTo>
                  <a:pt x="548841" y="644693"/>
                </a:lnTo>
                <a:lnTo>
                  <a:pt x="659661" y="644693"/>
                </a:lnTo>
                <a:lnTo>
                  <a:pt x="659661" y="453493"/>
                </a:lnTo>
                <a:cubicBezTo>
                  <a:pt x="659661" y="351080"/>
                  <a:pt x="604982" y="303437"/>
                  <a:pt x="532066" y="303437"/>
                </a:cubicBezTo>
                <a:close/>
                <a:moveTo>
                  <a:pt x="195840" y="140981"/>
                </a:moveTo>
                <a:cubicBezTo>
                  <a:pt x="157916" y="140981"/>
                  <a:pt x="133138" y="165914"/>
                  <a:pt x="133138" y="198592"/>
                </a:cubicBezTo>
                <a:cubicBezTo>
                  <a:pt x="133138" y="230584"/>
                  <a:pt x="157163" y="256203"/>
                  <a:pt x="194372" y="256203"/>
                </a:cubicBezTo>
                <a:lnTo>
                  <a:pt x="195089" y="256203"/>
                </a:lnTo>
                <a:cubicBezTo>
                  <a:pt x="233738" y="256203"/>
                  <a:pt x="257796" y="230584"/>
                  <a:pt x="257796" y="198592"/>
                </a:cubicBezTo>
                <a:cubicBezTo>
                  <a:pt x="257079" y="165914"/>
                  <a:pt x="233740" y="140981"/>
                  <a:pt x="195840" y="140981"/>
                </a:cubicBezTo>
                <a:close/>
                <a:moveTo>
                  <a:pt x="99345" y="0"/>
                </a:moveTo>
                <a:lnTo>
                  <a:pt x="695412" y="0"/>
                </a:lnTo>
                <a:cubicBezTo>
                  <a:pt x="750279" y="0"/>
                  <a:pt x="794757" y="44478"/>
                  <a:pt x="794757" y="99345"/>
                </a:cubicBezTo>
                <a:lnTo>
                  <a:pt x="794757" y="695413"/>
                </a:lnTo>
                <a:cubicBezTo>
                  <a:pt x="794757" y="750279"/>
                  <a:pt x="750279" y="794757"/>
                  <a:pt x="695412" y="794757"/>
                </a:cubicBezTo>
                <a:lnTo>
                  <a:pt x="99345" y="794757"/>
                </a:lnTo>
                <a:cubicBezTo>
                  <a:pt x="44478" y="794757"/>
                  <a:pt x="0" y="750279"/>
                  <a:pt x="0" y="695413"/>
                </a:cubicBezTo>
                <a:lnTo>
                  <a:pt x="0" y="99345"/>
                </a:lnTo>
                <a:cubicBezTo>
                  <a:pt x="0" y="44478"/>
                  <a:pt x="44478" y="0"/>
                  <a:pt x="99345" y="0"/>
                </a:cubicBezTo>
                <a:close/>
              </a:path>
            </a:pathLst>
          </a:custGeom>
          <a:solidFill>
            <a:schemeClr val="accent4"/>
          </a:solidFill>
          <a:ln w="952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7" name="Graphic 89">
            <a:extLst>
              <a:ext uri="{FF2B5EF4-FFF2-40B4-BE49-F238E27FC236}">
                <a16:creationId xmlns:a16="http://schemas.microsoft.com/office/drawing/2014/main" id="{0EEFBE26-D0F1-4568-8DB8-8E1392FE2133}"/>
              </a:ext>
            </a:extLst>
          </p:cNvPr>
          <p:cNvSpPr/>
          <p:nvPr/>
        </p:nvSpPr>
        <p:spPr>
          <a:xfrm>
            <a:off x="7780338" y="5808663"/>
            <a:ext cx="346075" cy="328612"/>
          </a:xfrm>
          <a:custGeom>
            <a:avLst/>
            <a:gdLst>
              <a:gd name="connsiteX0" fmla="*/ 234624 w 235525"/>
              <a:gd name="connsiteY0" fmla="*/ 68431 h 224310"/>
              <a:gd name="connsiteX1" fmla="*/ 229016 w 235525"/>
              <a:gd name="connsiteY1" fmla="*/ 39271 h 224310"/>
              <a:gd name="connsiteX2" fmla="*/ 215558 w 235525"/>
              <a:gd name="connsiteY2" fmla="*/ 19083 h 224310"/>
              <a:gd name="connsiteX3" fmla="*/ 195370 w 235525"/>
              <a:gd name="connsiteY3" fmla="*/ 5624 h 224310"/>
              <a:gd name="connsiteX4" fmla="*/ 166209 w 235525"/>
              <a:gd name="connsiteY4" fmla="*/ 17 h 224310"/>
              <a:gd name="connsiteX5" fmla="*/ 69756 w 235525"/>
              <a:gd name="connsiteY5" fmla="*/ 17 h 224310"/>
              <a:gd name="connsiteX6" fmla="*/ 40596 w 235525"/>
              <a:gd name="connsiteY6" fmla="*/ 5624 h 224310"/>
              <a:gd name="connsiteX7" fmla="*/ 20408 w 235525"/>
              <a:gd name="connsiteY7" fmla="*/ 19083 h 224310"/>
              <a:gd name="connsiteX8" fmla="*/ 6949 w 235525"/>
              <a:gd name="connsiteY8" fmla="*/ 39271 h 224310"/>
              <a:gd name="connsiteX9" fmla="*/ 1342 w 235525"/>
              <a:gd name="connsiteY9" fmla="*/ 68431 h 224310"/>
              <a:gd name="connsiteX10" fmla="*/ 220 w 235525"/>
              <a:gd name="connsiteY10" fmla="*/ 116658 h 224310"/>
              <a:gd name="connsiteX11" fmla="*/ 1342 w 235525"/>
              <a:gd name="connsiteY11" fmla="*/ 164885 h 224310"/>
              <a:gd name="connsiteX12" fmla="*/ 6949 w 235525"/>
              <a:gd name="connsiteY12" fmla="*/ 194045 h 224310"/>
              <a:gd name="connsiteX13" fmla="*/ 20408 w 235525"/>
              <a:gd name="connsiteY13" fmla="*/ 214233 h 224310"/>
              <a:gd name="connsiteX14" fmla="*/ 40596 w 235525"/>
              <a:gd name="connsiteY14" fmla="*/ 227691 h 224310"/>
              <a:gd name="connsiteX15" fmla="*/ 69756 w 235525"/>
              <a:gd name="connsiteY15" fmla="*/ 233299 h 224310"/>
              <a:gd name="connsiteX16" fmla="*/ 166209 w 235525"/>
              <a:gd name="connsiteY16" fmla="*/ 233299 h 224310"/>
              <a:gd name="connsiteX17" fmla="*/ 195370 w 235525"/>
              <a:gd name="connsiteY17" fmla="*/ 227691 h 224310"/>
              <a:gd name="connsiteX18" fmla="*/ 215558 w 235525"/>
              <a:gd name="connsiteY18" fmla="*/ 214233 h 224310"/>
              <a:gd name="connsiteX19" fmla="*/ 229016 w 235525"/>
              <a:gd name="connsiteY19" fmla="*/ 194045 h 224310"/>
              <a:gd name="connsiteX20" fmla="*/ 234624 w 235525"/>
              <a:gd name="connsiteY20" fmla="*/ 164885 h 224310"/>
              <a:gd name="connsiteX21" fmla="*/ 235746 w 235525"/>
              <a:gd name="connsiteY21" fmla="*/ 116658 h 224310"/>
              <a:gd name="connsiteX22" fmla="*/ 234624 w 235525"/>
              <a:gd name="connsiteY22" fmla="*/ 68431 h 224310"/>
              <a:gd name="connsiteX23" fmla="*/ 117983 w 235525"/>
              <a:gd name="connsiteY23" fmla="*/ 161520 h 224310"/>
              <a:gd name="connsiteX24" fmla="*/ 73121 w 235525"/>
              <a:gd name="connsiteY24" fmla="*/ 116658 h 224310"/>
              <a:gd name="connsiteX25" fmla="*/ 117983 w 235525"/>
              <a:gd name="connsiteY25" fmla="*/ 71796 h 224310"/>
              <a:gd name="connsiteX26" fmla="*/ 162845 w 235525"/>
              <a:gd name="connsiteY26" fmla="*/ 116658 h 224310"/>
              <a:gd name="connsiteX27" fmla="*/ 117983 w 235525"/>
              <a:gd name="connsiteY27" fmla="*/ 161520 h 224310"/>
              <a:gd name="connsiteX28" fmla="*/ 180790 w 235525"/>
              <a:gd name="connsiteY28" fmla="*/ 68431 h 224310"/>
              <a:gd name="connsiteX29" fmla="*/ 166209 w 235525"/>
              <a:gd name="connsiteY29" fmla="*/ 53851 h 224310"/>
              <a:gd name="connsiteX30" fmla="*/ 180790 w 235525"/>
              <a:gd name="connsiteY30" fmla="*/ 39271 h 224310"/>
              <a:gd name="connsiteX31" fmla="*/ 195370 w 235525"/>
              <a:gd name="connsiteY31" fmla="*/ 53851 h 224310"/>
              <a:gd name="connsiteX32" fmla="*/ 180790 w 235525"/>
              <a:gd name="connsiteY32" fmla="*/ 68431 h 2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5525" h="224310">
                <a:moveTo>
                  <a:pt x="234624" y="68431"/>
                </a:moveTo>
                <a:cubicBezTo>
                  <a:pt x="234842" y="58424"/>
                  <a:pt x="232930" y="48484"/>
                  <a:pt x="229016" y="39271"/>
                </a:cubicBezTo>
                <a:cubicBezTo>
                  <a:pt x="226706" y="31321"/>
                  <a:pt x="222008" y="24273"/>
                  <a:pt x="215558" y="19083"/>
                </a:cubicBezTo>
                <a:cubicBezTo>
                  <a:pt x="210367" y="12633"/>
                  <a:pt x="203319" y="7935"/>
                  <a:pt x="195370" y="5624"/>
                </a:cubicBezTo>
                <a:cubicBezTo>
                  <a:pt x="186156" y="1711"/>
                  <a:pt x="176217" y="-201"/>
                  <a:pt x="166209" y="17"/>
                </a:cubicBezTo>
                <a:lnTo>
                  <a:pt x="69756" y="17"/>
                </a:lnTo>
                <a:cubicBezTo>
                  <a:pt x="59749" y="-201"/>
                  <a:pt x="49809" y="1711"/>
                  <a:pt x="40596" y="5624"/>
                </a:cubicBezTo>
                <a:cubicBezTo>
                  <a:pt x="32646" y="7935"/>
                  <a:pt x="25598" y="12633"/>
                  <a:pt x="20408" y="19083"/>
                </a:cubicBezTo>
                <a:cubicBezTo>
                  <a:pt x="13958" y="24273"/>
                  <a:pt x="9260" y="31321"/>
                  <a:pt x="6949" y="39271"/>
                </a:cubicBezTo>
                <a:cubicBezTo>
                  <a:pt x="3036" y="48484"/>
                  <a:pt x="1124" y="58424"/>
                  <a:pt x="1342" y="68431"/>
                </a:cubicBezTo>
                <a:cubicBezTo>
                  <a:pt x="112" y="84475"/>
                  <a:pt x="-263" y="100574"/>
                  <a:pt x="220" y="116658"/>
                </a:cubicBezTo>
                <a:cubicBezTo>
                  <a:pt x="-289" y="132742"/>
                  <a:pt x="85" y="148842"/>
                  <a:pt x="1342" y="164885"/>
                </a:cubicBezTo>
                <a:cubicBezTo>
                  <a:pt x="1124" y="174892"/>
                  <a:pt x="3036" y="184831"/>
                  <a:pt x="6949" y="194045"/>
                </a:cubicBezTo>
                <a:cubicBezTo>
                  <a:pt x="9260" y="201994"/>
                  <a:pt x="13958" y="209042"/>
                  <a:pt x="20408" y="214233"/>
                </a:cubicBezTo>
                <a:cubicBezTo>
                  <a:pt x="25598" y="220683"/>
                  <a:pt x="32646" y="225381"/>
                  <a:pt x="40596" y="227691"/>
                </a:cubicBezTo>
                <a:cubicBezTo>
                  <a:pt x="49809" y="231606"/>
                  <a:pt x="59749" y="233517"/>
                  <a:pt x="69756" y="233299"/>
                </a:cubicBezTo>
                <a:lnTo>
                  <a:pt x="166209" y="233299"/>
                </a:lnTo>
                <a:cubicBezTo>
                  <a:pt x="176217" y="233517"/>
                  <a:pt x="186156" y="231606"/>
                  <a:pt x="195370" y="227691"/>
                </a:cubicBezTo>
                <a:cubicBezTo>
                  <a:pt x="203319" y="225381"/>
                  <a:pt x="210367" y="220683"/>
                  <a:pt x="215558" y="214233"/>
                </a:cubicBezTo>
                <a:cubicBezTo>
                  <a:pt x="222008" y="209042"/>
                  <a:pt x="226706" y="201994"/>
                  <a:pt x="229016" y="194045"/>
                </a:cubicBezTo>
                <a:cubicBezTo>
                  <a:pt x="232930" y="184831"/>
                  <a:pt x="234842" y="174892"/>
                  <a:pt x="234624" y="164885"/>
                </a:cubicBezTo>
                <a:cubicBezTo>
                  <a:pt x="235854" y="148841"/>
                  <a:pt x="236228" y="132742"/>
                  <a:pt x="235746" y="116658"/>
                </a:cubicBezTo>
                <a:cubicBezTo>
                  <a:pt x="236255" y="100574"/>
                  <a:pt x="235880" y="84474"/>
                  <a:pt x="234624" y="68431"/>
                </a:cubicBezTo>
                <a:close/>
                <a:moveTo>
                  <a:pt x="117983" y="161520"/>
                </a:moveTo>
                <a:cubicBezTo>
                  <a:pt x="93207" y="161520"/>
                  <a:pt x="73121" y="141434"/>
                  <a:pt x="73121" y="116658"/>
                </a:cubicBezTo>
                <a:cubicBezTo>
                  <a:pt x="73121" y="91882"/>
                  <a:pt x="93207" y="71796"/>
                  <a:pt x="117983" y="71796"/>
                </a:cubicBezTo>
                <a:cubicBezTo>
                  <a:pt x="142759" y="71796"/>
                  <a:pt x="162845" y="91882"/>
                  <a:pt x="162845" y="116658"/>
                </a:cubicBezTo>
                <a:cubicBezTo>
                  <a:pt x="162845" y="141434"/>
                  <a:pt x="142759" y="161520"/>
                  <a:pt x="117983" y="161520"/>
                </a:cubicBezTo>
                <a:close/>
                <a:moveTo>
                  <a:pt x="180790" y="68431"/>
                </a:moveTo>
                <a:cubicBezTo>
                  <a:pt x="172737" y="68431"/>
                  <a:pt x="166209" y="61904"/>
                  <a:pt x="166209" y="53851"/>
                </a:cubicBezTo>
                <a:cubicBezTo>
                  <a:pt x="166209" y="45799"/>
                  <a:pt x="172737" y="39271"/>
                  <a:pt x="180790" y="39271"/>
                </a:cubicBezTo>
                <a:cubicBezTo>
                  <a:pt x="188842" y="39271"/>
                  <a:pt x="195370" y="45799"/>
                  <a:pt x="195370" y="53851"/>
                </a:cubicBezTo>
                <a:cubicBezTo>
                  <a:pt x="195370" y="61904"/>
                  <a:pt x="188842" y="68431"/>
                  <a:pt x="180790" y="68431"/>
                </a:cubicBezTo>
                <a:close/>
              </a:path>
            </a:pathLst>
          </a:custGeom>
          <a:solidFill>
            <a:schemeClr val="accent4"/>
          </a:solidFill>
          <a:ln w="11113"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8" name="Graphic 88">
            <a:extLst>
              <a:ext uri="{FF2B5EF4-FFF2-40B4-BE49-F238E27FC236}">
                <a16:creationId xmlns:a16="http://schemas.microsoft.com/office/drawing/2014/main" id="{B46B77CC-DE04-413C-BB7E-C68D9BA07380}"/>
              </a:ext>
            </a:extLst>
          </p:cNvPr>
          <p:cNvSpPr/>
          <p:nvPr/>
        </p:nvSpPr>
        <p:spPr>
          <a:xfrm>
            <a:off x="6950075" y="5808663"/>
            <a:ext cx="379413" cy="307975"/>
          </a:xfrm>
          <a:custGeom>
            <a:avLst/>
            <a:gdLst>
              <a:gd name="connsiteX0" fmla="*/ 82867 w 257175"/>
              <a:gd name="connsiteY0" fmla="*/ 213843 h 209550"/>
              <a:gd name="connsiteX1" fmla="*/ 236220 w 257175"/>
              <a:gd name="connsiteY1" fmla="*/ 60490 h 209550"/>
              <a:gd name="connsiteX2" fmla="*/ 236220 w 257175"/>
              <a:gd name="connsiteY2" fmla="*/ 52870 h 209550"/>
              <a:gd name="connsiteX3" fmla="*/ 262890 w 257175"/>
              <a:gd name="connsiteY3" fmla="*/ 25248 h 209550"/>
              <a:gd name="connsiteX4" fmla="*/ 232410 w 257175"/>
              <a:gd name="connsiteY4" fmla="*/ 33820 h 209550"/>
              <a:gd name="connsiteX5" fmla="*/ 256223 w 257175"/>
              <a:gd name="connsiteY5" fmla="*/ 4293 h 209550"/>
              <a:gd name="connsiteX6" fmla="*/ 221933 w 257175"/>
              <a:gd name="connsiteY6" fmla="*/ 16675 h 209550"/>
              <a:gd name="connsiteX7" fmla="*/ 144780 w 257175"/>
              <a:gd name="connsiteY7" fmla="*/ 14770 h 209550"/>
              <a:gd name="connsiteX8" fmla="*/ 129540 w 257175"/>
              <a:gd name="connsiteY8" fmla="*/ 66205 h 209550"/>
              <a:gd name="connsiteX9" fmla="*/ 18097 w 257175"/>
              <a:gd name="connsiteY9" fmla="*/ 10008 h 209550"/>
              <a:gd name="connsiteX10" fmla="*/ 34290 w 257175"/>
              <a:gd name="connsiteY10" fmla="*/ 82398 h 209550"/>
              <a:gd name="connsiteX11" fmla="*/ 10477 w 257175"/>
              <a:gd name="connsiteY11" fmla="*/ 75730 h 209550"/>
              <a:gd name="connsiteX12" fmla="*/ 10477 w 257175"/>
              <a:gd name="connsiteY12" fmla="*/ 75730 h 209550"/>
              <a:gd name="connsiteX13" fmla="*/ 53340 w 257175"/>
              <a:gd name="connsiteY13" fmla="*/ 129070 h 209550"/>
              <a:gd name="connsiteX14" fmla="*/ 29528 w 257175"/>
              <a:gd name="connsiteY14" fmla="*/ 130023 h 209550"/>
              <a:gd name="connsiteX15" fmla="*/ 80010 w 257175"/>
              <a:gd name="connsiteY15" fmla="*/ 167170 h 209550"/>
              <a:gd name="connsiteX16" fmla="*/ 12383 w 257175"/>
              <a:gd name="connsiteY16" fmla="*/ 190983 h 209550"/>
              <a:gd name="connsiteX17" fmla="*/ 0 w 257175"/>
              <a:gd name="connsiteY17" fmla="*/ 190983 h 209550"/>
              <a:gd name="connsiteX18" fmla="*/ 82867 w 257175"/>
              <a:gd name="connsiteY18" fmla="*/ 21479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209550">
                <a:moveTo>
                  <a:pt x="82867" y="213843"/>
                </a:moveTo>
                <a:cubicBezTo>
                  <a:pt x="181928" y="213843"/>
                  <a:pt x="236220" y="131928"/>
                  <a:pt x="236220" y="60490"/>
                </a:cubicBezTo>
                <a:lnTo>
                  <a:pt x="236220" y="52870"/>
                </a:lnTo>
                <a:cubicBezTo>
                  <a:pt x="246946" y="45632"/>
                  <a:pt x="256032" y="36221"/>
                  <a:pt x="262890" y="25248"/>
                </a:cubicBezTo>
                <a:cubicBezTo>
                  <a:pt x="253351" y="29973"/>
                  <a:pt x="243014" y="32880"/>
                  <a:pt x="232410" y="33820"/>
                </a:cubicBezTo>
                <a:cubicBezTo>
                  <a:pt x="243757" y="27298"/>
                  <a:pt x="252252" y="16764"/>
                  <a:pt x="256223" y="4293"/>
                </a:cubicBezTo>
                <a:cubicBezTo>
                  <a:pt x="245529" y="10228"/>
                  <a:pt x="233951" y="14409"/>
                  <a:pt x="221933" y="16675"/>
                </a:cubicBezTo>
                <a:cubicBezTo>
                  <a:pt x="200995" y="-4796"/>
                  <a:pt x="166751" y="-5641"/>
                  <a:pt x="144780" y="14770"/>
                </a:cubicBezTo>
                <a:cubicBezTo>
                  <a:pt x="130993" y="28033"/>
                  <a:pt x="125203" y="47573"/>
                  <a:pt x="129540" y="66205"/>
                </a:cubicBezTo>
                <a:cubicBezTo>
                  <a:pt x="86105" y="64120"/>
                  <a:pt x="45597" y="43693"/>
                  <a:pt x="18097" y="10008"/>
                </a:cubicBezTo>
                <a:cubicBezTo>
                  <a:pt x="3600" y="34638"/>
                  <a:pt x="10680" y="66291"/>
                  <a:pt x="34290" y="82398"/>
                </a:cubicBezTo>
                <a:cubicBezTo>
                  <a:pt x="26014" y="81637"/>
                  <a:pt x="17945" y="79377"/>
                  <a:pt x="10477" y="75730"/>
                </a:cubicBezTo>
                <a:lnTo>
                  <a:pt x="10477" y="75730"/>
                </a:lnTo>
                <a:cubicBezTo>
                  <a:pt x="10353" y="101410"/>
                  <a:pt x="28236" y="123665"/>
                  <a:pt x="53340" y="129070"/>
                </a:cubicBezTo>
                <a:cubicBezTo>
                  <a:pt x="45592" y="131284"/>
                  <a:pt x="37427" y="131610"/>
                  <a:pt x="29528" y="130023"/>
                </a:cubicBezTo>
                <a:cubicBezTo>
                  <a:pt x="36275" y="152216"/>
                  <a:pt x="56814" y="167330"/>
                  <a:pt x="80010" y="167170"/>
                </a:cubicBezTo>
                <a:cubicBezTo>
                  <a:pt x="60814" y="182536"/>
                  <a:pt x="36971" y="190931"/>
                  <a:pt x="12383" y="190983"/>
                </a:cubicBezTo>
                <a:lnTo>
                  <a:pt x="0" y="190983"/>
                </a:lnTo>
                <a:cubicBezTo>
                  <a:pt x="24638" y="206988"/>
                  <a:pt x="53491" y="215280"/>
                  <a:pt x="82867" y="214795"/>
                </a:cubicBezTo>
              </a:path>
            </a:pathLst>
          </a:custGeom>
          <a:solidFill>
            <a:schemeClr val="accent4"/>
          </a:solidFill>
          <a:ln w="9525" cap="flat">
            <a:noFill/>
            <a:prstDash val="solid"/>
            <a:miter/>
          </a:ln>
        </p:spPr>
        <p:txBody>
          <a:bodyPr anchor="ctr"/>
          <a:lstStyle/>
          <a:p>
            <a:pPr eaLnBrk="1" fontAlgn="auto" hangingPunct="1">
              <a:spcBef>
                <a:spcPts val="0"/>
              </a:spcBef>
              <a:spcAft>
                <a:spcPts val="0"/>
              </a:spcAft>
              <a:defRPr/>
            </a:pPr>
            <a:endParaRPr lang="en-US">
              <a:latin typeface="+mn-lt"/>
            </a:endParaRPr>
          </a:p>
        </p:txBody>
      </p:sp>
      <p:pic>
        <p:nvPicPr>
          <p:cNvPr id="7" name="Picture Placeholder 6">
            <a:extLst>
              <a:ext uri="{FF2B5EF4-FFF2-40B4-BE49-F238E27FC236}">
                <a16:creationId xmlns:a16="http://schemas.microsoft.com/office/drawing/2014/main" id="{A60E6B21-C12E-45A5-8841-25099BA7F9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610" r="22610"/>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
            <a:extLst>
              <a:ext uri="{FF2B5EF4-FFF2-40B4-BE49-F238E27FC236}">
                <a16:creationId xmlns:a16="http://schemas.microsoft.com/office/drawing/2014/main" id="{09EE4F7F-7B8F-4736-AA7C-805315C1A126}"/>
              </a:ext>
            </a:extLst>
          </p:cNvPr>
          <p:cNvSpPr>
            <a:spLocks/>
          </p:cNvSpPr>
          <p:nvPr/>
        </p:nvSpPr>
        <p:spPr bwMode="auto">
          <a:xfrm>
            <a:off x="609600" y="1789113"/>
            <a:ext cx="2970213" cy="1374775"/>
          </a:xfrm>
          <a:prstGeom prst="rightArrow">
            <a:avLst>
              <a:gd name="adj1" fmla="val 56257"/>
              <a:gd name="adj2" fmla="val 63427"/>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sp>
        <p:nvSpPr>
          <p:cNvPr id="13" name="Rectangle 12">
            <a:extLst>
              <a:ext uri="{FF2B5EF4-FFF2-40B4-BE49-F238E27FC236}">
                <a16:creationId xmlns:a16="http://schemas.microsoft.com/office/drawing/2014/main" id="{9940F83B-A4BE-4D8D-BC6C-C99E1319873A}"/>
              </a:ext>
            </a:extLst>
          </p:cNvPr>
          <p:cNvSpPr/>
          <p:nvPr/>
        </p:nvSpPr>
        <p:spPr>
          <a:xfrm>
            <a:off x="3671887" y="365124"/>
            <a:ext cx="4848225" cy="804863"/>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a:rPr>
              <a:t>Professional presentation with our exclusive infographic.</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9" name="Freeform 17">
            <a:extLst>
              <a:ext uri="{FF2B5EF4-FFF2-40B4-BE49-F238E27FC236}">
                <a16:creationId xmlns:a16="http://schemas.microsoft.com/office/drawing/2014/main" id="{310BB105-8356-40DC-8D55-639225ADB8CD}"/>
              </a:ext>
            </a:extLst>
          </p:cNvPr>
          <p:cNvSpPr>
            <a:spLocks/>
          </p:cNvSpPr>
          <p:nvPr/>
        </p:nvSpPr>
        <p:spPr bwMode="auto">
          <a:xfrm>
            <a:off x="609600" y="3309938"/>
            <a:ext cx="3636963" cy="1373187"/>
          </a:xfrm>
          <a:prstGeom prst="rightArrow">
            <a:avLst>
              <a:gd name="adj1" fmla="val 56257"/>
              <a:gd name="adj2" fmla="val 63427"/>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sp>
        <p:nvSpPr>
          <p:cNvPr id="20" name="Freeform 17">
            <a:extLst>
              <a:ext uri="{FF2B5EF4-FFF2-40B4-BE49-F238E27FC236}">
                <a16:creationId xmlns:a16="http://schemas.microsoft.com/office/drawing/2014/main" id="{BD69C6B0-422D-49CD-8EB7-16A466C18053}"/>
              </a:ext>
            </a:extLst>
          </p:cNvPr>
          <p:cNvSpPr>
            <a:spLocks/>
          </p:cNvSpPr>
          <p:nvPr/>
        </p:nvSpPr>
        <p:spPr bwMode="auto">
          <a:xfrm>
            <a:off x="609600" y="4830763"/>
            <a:ext cx="4168775" cy="1373187"/>
          </a:xfrm>
          <a:prstGeom prst="rightArrow">
            <a:avLst>
              <a:gd name="adj1" fmla="val 56257"/>
              <a:gd name="adj2" fmla="val 63427"/>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sp>
        <p:nvSpPr>
          <p:cNvPr id="21" name="Rectangle 20">
            <a:extLst>
              <a:ext uri="{FF2B5EF4-FFF2-40B4-BE49-F238E27FC236}">
                <a16:creationId xmlns:a16="http://schemas.microsoft.com/office/drawing/2014/main" id="{36118EFB-689B-4D3A-834E-B109E50C1C56}"/>
              </a:ext>
            </a:extLst>
          </p:cNvPr>
          <p:cNvSpPr/>
          <p:nvPr/>
        </p:nvSpPr>
        <p:spPr>
          <a:xfrm>
            <a:off x="946150" y="2279650"/>
            <a:ext cx="2100263"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8D4021B3-CEED-409F-BAE2-42C1181C3EF3}"/>
              </a:ext>
            </a:extLst>
          </p:cNvPr>
          <p:cNvSpPr/>
          <p:nvPr/>
        </p:nvSpPr>
        <p:spPr>
          <a:xfrm>
            <a:off x="946150" y="3800475"/>
            <a:ext cx="2516188" cy="366713"/>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Second 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5BB91AC-0206-4DD3-83CB-612E5224144B}"/>
              </a:ext>
            </a:extLst>
          </p:cNvPr>
          <p:cNvSpPr/>
          <p:nvPr/>
        </p:nvSpPr>
        <p:spPr>
          <a:xfrm>
            <a:off x="946150" y="5319713"/>
            <a:ext cx="2830513" cy="368300"/>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Longer 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E9E20494-3EDF-4E09-B86D-62D9539EFC43}"/>
              </a:ext>
            </a:extLst>
          </p:cNvPr>
          <p:cNvSpPr/>
          <p:nvPr/>
        </p:nvSpPr>
        <p:spPr>
          <a:xfrm>
            <a:off x="5029200" y="1941513"/>
            <a:ext cx="6553200" cy="1052512"/>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25" name="Rectangle 24">
            <a:extLst>
              <a:ext uri="{FF2B5EF4-FFF2-40B4-BE49-F238E27FC236}">
                <a16:creationId xmlns:a16="http://schemas.microsoft.com/office/drawing/2014/main" id="{3FB2B482-2DDF-4350-9C30-2E0E6586FAD6}"/>
              </a:ext>
            </a:extLst>
          </p:cNvPr>
          <p:cNvSpPr/>
          <p:nvPr/>
        </p:nvSpPr>
        <p:spPr>
          <a:xfrm>
            <a:off x="5029200" y="3429000"/>
            <a:ext cx="6553200" cy="105343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dirty="0">
                <a:solidFill>
                  <a:schemeClr val="tx1">
                    <a:lumMod val="65000"/>
                    <a:lumOff val="35000"/>
                  </a:schemeClr>
                </a:solidFill>
                <a:latin typeface="Lato" panose="020F0502020204030203" pitchFamily="34" charset="0"/>
              </a:rPr>
              <a:t>Lorem ipsum dolor sit </a:t>
            </a:r>
            <a:r>
              <a:rPr lang="en-US" sz="1100" spc="20" dirty="0" err="1">
                <a:solidFill>
                  <a:schemeClr val="tx1">
                    <a:lumMod val="65000"/>
                    <a:lumOff val="35000"/>
                  </a:schemeClr>
                </a:solidFill>
                <a:latin typeface="Lato" panose="020F0502020204030203" pitchFamily="34" charset="0"/>
              </a:rPr>
              <a:t>amet</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consectetur</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adipiscing</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elit</a:t>
            </a:r>
            <a:r>
              <a:rPr lang="en-US" sz="1100" spc="20" dirty="0">
                <a:solidFill>
                  <a:schemeClr val="tx1">
                    <a:lumMod val="65000"/>
                    <a:lumOff val="35000"/>
                  </a:schemeClr>
                </a:solidFill>
                <a:latin typeface="Lato" panose="020F0502020204030203" pitchFamily="34" charset="0"/>
              </a:rPr>
              <a:t>, sed do </a:t>
            </a:r>
            <a:r>
              <a:rPr lang="en-US" sz="1100" spc="20" dirty="0" err="1">
                <a:solidFill>
                  <a:schemeClr val="tx1">
                    <a:lumMod val="65000"/>
                    <a:lumOff val="35000"/>
                  </a:schemeClr>
                </a:solidFill>
                <a:latin typeface="Lato" panose="020F0502020204030203" pitchFamily="34" charset="0"/>
              </a:rPr>
              <a:t>eiusmod</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tempor</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incididunt</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ut</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labore</a:t>
            </a:r>
            <a:r>
              <a:rPr lang="en-US" sz="1100" spc="20" dirty="0">
                <a:solidFill>
                  <a:schemeClr val="tx1">
                    <a:lumMod val="65000"/>
                    <a:lumOff val="35000"/>
                  </a:schemeClr>
                </a:solidFill>
                <a:latin typeface="Lato" panose="020F0502020204030203" pitchFamily="34" charset="0"/>
              </a:rPr>
              <a:t> et dolore magna </a:t>
            </a:r>
            <a:r>
              <a:rPr lang="en-US" sz="1100" spc="20" dirty="0" err="1">
                <a:solidFill>
                  <a:schemeClr val="tx1">
                    <a:lumMod val="65000"/>
                    <a:lumOff val="35000"/>
                  </a:schemeClr>
                </a:solidFill>
                <a:latin typeface="Lato" panose="020F0502020204030203" pitchFamily="34" charset="0"/>
              </a:rPr>
              <a:t>aliqua</a:t>
            </a:r>
            <a:r>
              <a:rPr lang="en-US" sz="1100" spc="20" dirty="0">
                <a:solidFill>
                  <a:schemeClr val="tx1">
                    <a:lumMod val="65000"/>
                    <a:lumOff val="35000"/>
                  </a:schemeClr>
                </a:solidFill>
                <a:latin typeface="Lato" panose="020F0502020204030203" pitchFamily="34" charset="0"/>
              </a:rPr>
              <a:t>. Ut </a:t>
            </a:r>
            <a:r>
              <a:rPr lang="en-US" sz="1100" spc="20" dirty="0" err="1">
                <a:solidFill>
                  <a:schemeClr val="tx1">
                    <a:lumMod val="65000"/>
                    <a:lumOff val="35000"/>
                  </a:schemeClr>
                </a:solidFill>
                <a:latin typeface="Lato" panose="020F0502020204030203" pitchFamily="34" charset="0"/>
              </a:rPr>
              <a:t>enim</a:t>
            </a:r>
            <a:r>
              <a:rPr lang="en-US" sz="1100" spc="20" dirty="0">
                <a:solidFill>
                  <a:schemeClr val="tx1">
                    <a:lumMod val="65000"/>
                    <a:lumOff val="35000"/>
                  </a:schemeClr>
                </a:solidFill>
                <a:latin typeface="Lato" panose="020F0502020204030203" pitchFamily="34" charset="0"/>
              </a:rPr>
              <a:t> ad minim </a:t>
            </a:r>
            <a:r>
              <a:rPr lang="en-US" sz="1100" spc="20" dirty="0" err="1">
                <a:solidFill>
                  <a:schemeClr val="tx1">
                    <a:lumMod val="65000"/>
                    <a:lumOff val="35000"/>
                  </a:schemeClr>
                </a:solidFill>
                <a:latin typeface="Lato" panose="020F0502020204030203" pitchFamily="34" charset="0"/>
              </a:rPr>
              <a:t>veniam</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quis</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nostrud</a:t>
            </a:r>
            <a:r>
              <a:rPr lang="en-US" sz="1100" spc="20" dirty="0">
                <a:solidFill>
                  <a:schemeClr val="tx1">
                    <a:lumMod val="65000"/>
                    <a:lumOff val="35000"/>
                  </a:schemeClr>
                </a:solidFill>
                <a:latin typeface="Lato" panose="020F0502020204030203" pitchFamily="34" charset="0"/>
              </a:rPr>
              <a:t> exercitation </a:t>
            </a:r>
            <a:r>
              <a:rPr lang="en-US" sz="1100" spc="20" dirty="0" err="1">
                <a:solidFill>
                  <a:schemeClr val="tx1">
                    <a:lumMod val="65000"/>
                    <a:lumOff val="35000"/>
                  </a:schemeClr>
                </a:solidFill>
                <a:latin typeface="Lato" panose="020F0502020204030203" pitchFamily="34" charset="0"/>
              </a:rPr>
              <a:t>ullamco</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laboris</a:t>
            </a:r>
            <a:r>
              <a:rPr lang="en-US" sz="1100" spc="20" dirty="0">
                <a:solidFill>
                  <a:schemeClr val="tx1">
                    <a:lumMod val="65000"/>
                    <a:lumOff val="35000"/>
                  </a:schemeClr>
                </a:solidFill>
                <a:latin typeface="Lato" panose="020F0502020204030203" pitchFamily="34" charset="0"/>
              </a:rPr>
              <a:t> nisi </a:t>
            </a:r>
            <a:r>
              <a:rPr lang="en-US" sz="1100" spc="20" dirty="0" err="1">
                <a:solidFill>
                  <a:schemeClr val="tx1">
                    <a:lumMod val="65000"/>
                    <a:lumOff val="35000"/>
                  </a:schemeClr>
                </a:solidFill>
                <a:latin typeface="Lato" panose="020F0502020204030203" pitchFamily="34" charset="0"/>
              </a:rPr>
              <a:t>ut</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aliquip</a:t>
            </a:r>
            <a:r>
              <a:rPr lang="en-US" sz="1100" spc="20" dirty="0">
                <a:solidFill>
                  <a:schemeClr val="tx1">
                    <a:lumMod val="65000"/>
                    <a:lumOff val="35000"/>
                  </a:schemeClr>
                </a:solidFill>
                <a:latin typeface="Lato" panose="020F0502020204030203" pitchFamily="34" charset="0"/>
              </a:rPr>
              <a:t> ex </a:t>
            </a:r>
            <a:r>
              <a:rPr lang="en-US" sz="1100" spc="20" dirty="0" err="1">
                <a:solidFill>
                  <a:schemeClr val="tx1">
                    <a:lumMod val="65000"/>
                    <a:lumOff val="35000"/>
                  </a:schemeClr>
                </a:solidFill>
                <a:latin typeface="Lato" panose="020F0502020204030203" pitchFamily="34" charset="0"/>
              </a:rPr>
              <a:t>ea</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commodo</a:t>
            </a:r>
            <a:r>
              <a:rPr lang="en-US" sz="1100" spc="20" dirty="0">
                <a:solidFill>
                  <a:schemeClr val="tx1">
                    <a:lumMod val="65000"/>
                    <a:lumOff val="35000"/>
                  </a:schemeClr>
                </a:solidFill>
                <a:latin typeface="Lato" panose="020F0502020204030203" pitchFamily="34" charset="0"/>
              </a:rPr>
              <a:t> </a:t>
            </a:r>
            <a:r>
              <a:rPr lang="en-US" sz="1100" spc="20" dirty="0" err="1">
                <a:solidFill>
                  <a:schemeClr val="tx1">
                    <a:lumMod val="65000"/>
                    <a:lumOff val="35000"/>
                  </a:schemeClr>
                </a:solidFill>
                <a:latin typeface="Lato" panose="020F0502020204030203" pitchFamily="34" charset="0"/>
              </a:rPr>
              <a:t>consequat</a:t>
            </a:r>
            <a:r>
              <a:rPr lang="en-US" sz="1100" spc="20" dirty="0">
                <a:solidFill>
                  <a:schemeClr val="tx1">
                    <a:lumMod val="65000"/>
                    <a:lumOff val="35000"/>
                  </a:schemeClr>
                </a:solidFill>
                <a:latin typeface="Lato" panose="020F0502020204030203" pitchFamily="34" charset="0"/>
              </a:rPr>
              <a:t>.</a:t>
            </a:r>
          </a:p>
        </p:txBody>
      </p:sp>
      <p:sp>
        <p:nvSpPr>
          <p:cNvPr id="26" name="Rectangle 25">
            <a:extLst>
              <a:ext uri="{FF2B5EF4-FFF2-40B4-BE49-F238E27FC236}">
                <a16:creationId xmlns:a16="http://schemas.microsoft.com/office/drawing/2014/main" id="{16FBEA33-EE83-4D83-BED9-59D045EE0A43}"/>
              </a:ext>
            </a:extLst>
          </p:cNvPr>
          <p:cNvSpPr/>
          <p:nvPr/>
        </p:nvSpPr>
        <p:spPr>
          <a:xfrm>
            <a:off x="5029198" y="4983163"/>
            <a:ext cx="6553201" cy="105410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commodo consequat.</a:t>
            </a:r>
            <a:endParaRPr lang="en-US" sz="1100" spc="20" dirty="0">
              <a:solidFill>
                <a:schemeClr val="tx1">
                  <a:lumMod val="65000"/>
                  <a:lumOff val="35000"/>
                </a:schemeClr>
              </a:solidFill>
              <a:latin typeface="Lato" panose="020F0502020204030203"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29DFD18-1900-4452-BB10-715A03D686B7}"/>
              </a:ext>
            </a:extLst>
          </p:cNvPr>
          <p:cNvSpPr/>
          <p:nvPr/>
        </p:nvSpPr>
        <p:spPr>
          <a:xfrm>
            <a:off x="3671887" y="384968"/>
            <a:ext cx="4848225" cy="804863"/>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a:rPr>
              <a:t>Professional presentation with our exclusive infographic.</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7" name="Freeform 8">
            <a:extLst>
              <a:ext uri="{FF2B5EF4-FFF2-40B4-BE49-F238E27FC236}">
                <a16:creationId xmlns:a16="http://schemas.microsoft.com/office/drawing/2014/main" id="{E69EFFBA-A0F7-43BF-A19B-B2D94A6A9183}"/>
              </a:ext>
            </a:extLst>
          </p:cNvPr>
          <p:cNvSpPr>
            <a:spLocks/>
          </p:cNvSpPr>
          <p:nvPr/>
        </p:nvSpPr>
        <p:spPr bwMode="auto">
          <a:xfrm>
            <a:off x="715963" y="3457575"/>
            <a:ext cx="3881437" cy="1139825"/>
          </a:xfrm>
          <a:prstGeom prst="rect">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grpSp>
        <p:nvGrpSpPr>
          <p:cNvPr id="39" name="Graphic 29">
            <a:extLst>
              <a:ext uri="{FF2B5EF4-FFF2-40B4-BE49-F238E27FC236}">
                <a16:creationId xmlns:a16="http://schemas.microsoft.com/office/drawing/2014/main" id="{73BCD24C-01EF-40E6-A6C5-737E2058708E}"/>
              </a:ext>
            </a:extLst>
          </p:cNvPr>
          <p:cNvGrpSpPr/>
          <p:nvPr/>
        </p:nvGrpSpPr>
        <p:grpSpPr>
          <a:xfrm>
            <a:off x="1021981" y="3699013"/>
            <a:ext cx="563165" cy="657026"/>
            <a:chOff x="955942" y="3955951"/>
            <a:chExt cx="563165" cy="657026"/>
          </a:xfrm>
          <a:solidFill>
            <a:srgbClr val="FFFFFF"/>
          </a:solidFill>
        </p:grpSpPr>
        <p:sp>
          <p:nvSpPr>
            <p:cNvPr id="40" name="Freeform: Shape 39">
              <a:extLst>
                <a:ext uri="{FF2B5EF4-FFF2-40B4-BE49-F238E27FC236}">
                  <a16:creationId xmlns:a16="http://schemas.microsoft.com/office/drawing/2014/main" id="{3C46BD3E-8C5A-460E-A986-802C92043329}"/>
                </a:ext>
              </a:extLst>
            </p:cNvPr>
            <p:cNvSpPr/>
            <p:nvPr/>
          </p:nvSpPr>
          <p:spPr>
            <a:xfrm>
              <a:off x="1003832" y="3955951"/>
              <a:ext cx="467386" cy="281582"/>
            </a:xfrm>
            <a:custGeom>
              <a:avLst/>
              <a:gdLst>
                <a:gd name="connsiteX0" fmla="*/ 249337 w 467386"/>
                <a:gd name="connsiteY0" fmla="*/ 125871 h 281582"/>
                <a:gd name="connsiteX1" fmla="*/ 249337 w 467386"/>
                <a:gd name="connsiteY1" fmla="*/ 93861 h 281582"/>
                <a:gd name="connsiteX2" fmla="*/ 327554 w 467386"/>
                <a:gd name="connsiteY2" fmla="*/ 93861 h 281582"/>
                <a:gd name="connsiteX3" fmla="*/ 343198 w 467386"/>
                <a:gd name="connsiteY3" fmla="*/ 78236 h 281582"/>
                <a:gd name="connsiteX4" fmla="*/ 343198 w 467386"/>
                <a:gd name="connsiteY4" fmla="*/ 78217 h 281582"/>
                <a:gd name="connsiteX5" fmla="*/ 343198 w 467386"/>
                <a:gd name="connsiteY5" fmla="*/ 15643 h 281582"/>
                <a:gd name="connsiteX6" fmla="*/ 327573 w 467386"/>
                <a:gd name="connsiteY6" fmla="*/ 0 h 281582"/>
                <a:gd name="connsiteX7" fmla="*/ 327554 w 467386"/>
                <a:gd name="connsiteY7" fmla="*/ 0 h 281582"/>
                <a:gd name="connsiteX8" fmla="*/ 233693 w 467386"/>
                <a:gd name="connsiteY8" fmla="*/ 0 h 281582"/>
                <a:gd name="connsiteX9" fmla="*/ 218050 w 467386"/>
                <a:gd name="connsiteY9" fmla="*/ 15625 h 281582"/>
                <a:gd name="connsiteX10" fmla="*/ 218050 w 467386"/>
                <a:gd name="connsiteY10" fmla="*/ 15643 h 281582"/>
                <a:gd name="connsiteX11" fmla="*/ 218050 w 467386"/>
                <a:gd name="connsiteY11" fmla="*/ 125871 h 281582"/>
                <a:gd name="connsiteX12" fmla="*/ 0 w 467386"/>
                <a:gd name="connsiteY12" fmla="*/ 281583 h 281582"/>
                <a:gd name="connsiteX13" fmla="*/ 467387 w 467386"/>
                <a:gd name="connsiteY13" fmla="*/ 281583 h 281582"/>
                <a:gd name="connsiteX14" fmla="*/ 249337 w 467386"/>
                <a:gd name="connsiteY14" fmla="*/ 125871 h 2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386" h="281582">
                  <a:moveTo>
                    <a:pt x="249337" y="125871"/>
                  </a:moveTo>
                  <a:lnTo>
                    <a:pt x="249337" y="93861"/>
                  </a:lnTo>
                  <a:lnTo>
                    <a:pt x="327554" y="93861"/>
                  </a:lnTo>
                  <a:cubicBezTo>
                    <a:pt x="336189" y="93866"/>
                    <a:pt x="343192" y="86871"/>
                    <a:pt x="343198" y="78236"/>
                  </a:cubicBezTo>
                  <a:cubicBezTo>
                    <a:pt x="343198" y="78230"/>
                    <a:pt x="343198" y="78224"/>
                    <a:pt x="343198" y="78217"/>
                  </a:cubicBezTo>
                  <a:lnTo>
                    <a:pt x="343198" y="15643"/>
                  </a:lnTo>
                  <a:cubicBezTo>
                    <a:pt x="343203" y="7009"/>
                    <a:pt x="336207" y="5"/>
                    <a:pt x="327573" y="0"/>
                  </a:cubicBezTo>
                  <a:cubicBezTo>
                    <a:pt x="327567" y="0"/>
                    <a:pt x="327560" y="0"/>
                    <a:pt x="327554" y="0"/>
                  </a:cubicBezTo>
                  <a:lnTo>
                    <a:pt x="233693" y="0"/>
                  </a:lnTo>
                  <a:cubicBezTo>
                    <a:pt x="225059" y="-5"/>
                    <a:pt x="218055" y="6990"/>
                    <a:pt x="218050" y="15625"/>
                  </a:cubicBezTo>
                  <a:cubicBezTo>
                    <a:pt x="218050" y="15631"/>
                    <a:pt x="218050" y="15637"/>
                    <a:pt x="218050" y="15643"/>
                  </a:cubicBezTo>
                  <a:lnTo>
                    <a:pt x="218050" y="125871"/>
                  </a:lnTo>
                  <a:cubicBezTo>
                    <a:pt x="139832" y="125148"/>
                    <a:pt x="14685" y="187722"/>
                    <a:pt x="0" y="281583"/>
                  </a:cubicBezTo>
                  <a:lnTo>
                    <a:pt x="467387" y="281583"/>
                  </a:lnTo>
                  <a:cubicBezTo>
                    <a:pt x="452702" y="187722"/>
                    <a:pt x="327554" y="125148"/>
                    <a:pt x="249337" y="125871"/>
                  </a:cubicBez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1" name="Freeform: Shape 40">
              <a:extLst>
                <a:ext uri="{FF2B5EF4-FFF2-40B4-BE49-F238E27FC236}">
                  <a16:creationId xmlns:a16="http://schemas.microsoft.com/office/drawing/2014/main" id="{EF524768-3C1F-4E5D-9D89-9019B9EE2BA2}"/>
                </a:ext>
              </a:extLst>
            </p:cNvPr>
            <p:cNvSpPr/>
            <p:nvPr/>
          </p:nvSpPr>
          <p:spPr>
            <a:xfrm>
              <a:off x="955942" y="4550403"/>
              <a:ext cx="563165" cy="62573"/>
            </a:xfrm>
            <a:custGeom>
              <a:avLst/>
              <a:gdLst>
                <a:gd name="connsiteX0" fmla="*/ 547522 w 563165"/>
                <a:gd name="connsiteY0" fmla="*/ 0 h 62573"/>
                <a:gd name="connsiteX1" fmla="*/ 563165 w 563165"/>
                <a:gd name="connsiteY1" fmla="*/ 15643 h 62573"/>
                <a:gd name="connsiteX2" fmla="*/ 563165 w 563165"/>
                <a:gd name="connsiteY2" fmla="*/ 46930 h 62573"/>
                <a:gd name="connsiteX3" fmla="*/ 547522 w 563165"/>
                <a:gd name="connsiteY3" fmla="*/ 62574 h 62573"/>
                <a:gd name="connsiteX4" fmla="*/ 15643 w 563165"/>
                <a:gd name="connsiteY4" fmla="*/ 62574 h 62573"/>
                <a:gd name="connsiteX5" fmla="*/ 0 w 563165"/>
                <a:gd name="connsiteY5" fmla="*/ 46930 h 62573"/>
                <a:gd name="connsiteX6" fmla="*/ 0 w 563165"/>
                <a:gd name="connsiteY6" fmla="*/ 15643 h 62573"/>
                <a:gd name="connsiteX7" fmla="*/ 15643 w 563165"/>
                <a:gd name="connsiteY7" fmla="*/ 0 h 6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165" h="62573">
                  <a:moveTo>
                    <a:pt x="547522" y="0"/>
                  </a:moveTo>
                  <a:cubicBezTo>
                    <a:pt x="556161" y="0"/>
                    <a:pt x="563165" y="7004"/>
                    <a:pt x="563165" y="15643"/>
                  </a:cubicBezTo>
                  <a:lnTo>
                    <a:pt x="563165" y="46930"/>
                  </a:lnTo>
                  <a:cubicBezTo>
                    <a:pt x="563165" y="55570"/>
                    <a:pt x="556161" y="62574"/>
                    <a:pt x="547522" y="62574"/>
                  </a:cubicBezTo>
                  <a:lnTo>
                    <a:pt x="15643" y="62574"/>
                  </a:lnTo>
                  <a:cubicBezTo>
                    <a:pt x="7004" y="62574"/>
                    <a:pt x="0" y="55570"/>
                    <a:pt x="0" y="46930"/>
                  </a:cubicBezTo>
                  <a:lnTo>
                    <a:pt x="0" y="15643"/>
                  </a:lnTo>
                  <a:cubicBezTo>
                    <a:pt x="0" y="7004"/>
                    <a:pt x="7004" y="0"/>
                    <a:pt x="15643" y="0"/>
                  </a:cubicBez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2" name="Freeform: Shape 41">
              <a:extLst>
                <a:ext uri="{FF2B5EF4-FFF2-40B4-BE49-F238E27FC236}">
                  <a16:creationId xmlns:a16="http://schemas.microsoft.com/office/drawing/2014/main" id="{01AFB339-C33C-4A92-948F-FD0BF85A1A4A}"/>
                </a:ext>
              </a:extLst>
            </p:cNvPr>
            <p:cNvSpPr/>
            <p:nvPr/>
          </p:nvSpPr>
          <p:spPr>
            <a:xfrm>
              <a:off x="1018516" y="4362681"/>
              <a:ext cx="62573" cy="156434"/>
            </a:xfrm>
            <a:custGeom>
              <a:avLst/>
              <a:gdLst>
                <a:gd name="connsiteX0" fmla="*/ 0 w 62573"/>
                <a:gd name="connsiteY0" fmla="*/ 0 h 156434"/>
                <a:gd name="connsiteX1" fmla="*/ 62574 w 62573"/>
                <a:gd name="connsiteY1" fmla="*/ 0 h 156434"/>
                <a:gd name="connsiteX2" fmla="*/ 62574 w 62573"/>
                <a:gd name="connsiteY2" fmla="*/ 156435 h 156434"/>
                <a:gd name="connsiteX3" fmla="*/ 0 w 62573"/>
                <a:gd name="connsiteY3" fmla="*/ 156435 h 156434"/>
              </a:gdLst>
              <a:ahLst/>
              <a:cxnLst>
                <a:cxn ang="0">
                  <a:pos x="connsiteX0" y="connsiteY0"/>
                </a:cxn>
                <a:cxn ang="0">
                  <a:pos x="connsiteX1" y="connsiteY1"/>
                </a:cxn>
                <a:cxn ang="0">
                  <a:pos x="connsiteX2" y="connsiteY2"/>
                </a:cxn>
                <a:cxn ang="0">
                  <a:pos x="connsiteX3" y="connsiteY3"/>
                </a:cxn>
              </a:cxnLst>
              <a:rect l="l" t="t" r="r" b="b"/>
              <a:pathLst>
                <a:path w="62573" h="156434">
                  <a:moveTo>
                    <a:pt x="0" y="0"/>
                  </a:moveTo>
                  <a:lnTo>
                    <a:pt x="62574" y="0"/>
                  </a:lnTo>
                  <a:lnTo>
                    <a:pt x="62574" y="156435"/>
                  </a:lnTo>
                  <a:lnTo>
                    <a:pt x="0" y="156435"/>
                  </a:ln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3" name="Freeform: Shape 42">
              <a:extLst>
                <a:ext uri="{FF2B5EF4-FFF2-40B4-BE49-F238E27FC236}">
                  <a16:creationId xmlns:a16="http://schemas.microsoft.com/office/drawing/2014/main" id="{6A474114-6A3E-463A-B002-EBAE8D2273E9}"/>
                </a:ext>
              </a:extLst>
            </p:cNvPr>
            <p:cNvSpPr/>
            <p:nvPr/>
          </p:nvSpPr>
          <p:spPr>
            <a:xfrm>
              <a:off x="955942" y="4268821"/>
              <a:ext cx="563165" cy="62573"/>
            </a:xfrm>
            <a:custGeom>
              <a:avLst/>
              <a:gdLst>
                <a:gd name="connsiteX0" fmla="*/ 31287 w 563165"/>
                <a:gd name="connsiteY0" fmla="*/ 62574 h 62573"/>
                <a:gd name="connsiteX1" fmla="*/ 531878 w 563165"/>
                <a:gd name="connsiteY1" fmla="*/ 62574 h 62573"/>
                <a:gd name="connsiteX2" fmla="*/ 563165 w 563165"/>
                <a:gd name="connsiteY2" fmla="*/ 31287 h 62573"/>
                <a:gd name="connsiteX3" fmla="*/ 531878 w 563165"/>
                <a:gd name="connsiteY3" fmla="*/ 0 h 62573"/>
                <a:gd name="connsiteX4" fmla="*/ 31287 w 563165"/>
                <a:gd name="connsiteY4" fmla="*/ 0 h 62573"/>
                <a:gd name="connsiteX5" fmla="*/ 0 w 563165"/>
                <a:gd name="connsiteY5" fmla="*/ 31287 h 62573"/>
                <a:gd name="connsiteX6" fmla="*/ 31287 w 563165"/>
                <a:gd name="connsiteY6" fmla="*/ 62574 h 6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165" h="62573">
                  <a:moveTo>
                    <a:pt x="31287" y="62574"/>
                  </a:moveTo>
                  <a:lnTo>
                    <a:pt x="531878" y="62574"/>
                  </a:lnTo>
                  <a:cubicBezTo>
                    <a:pt x="549157" y="62574"/>
                    <a:pt x="563165" y="48566"/>
                    <a:pt x="563165" y="31287"/>
                  </a:cubicBezTo>
                  <a:cubicBezTo>
                    <a:pt x="563165" y="14008"/>
                    <a:pt x="549157" y="0"/>
                    <a:pt x="531878" y="0"/>
                  </a:cubicBezTo>
                  <a:lnTo>
                    <a:pt x="31287" y="0"/>
                  </a:lnTo>
                  <a:cubicBezTo>
                    <a:pt x="14008" y="0"/>
                    <a:pt x="0" y="14008"/>
                    <a:pt x="0" y="31287"/>
                  </a:cubicBezTo>
                  <a:cubicBezTo>
                    <a:pt x="0" y="48566"/>
                    <a:pt x="14008" y="62574"/>
                    <a:pt x="31287" y="62574"/>
                  </a:cubicBez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4" name="Freeform: Shape 43">
              <a:extLst>
                <a:ext uri="{FF2B5EF4-FFF2-40B4-BE49-F238E27FC236}">
                  <a16:creationId xmlns:a16="http://schemas.microsoft.com/office/drawing/2014/main" id="{A310A5A7-CDF1-4A4A-AF38-1900F008BF7A}"/>
                </a:ext>
              </a:extLst>
            </p:cNvPr>
            <p:cNvSpPr/>
            <p:nvPr/>
          </p:nvSpPr>
          <p:spPr>
            <a:xfrm>
              <a:off x="1268812" y="4362681"/>
              <a:ext cx="62573" cy="156434"/>
            </a:xfrm>
            <a:custGeom>
              <a:avLst/>
              <a:gdLst>
                <a:gd name="connsiteX0" fmla="*/ 0 w 62573"/>
                <a:gd name="connsiteY0" fmla="*/ 0 h 156434"/>
                <a:gd name="connsiteX1" fmla="*/ 62574 w 62573"/>
                <a:gd name="connsiteY1" fmla="*/ 0 h 156434"/>
                <a:gd name="connsiteX2" fmla="*/ 62574 w 62573"/>
                <a:gd name="connsiteY2" fmla="*/ 156435 h 156434"/>
                <a:gd name="connsiteX3" fmla="*/ 0 w 62573"/>
                <a:gd name="connsiteY3" fmla="*/ 156435 h 156434"/>
              </a:gdLst>
              <a:ahLst/>
              <a:cxnLst>
                <a:cxn ang="0">
                  <a:pos x="connsiteX0" y="connsiteY0"/>
                </a:cxn>
                <a:cxn ang="0">
                  <a:pos x="connsiteX1" y="connsiteY1"/>
                </a:cxn>
                <a:cxn ang="0">
                  <a:pos x="connsiteX2" y="connsiteY2"/>
                </a:cxn>
                <a:cxn ang="0">
                  <a:pos x="connsiteX3" y="connsiteY3"/>
                </a:cxn>
              </a:cxnLst>
              <a:rect l="l" t="t" r="r" b="b"/>
              <a:pathLst>
                <a:path w="62573" h="156434">
                  <a:moveTo>
                    <a:pt x="0" y="0"/>
                  </a:moveTo>
                  <a:lnTo>
                    <a:pt x="62574" y="0"/>
                  </a:lnTo>
                  <a:lnTo>
                    <a:pt x="62574" y="156435"/>
                  </a:lnTo>
                  <a:lnTo>
                    <a:pt x="0" y="156435"/>
                  </a:ln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5" name="Freeform: Shape 44">
              <a:extLst>
                <a:ext uri="{FF2B5EF4-FFF2-40B4-BE49-F238E27FC236}">
                  <a16:creationId xmlns:a16="http://schemas.microsoft.com/office/drawing/2014/main" id="{8B366175-F20C-4691-B617-FEF437710FEA}"/>
                </a:ext>
              </a:extLst>
            </p:cNvPr>
            <p:cNvSpPr/>
            <p:nvPr/>
          </p:nvSpPr>
          <p:spPr>
            <a:xfrm>
              <a:off x="1143664" y="4362681"/>
              <a:ext cx="62573" cy="156434"/>
            </a:xfrm>
            <a:custGeom>
              <a:avLst/>
              <a:gdLst>
                <a:gd name="connsiteX0" fmla="*/ 0 w 62573"/>
                <a:gd name="connsiteY0" fmla="*/ 0 h 156434"/>
                <a:gd name="connsiteX1" fmla="*/ 62574 w 62573"/>
                <a:gd name="connsiteY1" fmla="*/ 0 h 156434"/>
                <a:gd name="connsiteX2" fmla="*/ 62574 w 62573"/>
                <a:gd name="connsiteY2" fmla="*/ 156435 h 156434"/>
                <a:gd name="connsiteX3" fmla="*/ 0 w 62573"/>
                <a:gd name="connsiteY3" fmla="*/ 156435 h 156434"/>
              </a:gdLst>
              <a:ahLst/>
              <a:cxnLst>
                <a:cxn ang="0">
                  <a:pos x="connsiteX0" y="connsiteY0"/>
                </a:cxn>
                <a:cxn ang="0">
                  <a:pos x="connsiteX1" y="connsiteY1"/>
                </a:cxn>
                <a:cxn ang="0">
                  <a:pos x="connsiteX2" y="connsiteY2"/>
                </a:cxn>
                <a:cxn ang="0">
                  <a:pos x="connsiteX3" y="connsiteY3"/>
                </a:cxn>
              </a:cxnLst>
              <a:rect l="l" t="t" r="r" b="b"/>
              <a:pathLst>
                <a:path w="62573" h="156434">
                  <a:moveTo>
                    <a:pt x="0" y="0"/>
                  </a:moveTo>
                  <a:lnTo>
                    <a:pt x="62574" y="0"/>
                  </a:lnTo>
                  <a:lnTo>
                    <a:pt x="62574" y="156435"/>
                  </a:lnTo>
                  <a:lnTo>
                    <a:pt x="0" y="156435"/>
                  </a:ln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6" name="Freeform: Shape 45">
              <a:extLst>
                <a:ext uri="{FF2B5EF4-FFF2-40B4-BE49-F238E27FC236}">
                  <a16:creationId xmlns:a16="http://schemas.microsoft.com/office/drawing/2014/main" id="{DA58D770-FB3D-43B4-89B6-3D55691DD866}"/>
                </a:ext>
              </a:extLst>
            </p:cNvPr>
            <p:cNvSpPr/>
            <p:nvPr/>
          </p:nvSpPr>
          <p:spPr>
            <a:xfrm>
              <a:off x="1393960" y="4362681"/>
              <a:ext cx="62573" cy="156434"/>
            </a:xfrm>
            <a:custGeom>
              <a:avLst/>
              <a:gdLst>
                <a:gd name="connsiteX0" fmla="*/ 0 w 62573"/>
                <a:gd name="connsiteY0" fmla="*/ 0 h 156434"/>
                <a:gd name="connsiteX1" fmla="*/ 62574 w 62573"/>
                <a:gd name="connsiteY1" fmla="*/ 0 h 156434"/>
                <a:gd name="connsiteX2" fmla="*/ 62574 w 62573"/>
                <a:gd name="connsiteY2" fmla="*/ 156435 h 156434"/>
                <a:gd name="connsiteX3" fmla="*/ 0 w 62573"/>
                <a:gd name="connsiteY3" fmla="*/ 156435 h 156434"/>
              </a:gdLst>
              <a:ahLst/>
              <a:cxnLst>
                <a:cxn ang="0">
                  <a:pos x="connsiteX0" y="connsiteY0"/>
                </a:cxn>
                <a:cxn ang="0">
                  <a:pos x="connsiteX1" y="connsiteY1"/>
                </a:cxn>
                <a:cxn ang="0">
                  <a:pos x="connsiteX2" y="connsiteY2"/>
                </a:cxn>
                <a:cxn ang="0">
                  <a:pos x="connsiteX3" y="connsiteY3"/>
                </a:cxn>
              </a:cxnLst>
              <a:rect l="l" t="t" r="r" b="b"/>
              <a:pathLst>
                <a:path w="62573" h="156434">
                  <a:moveTo>
                    <a:pt x="0" y="0"/>
                  </a:moveTo>
                  <a:lnTo>
                    <a:pt x="62574" y="0"/>
                  </a:lnTo>
                  <a:lnTo>
                    <a:pt x="62574" y="156435"/>
                  </a:lnTo>
                  <a:lnTo>
                    <a:pt x="0" y="156435"/>
                  </a:ln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4" name="Freeform 7">
            <a:extLst>
              <a:ext uri="{FF2B5EF4-FFF2-40B4-BE49-F238E27FC236}">
                <a16:creationId xmlns:a16="http://schemas.microsoft.com/office/drawing/2014/main" id="{0F4E72CC-CE11-40DE-8EA1-16DF58E20346}"/>
              </a:ext>
            </a:extLst>
          </p:cNvPr>
          <p:cNvSpPr>
            <a:spLocks/>
          </p:cNvSpPr>
          <p:nvPr/>
        </p:nvSpPr>
        <p:spPr bwMode="auto">
          <a:xfrm>
            <a:off x="715963" y="1919288"/>
            <a:ext cx="3881437" cy="1139825"/>
          </a:xfrm>
          <a:prstGeom prst="rect">
            <a:avLst/>
          </a:prstGeom>
          <a:solidFill>
            <a:schemeClr val="accent4"/>
          </a:solidFill>
          <a:ln>
            <a:noFill/>
          </a:ln>
        </p:spPr>
        <p:txBody>
          <a:bodyPr/>
          <a:lstStyle/>
          <a:p>
            <a:pPr eaLnBrk="1" fontAlgn="auto" hangingPunct="1">
              <a:spcBef>
                <a:spcPts val="0"/>
              </a:spcBef>
              <a:spcAft>
                <a:spcPts val="0"/>
              </a:spcAft>
              <a:defRPr/>
            </a:pPr>
            <a:endParaRPr lang="th-TH" dirty="0">
              <a:latin typeface="+mn-lt"/>
            </a:endParaRPr>
          </a:p>
        </p:txBody>
      </p:sp>
      <p:sp>
        <p:nvSpPr>
          <p:cNvPr id="35" name="Rectangle 34">
            <a:extLst>
              <a:ext uri="{FF2B5EF4-FFF2-40B4-BE49-F238E27FC236}">
                <a16:creationId xmlns:a16="http://schemas.microsoft.com/office/drawing/2014/main" id="{4D494065-5A3C-4AC9-A2E5-DCE5F50C17E9}"/>
              </a:ext>
            </a:extLst>
          </p:cNvPr>
          <p:cNvSpPr/>
          <p:nvPr/>
        </p:nvSpPr>
        <p:spPr>
          <a:xfrm>
            <a:off x="1833563" y="2097088"/>
            <a:ext cx="2395537" cy="747712"/>
          </a:xfrm>
          <a:prstGeom prst="rect">
            <a:avLst/>
          </a:prstGeom>
        </p:spPr>
        <p:txBody>
          <a:bodyPr>
            <a:spAutoFit/>
          </a:bodyPr>
          <a:lstStyle/>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Infographic Subtitle</a:t>
            </a:r>
          </a:p>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Write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grpSp>
        <p:nvGrpSpPr>
          <p:cNvPr id="47" name="Graphic 28">
            <a:extLst>
              <a:ext uri="{FF2B5EF4-FFF2-40B4-BE49-F238E27FC236}">
                <a16:creationId xmlns:a16="http://schemas.microsoft.com/office/drawing/2014/main" id="{02748690-FFC0-4310-8F6D-116AE90618A1}"/>
              </a:ext>
            </a:extLst>
          </p:cNvPr>
          <p:cNvGrpSpPr/>
          <p:nvPr/>
        </p:nvGrpSpPr>
        <p:grpSpPr>
          <a:xfrm>
            <a:off x="1020329" y="2182496"/>
            <a:ext cx="621921" cy="621937"/>
            <a:chOff x="931174" y="2677866"/>
            <a:chExt cx="621921" cy="621937"/>
          </a:xfrm>
          <a:solidFill>
            <a:srgbClr val="FFFFFF"/>
          </a:solidFill>
        </p:grpSpPr>
        <p:sp>
          <p:nvSpPr>
            <p:cNvPr id="48" name="Freeform: Shape 47">
              <a:extLst>
                <a:ext uri="{FF2B5EF4-FFF2-40B4-BE49-F238E27FC236}">
                  <a16:creationId xmlns:a16="http://schemas.microsoft.com/office/drawing/2014/main" id="{83C58DBB-E1BB-48C6-AA90-FE4913569CAF}"/>
                </a:ext>
              </a:extLst>
            </p:cNvPr>
            <p:cNvSpPr/>
            <p:nvPr/>
          </p:nvSpPr>
          <p:spPr>
            <a:xfrm>
              <a:off x="1165541" y="2908793"/>
              <a:ext cx="153179" cy="152010"/>
            </a:xfrm>
            <a:custGeom>
              <a:avLst/>
              <a:gdLst>
                <a:gd name="connsiteX0" fmla="*/ 96184 w 153179"/>
                <a:gd name="connsiteY0" fmla="*/ 41681 h 152010"/>
                <a:gd name="connsiteX1" fmla="*/ 76593 w 153179"/>
                <a:gd name="connsiteY1" fmla="*/ 0 h 152010"/>
                <a:gd name="connsiteX2" fmla="*/ 57002 w 153179"/>
                <a:gd name="connsiteY2" fmla="*/ 41681 h 152010"/>
                <a:gd name="connsiteX3" fmla="*/ 45279 w 153179"/>
                <a:gd name="connsiteY3" fmla="*/ 50443 h 152010"/>
                <a:gd name="connsiteX4" fmla="*/ 0 w 153179"/>
                <a:gd name="connsiteY4" fmla="*/ 57367 h 152010"/>
                <a:gd name="connsiteX5" fmla="*/ 33284 w 153179"/>
                <a:gd name="connsiteY5" fmla="*/ 91486 h 152010"/>
                <a:gd name="connsiteX6" fmla="*/ 37505 w 153179"/>
                <a:gd name="connsiteY6" fmla="*/ 104848 h 152010"/>
                <a:gd name="connsiteX7" fmla="*/ 29822 w 153179"/>
                <a:gd name="connsiteY7" fmla="*/ 152011 h 152010"/>
                <a:gd name="connsiteX8" fmla="*/ 69058 w 153179"/>
                <a:gd name="connsiteY8" fmla="*/ 130312 h 152010"/>
                <a:gd name="connsiteX9" fmla="*/ 84122 w 153179"/>
                <a:gd name="connsiteY9" fmla="*/ 130312 h 152010"/>
                <a:gd name="connsiteX10" fmla="*/ 123357 w 153179"/>
                <a:gd name="connsiteY10" fmla="*/ 152011 h 152010"/>
                <a:gd name="connsiteX11" fmla="*/ 115675 w 153179"/>
                <a:gd name="connsiteY11" fmla="*/ 104848 h 152010"/>
                <a:gd name="connsiteX12" fmla="*/ 119896 w 153179"/>
                <a:gd name="connsiteY12" fmla="*/ 91486 h 152010"/>
                <a:gd name="connsiteX13" fmla="*/ 153180 w 153179"/>
                <a:gd name="connsiteY13" fmla="*/ 57367 h 152010"/>
                <a:gd name="connsiteX14" fmla="*/ 107900 w 153179"/>
                <a:gd name="connsiteY14" fmla="*/ 50443 h 152010"/>
                <a:gd name="connsiteX15" fmla="*/ 96184 w 153179"/>
                <a:gd name="connsiteY15" fmla="*/ 41681 h 1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179" h="152010">
                  <a:moveTo>
                    <a:pt x="96184" y="41681"/>
                  </a:moveTo>
                  <a:lnTo>
                    <a:pt x="76593" y="0"/>
                  </a:lnTo>
                  <a:lnTo>
                    <a:pt x="57002" y="41681"/>
                  </a:lnTo>
                  <a:cubicBezTo>
                    <a:pt x="54808" y="46380"/>
                    <a:pt x="50407" y="49670"/>
                    <a:pt x="45279" y="50443"/>
                  </a:cubicBezTo>
                  <a:lnTo>
                    <a:pt x="0" y="57367"/>
                  </a:lnTo>
                  <a:lnTo>
                    <a:pt x="33284" y="91486"/>
                  </a:lnTo>
                  <a:cubicBezTo>
                    <a:pt x="36739" y="95014"/>
                    <a:pt x="38306" y="99975"/>
                    <a:pt x="37505" y="104848"/>
                  </a:cubicBezTo>
                  <a:lnTo>
                    <a:pt x="29822" y="152011"/>
                  </a:lnTo>
                  <a:lnTo>
                    <a:pt x="69058" y="130312"/>
                  </a:lnTo>
                  <a:cubicBezTo>
                    <a:pt x="73745" y="127720"/>
                    <a:pt x="79435" y="127720"/>
                    <a:pt x="84122" y="130312"/>
                  </a:cubicBezTo>
                  <a:lnTo>
                    <a:pt x="123357" y="152011"/>
                  </a:lnTo>
                  <a:lnTo>
                    <a:pt x="115675" y="104848"/>
                  </a:lnTo>
                  <a:cubicBezTo>
                    <a:pt x="114874" y="99975"/>
                    <a:pt x="116441" y="95014"/>
                    <a:pt x="119896" y="91486"/>
                  </a:cubicBezTo>
                  <a:lnTo>
                    <a:pt x="153180" y="57367"/>
                  </a:lnTo>
                  <a:lnTo>
                    <a:pt x="107900" y="50443"/>
                  </a:lnTo>
                  <a:cubicBezTo>
                    <a:pt x="102774" y="49669"/>
                    <a:pt x="98377" y="46379"/>
                    <a:pt x="96184" y="41681"/>
                  </a:cubicBezTo>
                  <a:close/>
                </a:path>
              </a:pathLst>
            </a:custGeom>
            <a:solidFill>
              <a:schemeClr val="bg1"/>
            </a:solidFill>
            <a:ln w="15478"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9" name="Freeform: Shape 48">
              <a:extLst>
                <a:ext uri="{FF2B5EF4-FFF2-40B4-BE49-F238E27FC236}">
                  <a16:creationId xmlns:a16="http://schemas.microsoft.com/office/drawing/2014/main" id="{3F5B6DCF-1896-4523-A03A-D0781F5711A8}"/>
                </a:ext>
              </a:extLst>
            </p:cNvPr>
            <p:cNvSpPr/>
            <p:nvPr/>
          </p:nvSpPr>
          <p:spPr>
            <a:xfrm>
              <a:off x="1055549" y="2802250"/>
              <a:ext cx="373169" cy="373169"/>
            </a:xfrm>
            <a:custGeom>
              <a:avLst/>
              <a:gdLst>
                <a:gd name="connsiteX0" fmla="*/ 186585 w 373169"/>
                <a:gd name="connsiteY0" fmla="*/ 0 h 373169"/>
                <a:gd name="connsiteX1" fmla="*/ 0 w 373169"/>
                <a:gd name="connsiteY1" fmla="*/ 186585 h 373169"/>
                <a:gd name="connsiteX2" fmla="*/ 186585 w 373169"/>
                <a:gd name="connsiteY2" fmla="*/ 373170 h 373169"/>
                <a:gd name="connsiteX3" fmla="*/ 373170 w 373169"/>
                <a:gd name="connsiteY3" fmla="*/ 186585 h 373169"/>
                <a:gd name="connsiteX4" fmla="*/ 186585 w 373169"/>
                <a:gd name="connsiteY4" fmla="*/ 0 h 373169"/>
                <a:gd name="connsiteX5" fmla="*/ 306540 w 373169"/>
                <a:gd name="connsiteY5" fmla="*/ 163975 h 373169"/>
                <a:gd name="connsiteX6" fmla="*/ 257618 w 373169"/>
                <a:gd name="connsiteY6" fmla="*/ 214129 h 373169"/>
                <a:gd name="connsiteX7" fmla="*/ 269187 w 373169"/>
                <a:gd name="connsiteY7" fmla="*/ 285147 h 373169"/>
                <a:gd name="connsiteX8" fmla="*/ 256343 w 373169"/>
                <a:gd name="connsiteY8" fmla="*/ 302995 h 373169"/>
                <a:gd name="connsiteX9" fmla="*/ 246320 w 373169"/>
                <a:gd name="connsiteY9" fmla="*/ 301257 h 373169"/>
                <a:gd name="connsiteX10" fmla="*/ 186585 w 373169"/>
                <a:gd name="connsiteY10" fmla="*/ 268226 h 373169"/>
                <a:gd name="connsiteX11" fmla="*/ 126850 w 373169"/>
                <a:gd name="connsiteY11" fmla="*/ 301252 h 373169"/>
                <a:gd name="connsiteX12" fmla="*/ 105720 w 373169"/>
                <a:gd name="connsiteY12" fmla="*/ 295165 h 373169"/>
                <a:gd name="connsiteX13" fmla="*/ 103982 w 373169"/>
                <a:gd name="connsiteY13" fmla="*/ 285142 h 373169"/>
                <a:gd name="connsiteX14" fmla="*/ 115552 w 373169"/>
                <a:gd name="connsiteY14" fmla="*/ 214125 h 373169"/>
                <a:gd name="connsiteX15" fmla="*/ 66629 w 373169"/>
                <a:gd name="connsiteY15" fmla="*/ 163971 h 373169"/>
                <a:gd name="connsiteX16" fmla="*/ 66836 w 373169"/>
                <a:gd name="connsiteY16" fmla="*/ 142021 h 373169"/>
                <a:gd name="connsiteX17" fmla="*/ 75405 w 373169"/>
                <a:gd name="connsiteY17" fmla="*/ 137748 h 373169"/>
                <a:gd name="connsiteX18" fmla="*/ 142398 w 373169"/>
                <a:gd name="connsiteY18" fmla="*/ 127500 h 373169"/>
                <a:gd name="connsiteX19" fmla="*/ 172524 w 373169"/>
                <a:gd name="connsiteY19" fmla="*/ 63361 h 373169"/>
                <a:gd name="connsiteX20" fmla="*/ 194539 w 373169"/>
                <a:gd name="connsiteY20" fmla="*/ 57255 h 373169"/>
                <a:gd name="connsiteX21" fmla="*/ 200645 w 373169"/>
                <a:gd name="connsiteY21" fmla="*/ 63361 h 373169"/>
                <a:gd name="connsiteX22" fmla="*/ 230771 w 373169"/>
                <a:gd name="connsiteY22" fmla="*/ 127500 h 373169"/>
                <a:gd name="connsiteX23" fmla="*/ 297764 w 373169"/>
                <a:gd name="connsiteY23" fmla="*/ 137749 h 373169"/>
                <a:gd name="connsiteX24" fmla="*/ 310813 w 373169"/>
                <a:gd name="connsiteY24" fmla="*/ 155403 h 373169"/>
                <a:gd name="connsiteX25" fmla="*/ 306540 w 373169"/>
                <a:gd name="connsiteY25" fmla="*/ 163972 h 3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169" h="373169">
                  <a:moveTo>
                    <a:pt x="186585" y="0"/>
                  </a:moveTo>
                  <a:cubicBezTo>
                    <a:pt x="83537" y="0"/>
                    <a:pt x="0" y="83537"/>
                    <a:pt x="0" y="186585"/>
                  </a:cubicBezTo>
                  <a:cubicBezTo>
                    <a:pt x="0" y="289632"/>
                    <a:pt x="83537" y="373170"/>
                    <a:pt x="186585" y="373170"/>
                  </a:cubicBezTo>
                  <a:cubicBezTo>
                    <a:pt x="289632" y="373170"/>
                    <a:pt x="373170" y="289632"/>
                    <a:pt x="373170" y="186585"/>
                  </a:cubicBezTo>
                  <a:cubicBezTo>
                    <a:pt x="373058" y="83584"/>
                    <a:pt x="289586" y="112"/>
                    <a:pt x="186585" y="0"/>
                  </a:cubicBezTo>
                  <a:close/>
                  <a:moveTo>
                    <a:pt x="306540" y="163975"/>
                  </a:moveTo>
                  <a:lnTo>
                    <a:pt x="257618" y="214129"/>
                  </a:lnTo>
                  <a:lnTo>
                    <a:pt x="269187" y="285147"/>
                  </a:lnTo>
                  <a:cubicBezTo>
                    <a:pt x="270570" y="293622"/>
                    <a:pt x="264818" y="301613"/>
                    <a:pt x="256343" y="302995"/>
                  </a:cubicBezTo>
                  <a:cubicBezTo>
                    <a:pt x="252902" y="303555"/>
                    <a:pt x="249372" y="302944"/>
                    <a:pt x="246320" y="301257"/>
                  </a:cubicBezTo>
                  <a:lnTo>
                    <a:pt x="186585" y="268226"/>
                  </a:lnTo>
                  <a:lnTo>
                    <a:pt x="126850" y="301252"/>
                  </a:lnTo>
                  <a:cubicBezTo>
                    <a:pt x="119333" y="305407"/>
                    <a:pt x="109874" y="302681"/>
                    <a:pt x="105720" y="295165"/>
                  </a:cubicBezTo>
                  <a:cubicBezTo>
                    <a:pt x="104033" y="292112"/>
                    <a:pt x="103421" y="288583"/>
                    <a:pt x="103982" y="285142"/>
                  </a:cubicBezTo>
                  <a:lnTo>
                    <a:pt x="115552" y="214125"/>
                  </a:lnTo>
                  <a:lnTo>
                    <a:pt x="66629" y="163971"/>
                  </a:lnTo>
                  <a:cubicBezTo>
                    <a:pt x="60624" y="157852"/>
                    <a:pt x="60718" y="148024"/>
                    <a:pt x="66836" y="142021"/>
                  </a:cubicBezTo>
                  <a:cubicBezTo>
                    <a:pt x="69170" y="139729"/>
                    <a:pt x="72169" y="138233"/>
                    <a:pt x="75405" y="137748"/>
                  </a:cubicBezTo>
                  <a:lnTo>
                    <a:pt x="142398" y="127500"/>
                  </a:lnTo>
                  <a:lnTo>
                    <a:pt x="172524" y="63361"/>
                  </a:lnTo>
                  <a:cubicBezTo>
                    <a:pt x="176918" y="55596"/>
                    <a:pt x="186774" y="52863"/>
                    <a:pt x="194539" y="57255"/>
                  </a:cubicBezTo>
                  <a:cubicBezTo>
                    <a:pt x="197091" y="58700"/>
                    <a:pt x="199203" y="60810"/>
                    <a:pt x="200645" y="63361"/>
                  </a:cubicBezTo>
                  <a:lnTo>
                    <a:pt x="230771" y="127500"/>
                  </a:lnTo>
                  <a:lnTo>
                    <a:pt x="297764" y="137749"/>
                  </a:lnTo>
                  <a:cubicBezTo>
                    <a:pt x="306242" y="139021"/>
                    <a:pt x="312083" y="146925"/>
                    <a:pt x="310813" y="155403"/>
                  </a:cubicBezTo>
                  <a:cubicBezTo>
                    <a:pt x="310326" y="158637"/>
                    <a:pt x="308832" y="161637"/>
                    <a:pt x="306540" y="163972"/>
                  </a:cubicBezTo>
                  <a:close/>
                </a:path>
              </a:pathLst>
            </a:custGeom>
            <a:solidFill>
              <a:schemeClr val="bg1"/>
            </a:solidFill>
            <a:ln w="15478"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0" name="Freeform: Shape 49">
              <a:extLst>
                <a:ext uri="{FF2B5EF4-FFF2-40B4-BE49-F238E27FC236}">
                  <a16:creationId xmlns:a16="http://schemas.microsoft.com/office/drawing/2014/main" id="{E85BA9A9-7BCD-47D9-8EAF-C00CB40F48E9}"/>
                </a:ext>
              </a:extLst>
            </p:cNvPr>
            <p:cNvSpPr/>
            <p:nvPr/>
          </p:nvSpPr>
          <p:spPr>
            <a:xfrm>
              <a:off x="931174" y="2677866"/>
              <a:ext cx="621921" cy="621937"/>
            </a:xfrm>
            <a:custGeom>
              <a:avLst/>
              <a:gdLst>
                <a:gd name="connsiteX0" fmla="*/ 594269 w 621921"/>
                <a:gd name="connsiteY0" fmla="*/ 322141 h 621937"/>
                <a:gd name="connsiteX1" fmla="*/ 594269 w 621921"/>
                <a:gd name="connsiteY1" fmla="*/ 299804 h 621937"/>
                <a:gd name="connsiteX2" fmla="*/ 613736 w 621921"/>
                <a:gd name="connsiteY2" fmla="*/ 269451 h 621937"/>
                <a:gd name="connsiteX3" fmla="*/ 598051 w 621921"/>
                <a:gd name="connsiteY3" fmla="*/ 197896 h 621937"/>
                <a:gd name="connsiteX4" fmla="*/ 593935 w 621921"/>
                <a:gd name="connsiteY4" fmla="*/ 195519 h 621937"/>
                <a:gd name="connsiteX5" fmla="*/ 561904 w 621921"/>
                <a:gd name="connsiteY5" fmla="*/ 178967 h 621937"/>
                <a:gd name="connsiteX6" fmla="*/ 550728 w 621921"/>
                <a:gd name="connsiteY6" fmla="*/ 159654 h 621937"/>
                <a:gd name="connsiteX7" fmla="*/ 552429 w 621921"/>
                <a:gd name="connsiteY7" fmla="*/ 123621 h 621937"/>
                <a:gd name="connsiteX8" fmla="*/ 537305 w 621921"/>
                <a:gd name="connsiteY8" fmla="*/ 84594 h 621937"/>
                <a:gd name="connsiteX9" fmla="*/ 498304 w 621921"/>
                <a:gd name="connsiteY9" fmla="*/ 69498 h 621937"/>
                <a:gd name="connsiteX10" fmla="*/ 462287 w 621921"/>
                <a:gd name="connsiteY10" fmla="*/ 71168 h 621937"/>
                <a:gd name="connsiteX11" fmla="*/ 442969 w 621921"/>
                <a:gd name="connsiteY11" fmla="*/ 60028 h 621937"/>
                <a:gd name="connsiteX12" fmla="*/ 426419 w 621921"/>
                <a:gd name="connsiteY12" fmla="*/ 27998 h 621937"/>
                <a:gd name="connsiteX13" fmla="*/ 356590 w 621921"/>
                <a:gd name="connsiteY13" fmla="*/ 5813 h 621937"/>
                <a:gd name="connsiteX14" fmla="*/ 352476 w 621921"/>
                <a:gd name="connsiteY14" fmla="*/ 8189 h 621937"/>
                <a:gd name="connsiteX15" fmla="*/ 322138 w 621921"/>
                <a:gd name="connsiteY15" fmla="*/ 27625 h 621937"/>
                <a:gd name="connsiteX16" fmla="*/ 299786 w 621921"/>
                <a:gd name="connsiteY16" fmla="*/ 27640 h 621937"/>
                <a:gd name="connsiteX17" fmla="*/ 269445 w 621921"/>
                <a:gd name="connsiteY17" fmla="*/ 8189 h 621937"/>
                <a:gd name="connsiteX18" fmla="*/ 197888 w 621921"/>
                <a:gd name="connsiteY18" fmla="*/ 23863 h 621937"/>
                <a:gd name="connsiteX19" fmla="*/ 195497 w 621921"/>
                <a:gd name="connsiteY19" fmla="*/ 28006 h 621937"/>
                <a:gd name="connsiteX20" fmla="*/ 178952 w 621921"/>
                <a:gd name="connsiteY20" fmla="*/ 60028 h 621937"/>
                <a:gd name="connsiteX21" fmla="*/ 159637 w 621921"/>
                <a:gd name="connsiteY21" fmla="*/ 71174 h 621937"/>
                <a:gd name="connsiteX22" fmla="*/ 123617 w 621921"/>
                <a:gd name="connsiteY22" fmla="*/ 69498 h 621937"/>
                <a:gd name="connsiteX23" fmla="*/ 84624 w 621921"/>
                <a:gd name="connsiteY23" fmla="*/ 84591 h 621937"/>
                <a:gd name="connsiteX24" fmla="*/ 69500 w 621921"/>
                <a:gd name="connsiteY24" fmla="*/ 123631 h 621937"/>
                <a:gd name="connsiteX25" fmla="*/ 71199 w 621921"/>
                <a:gd name="connsiteY25" fmla="*/ 159623 h 621937"/>
                <a:gd name="connsiteX26" fmla="*/ 60024 w 621921"/>
                <a:gd name="connsiteY26" fmla="*/ 178961 h 621937"/>
                <a:gd name="connsiteX27" fmla="*/ 27994 w 621921"/>
                <a:gd name="connsiteY27" fmla="*/ 195512 h 621937"/>
                <a:gd name="connsiteX28" fmla="*/ 5817 w 621921"/>
                <a:gd name="connsiteY28" fmla="*/ 265348 h 621937"/>
                <a:gd name="connsiteX29" fmla="*/ 8192 w 621921"/>
                <a:gd name="connsiteY29" fmla="*/ 269461 h 621937"/>
                <a:gd name="connsiteX30" fmla="*/ 27659 w 621921"/>
                <a:gd name="connsiteY30" fmla="*/ 299781 h 621937"/>
                <a:gd name="connsiteX31" fmla="*/ 27659 w 621921"/>
                <a:gd name="connsiteY31" fmla="*/ 322116 h 621937"/>
                <a:gd name="connsiteX32" fmla="*/ 8185 w 621921"/>
                <a:gd name="connsiteY32" fmla="*/ 352485 h 621937"/>
                <a:gd name="connsiteX33" fmla="*/ 23870 w 621921"/>
                <a:gd name="connsiteY33" fmla="*/ 424040 h 621937"/>
                <a:gd name="connsiteX34" fmla="*/ 27986 w 621921"/>
                <a:gd name="connsiteY34" fmla="*/ 426417 h 621937"/>
                <a:gd name="connsiteX35" fmla="*/ 60024 w 621921"/>
                <a:gd name="connsiteY35" fmla="*/ 442963 h 621937"/>
                <a:gd name="connsiteX36" fmla="*/ 71199 w 621921"/>
                <a:gd name="connsiteY36" fmla="*/ 462277 h 621937"/>
                <a:gd name="connsiteX37" fmla="*/ 69498 w 621921"/>
                <a:gd name="connsiteY37" fmla="*/ 498308 h 621937"/>
                <a:gd name="connsiteX38" fmla="*/ 118825 w 621921"/>
                <a:gd name="connsiteY38" fmla="*/ 552426 h 621937"/>
                <a:gd name="connsiteX39" fmla="*/ 123608 w 621921"/>
                <a:gd name="connsiteY39" fmla="*/ 552426 h 621937"/>
                <a:gd name="connsiteX40" fmla="*/ 159625 w 621921"/>
                <a:gd name="connsiteY40" fmla="*/ 550756 h 621937"/>
                <a:gd name="connsiteX41" fmla="*/ 178939 w 621921"/>
                <a:gd name="connsiteY41" fmla="*/ 561901 h 621937"/>
                <a:gd name="connsiteX42" fmla="*/ 195489 w 621921"/>
                <a:gd name="connsiteY42" fmla="*/ 593939 h 621937"/>
                <a:gd name="connsiteX43" fmla="*/ 265312 w 621921"/>
                <a:gd name="connsiteY43" fmla="*/ 616127 h 621937"/>
                <a:gd name="connsiteX44" fmla="*/ 269445 w 621921"/>
                <a:gd name="connsiteY44" fmla="*/ 613741 h 621937"/>
                <a:gd name="connsiteX45" fmla="*/ 299782 w 621921"/>
                <a:gd name="connsiteY45" fmla="*/ 594305 h 621937"/>
                <a:gd name="connsiteX46" fmla="*/ 322135 w 621921"/>
                <a:gd name="connsiteY46" fmla="*/ 594289 h 621937"/>
                <a:gd name="connsiteX47" fmla="*/ 352472 w 621921"/>
                <a:gd name="connsiteY47" fmla="*/ 613741 h 621937"/>
                <a:gd name="connsiteX48" fmla="*/ 424028 w 621921"/>
                <a:gd name="connsiteY48" fmla="*/ 598070 h 621937"/>
                <a:gd name="connsiteX49" fmla="*/ 426421 w 621921"/>
                <a:gd name="connsiteY49" fmla="*/ 593925 h 621937"/>
                <a:gd name="connsiteX50" fmla="*/ 442971 w 621921"/>
                <a:gd name="connsiteY50" fmla="*/ 561895 h 621937"/>
                <a:gd name="connsiteX51" fmla="*/ 462285 w 621921"/>
                <a:gd name="connsiteY51" fmla="*/ 550749 h 621937"/>
                <a:gd name="connsiteX52" fmla="*/ 498302 w 621921"/>
                <a:gd name="connsiteY52" fmla="*/ 552419 h 621937"/>
                <a:gd name="connsiteX53" fmla="*/ 552414 w 621921"/>
                <a:gd name="connsiteY53" fmla="*/ 503086 h 621937"/>
                <a:gd name="connsiteX54" fmla="*/ 552412 w 621921"/>
                <a:gd name="connsiteY54" fmla="*/ 498288 h 621937"/>
                <a:gd name="connsiteX55" fmla="*/ 550722 w 621921"/>
                <a:gd name="connsiteY55" fmla="*/ 462307 h 621937"/>
                <a:gd name="connsiteX56" fmla="*/ 561898 w 621921"/>
                <a:gd name="connsiteY56" fmla="*/ 442963 h 621937"/>
                <a:gd name="connsiteX57" fmla="*/ 593929 w 621921"/>
                <a:gd name="connsiteY57" fmla="*/ 426411 h 621937"/>
                <a:gd name="connsiteX58" fmla="*/ 616106 w 621921"/>
                <a:gd name="connsiteY58" fmla="*/ 356577 h 621937"/>
                <a:gd name="connsiteX59" fmla="*/ 613730 w 621921"/>
                <a:gd name="connsiteY59" fmla="*/ 352464 h 621937"/>
                <a:gd name="connsiteX60" fmla="*/ 310960 w 621921"/>
                <a:gd name="connsiteY60" fmla="*/ 528652 h 621937"/>
                <a:gd name="connsiteX61" fmla="*/ 93278 w 621921"/>
                <a:gd name="connsiteY61" fmla="*/ 310969 h 621937"/>
                <a:gd name="connsiteX62" fmla="*/ 310960 w 621921"/>
                <a:gd name="connsiteY62" fmla="*/ 93287 h 621937"/>
                <a:gd name="connsiteX63" fmla="*/ 528643 w 621921"/>
                <a:gd name="connsiteY63" fmla="*/ 310969 h 621937"/>
                <a:gd name="connsiteX64" fmla="*/ 310960 w 621921"/>
                <a:gd name="connsiteY64" fmla="*/ 528652 h 62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21921" h="621937">
                  <a:moveTo>
                    <a:pt x="594269" y="322141"/>
                  </a:moveTo>
                  <a:cubicBezTo>
                    <a:pt x="589926" y="315329"/>
                    <a:pt x="589926" y="306616"/>
                    <a:pt x="594269" y="299804"/>
                  </a:cubicBezTo>
                  <a:lnTo>
                    <a:pt x="613736" y="269451"/>
                  </a:lnTo>
                  <a:cubicBezTo>
                    <a:pt x="629164" y="245360"/>
                    <a:pt x="622142" y="213323"/>
                    <a:pt x="598051" y="197896"/>
                  </a:cubicBezTo>
                  <a:cubicBezTo>
                    <a:pt x="596715" y="197041"/>
                    <a:pt x="595342" y="196248"/>
                    <a:pt x="593935" y="195519"/>
                  </a:cubicBezTo>
                  <a:lnTo>
                    <a:pt x="561904" y="178967"/>
                  </a:lnTo>
                  <a:cubicBezTo>
                    <a:pt x="554754" y="175237"/>
                    <a:pt x="550400" y="167713"/>
                    <a:pt x="550728" y="159654"/>
                  </a:cubicBezTo>
                  <a:lnTo>
                    <a:pt x="552429" y="123621"/>
                  </a:lnTo>
                  <a:cubicBezTo>
                    <a:pt x="553096" y="109064"/>
                    <a:pt x="547606" y="94900"/>
                    <a:pt x="537305" y="84594"/>
                  </a:cubicBezTo>
                  <a:cubicBezTo>
                    <a:pt x="526923" y="74428"/>
                    <a:pt x="512823" y="68971"/>
                    <a:pt x="498304" y="69498"/>
                  </a:cubicBezTo>
                  <a:lnTo>
                    <a:pt x="462287" y="71168"/>
                  </a:lnTo>
                  <a:cubicBezTo>
                    <a:pt x="454223" y="71551"/>
                    <a:pt x="446676" y="67199"/>
                    <a:pt x="442969" y="60028"/>
                  </a:cubicBezTo>
                  <a:lnTo>
                    <a:pt x="426419" y="27998"/>
                  </a:lnTo>
                  <a:cubicBezTo>
                    <a:pt x="413263" y="2589"/>
                    <a:pt x="381999" y="-7343"/>
                    <a:pt x="356590" y="5813"/>
                  </a:cubicBezTo>
                  <a:cubicBezTo>
                    <a:pt x="355183" y="6542"/>
                    <a:pt x="353810" y="7334"/>
                    <a:pt x="352476" y="8189"/>
                  </a:cubicBezTo>
                  <a:lnTo>
                    <a:pt x="322138" y="27625"/>
                  </a:lnTo>
                  <a:cubicBezTo>
                    <a:pt x="315328" y="31988"/>
                    <a:pt x="306602" y="31994"/>
                    <a:pt x="299786" y="27640"/>
                  </a:cubicBezTo>
                  <a:lnTo>
                    <a:pt x="269445" y="8189"/>
                  </a:lnTo>
                  <a:cubicBezTo>
                    <a:pt x="245357" y="-7243"/>
                    <a:pt x="213321" y="-225"/>
                    <a:pt x="197888" y="23863"/>
                  </a:cubicBezTo>
                  <a:cubicBezTo>
                    <a:pt x="197029" y="25206"/>
                    <a:pt x="196229" y="26589"/>
                    <a:pt x="195497" y="28006"/>
                  </a:cubicBezTo>
                  <a:lnTo>
                    <a:pt x="178952" y="60028"/>
                  </a:lnTo>
                  <a:cubicBezTo>
                    <a:pt x="175130" y="67089"/>
                    <a:pt x="167662" y="71398"/>
                    <a:pt x="159637" y="71174"/>
                  </a:cubicBezTo>
                  <a:lnTo>
                    <a:pt x="123617" y="69498"/>
                  </a:lnTo>
                  <a:cubicBezTo>
                    <a:pt x="109094" y="68942"/>
                    <a:pt x="94987" y="74403"/>
                    <a:pt x="84624" y="84591"/>
                  </a:cubicBezTo>
                  <a:cubicBezTo>
                    <a:pt x="74320" y="94901"/>
                    <a:pt x="68831" y="109071"/>
                    <a:pt x="69500" y="123631"/>
                  </a:cubicBezTo>
                  <a:lnTo>
                    <a:pt x="71199" y="159623"/>
                  </a:lnTo>
                  <a:cubicBezTo>
                    <a:pt x="71535" y="167689"/>
                    <a:pt x="67181" y="175224"/>
                    <a:pt x="60024" y="178961"/>
                  </a:cubicBezTo>
                  <a:lnTo>
                    <a:pt x="27994" y="195512"/>
                  </a:lnTo>
                  <a:cubicBezTo>
                    <a:pt x="2585" y="208673"/>
                    <a:pt x="-7344" y="239940"/>
                    <a:pt x="5817" y="265348"/>
                  </a:cubicBezTo>
                  <a:cubicBezTo>
                    <a:pt x="6546" y="266755"/>
                    <a:pt x="7338" y="268126"/>
                    <a:pt x="8192" y="269461"/>
                  </a:cubicBezTo>
                  <a:lnTo>
                    <a:pt x="27659" y="299781"/>
                  </a:lnTo>
                  <a:cubicBezTo>
                    <a:pt x="32002" y="306592"/>
                    <a:pt x="32002" y="315304"/>
                    <a:pt x="27659" y="322116"/>
                  </a:cubicBezTo>
                  <a:lnTo>
                    <a:pt x="8185" y="352485"/>
                  </a:lnTo>
                  <a:cubicBezTo>
                    <a:pt x="-7243" y="376576"/>
                    <a:pt x="-221" y="408612"/>
                    <a:pt x="23870" y="424040"/>
                  </a:cubicBezTo>
                  <a:cubicBezTo>
                    <a:pt x="25205" y="424895"/>
                    <a:pt x="26578" y="425688"/>
                    <a:pt x="27986" y="426417"/>
                  </a:cubicBezTo>
                  <a:lnTo>
                    <a:pt x="60024" y="442963"/>
                  </a:lnTo>
                  <a:cubicBezTo>
                    <a:pt x="67173" y="446696"/>
                    <a:pt x="71526" y="454218"/>
                    <a:pt x="71199" y="462277"/>
                  </a:cubicBezTo>
                  <a:lnTo>
                    <a:pt x="69498" y="498308"/>
                  </a:lnTo>
                  <a:cubicBezTo>
                    <a:pt x="68175" y="526873"/>
                    <a:pt x="90259" y="551102"/>
                    <a:pt x="118825" y="552426"/>
                  </a:cubicBezTo>
                  <a:cubicBezTo>
                    <a:pt x="120418" y="552499"/>
                    <a:pt x="122014" y="552499"/>
                    <a:pt x="123608" y="552426"/>
                  </a:cubicBezTo>
                  <a:lnTo>
                    <a:pt x="159625" y="550756"/>
                  </a:lnTo>
                  <a:cubicBezTo>
                    <a:pt x="167665" y="550468"/>
                    <a:pt x="175164" y="554795"/>
                    <a:pt x="178939" y="561901"/>
                  </a:cubicBezTo>
                  <a:lnTo>
                    <a:pt x="195489" y="593939"/>
                  </a:lnTo>
                  <a:cubicBezTo>
                    <a:pt x="208644" y="619347"/>
                    <a:pt x="239904" y="629281"/>
                    <a:pt x="265312" y="616127"/>
                  </a:cubicBezTo>
                  <a:cubicBezTo>
                    <a:pt x="266726" y="615396"/>
                    <a:pt x="268105" y="614599"/>
                    <a:pt x="269445" y="613741"/>
                  </a:cubicBezTo>
                  <a:lnTo>
                    <a:pt x="299782" y="594305"/>
                  </a:lnTo>
                  <a:cubicBezTo>
                    <a:pt x="306593" y="589942"/>
                    <a:pt x="315319" y="589935"/>
                    <a:pt x="322135" y="594289"/>
                  </a:cubicBezTo>
                  <a:lnTo>
                    <a:pt x="352472" y="613741"/>
                  </a:lnTo>
                  <a:cubicBezTo>
                    <a:pt x="376559" y="629173"/>
                    <a:pt x="408596" y="622157"/>
                    <a:pt x="424028" y="598070"/>
                  </a:cubicBezTo>
                  <a:cubicBezTo>
                    <a:pt x="424889" y="596727"/>
                    <a:pt x="425687" y="595343"/>
                    <a:pt x="426421" y="593925"/>
                  </a:cubicBezTo>
                  <a:lnTo>
                    <a:pt x="442971" y="561895"/>
                  </a:lnTo>
                  <a:cubicBezTo>
                    <a:pt x="446898" y="554938"/>
                    <a:pt x="454298" y="550669"/>
                    <a:pt x="462285" y="550749"/>
                  </a:cubicBezTo>
                  <a:lnTo>
                    <a:pt x="498302" y="552419"/>
                  </a:lnTo>
                  <a:cubicBezTo>
                    <a:pt x="526867" y="553738"/>
                    <a:pt x="551093" y="531651"/>
                    <a:pt x="552414" y="503086"/>
                  </a:cubicBezTo>
                  <a:cubicBezTo>
                    <a:pt x="552487" y="501488"/>
                    <a:pt x="552487" y="499887"/>
                    <a:pt x="552412" y="498288"/>
                  </a:cubicBezTo>
                  <a:lnTo>
                    <a:pt x="550722" y="462307"/>
                  </a:lnTo>
                  <a:cubicBezTo>
                    <a:pt x="550383" y="454237"/>
                    <a:pt x="554738" y="446699"/>
                    <a:pt x="561898" y="442963"/>
                  </a:cubicBezTo>
                  <a:lnTo>
                    <a:pt x="593929" y="426411"/>
                  </a:lnTo>
                  <a:cubicBezTo>
                    <a:pt x="619337" y="413251"/>
                    <a:pt x="629266" y="381985"/>
                    <a:pt x="616106" y="356577"/>
                  </a:cubicBezTo>
                  <a:cubicBezTo>
                    <a:pt x="615377" y="355171"/>
                    <a:pt x="614584" y="353798"/>
                    <a:pt x="613730" y="352464"/>
                  </a:cubicBezTo>
                  <a:close/>
                  <a:moveTo>
                    <a:pt x="310960" y="528652"/>
                  </a:moveTo>
                  <a:cubicBezTo>
                    <a:pt x="190738" y="528652"/>
                    <a:pt x="93278" y="431192"/>
                    <a:pt x="93278" y="310969"/>
                  </a:cubicBezTo>
                  <a:cubicBezTo>
                    <a:pt x="93278" y="190747"/>
                    <a:pt x="190738" y="93287"/>
                    <a:pt x="310960" y="93287"/>
                  </a:cubicBezTo>
                  <a:cubicBezTo>
                    <a:pt x="431183" y="93287"/>
                    <a:pt x="528643" y="190747"/>
                    <a:pt x="528643" y="310969"/>
                  </a:cubicBezTo>
                  <a:cubicBezTo>
                    <a:pt x="528503" y="431135"/>
                    <a:pt x="431126" y="528512"/>
                    <a:pt x="310960" y="528652"/>
                  </a:cubicBezTo>
                  <a:close/>
                </a:path>
              </a:pathLst>
            </a:custGeom>
            <a:solidFill>
              <a:schemeClr val="bg1"/>
            </a:solidFill>
            <a:ln w="15478"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6" name="Freeform 9">
            <a:extLst>
              <a:ext uri="{FF2B5EF4-FFF2-40B4-BE49-F238E27FC236}">
                <a16:creationId xmlns:a16="http://schemas.microsoft.com/office/drawing/2014/main" id="{9C2F38E6-8ED7-4342-935A-44E932BE6DA6}"/>
              </a:ext>
            </a:extLst>
          </p:cNvPr>
          <p:cNvSpPr>
            <a:spLocks/>
          </p:cNvSpPr>
          <p:nvPr/>
        </p:nvSpPr>
        <p:spPr bwMode="auto">
          <a:xfrm>
            <a:off x="715963" y="5019675"/>
            <a:ext cx="3881437" cy="1139825"/>
          </a:xfrm>
          <a:prstGeom prst="rect">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grpSp>
        <p:nvGrpSpPr>
          <p:cNvPr id="51" name="Graphic 30">
            <a:extLst>
              <a:ext uri="{FF2B5EF4-FFF2-40B4-BE49-F238E27FC236}">
                <a16:creationId xmlns:a16="http://schemas.microsoft.com/office/drawing/2014/main" id="{6CD19AB7-1EC7-41FB-8F9C-E5AD1B6AE6DF}"/>
              </a:ext>
            </a:extLst>
          </p:cNvPr>
          <p:cNvGrpSpPr/>
          <p:nvPr/>
        </p:nvGrpSpPr>
        <p:grpSpPr>
          <a:xfrm>
            <a:off x="990694" y="5277165"/>
            <a:ext cx="625739" cy="625740"/>
            <a:chOff x="924655" y="5446152"/>
            <a:chExt cx="625739" cy="625740"/>
          </a:xfrm>
          <a:solidFill>
            <a:srgbClr val="FFFFFF"/>
          </a:solidFill>
        </p:grpSpPr>
        <p:sp>
          <p:nvSpPr>
            <p:cNvPr id="52" name="Freeform: Shape 51">
              <a:extLst>
                <a:ext uri="{FF2B5EF4-FFF2-40B4-BE49-F238E27FC236}">
                  <a16:creationId xmlns:a16="http://schemas.microsoft.com/office/drawing/2014/main" id="{ED9A43F0-E387-4693-B09D-C49331EEB8CC}"/>
                </a:ext>
              </a:extLst>
            </p:cNvPr>
            <p:cNvSpPr/>
            <p:nvPr/>
          </p:nvSpPr>
          <p:spPr>
            <a:xfrm>
              <a:off x="1049803" y="6009319"/>
              <a:ext cx="375443" cy="62573"/>
            </a:xfrm>
            <a:custGeom>
              <a:avLst/>
              <a:gdLst>
                <a:gd name="connsiteX0" fmla="*/ 359800 w 375443"/>
                <a:gd name="connsiteY0" fmla="*/ 0 h 62573"/>
                <a:gd name="connsiteX1" fmla="*/ 375444 w 375443"/>
                <a:gd name="connsiteY1" fmla="*/ 15643 h 62573"/>
                <a:gd name="connsiteX2" fmla="*/ 375444 w 375443"/>
                <a:gd name="connsiteY2" fmla="*/ 46930 h 62573"/>
                <a:gd name="connsiteX3" fmla="*/ 359800 w 375443"/>
                <a:gd name="connsiteY3" fmla="*/ 62574 h 62573"/>
                <a:gd name="connsiteX4" fmla="*/ 15643 w 375443"/>
                <a:gd name="connsiteY4" fmla="*/ 62574 h 62573"/>
                <a:gd name="connsiteX5" fmla="*/ 0 w 375443"/>
                <a:gd name="connsiteY5" fmla="*/ 46930 h 62573"/>
                <a:gd name="connsiteX6" fmla="*/ 0 w 375443"/>
                <a:gd name="connsiteY6" fmla="*/ 15643 h 62573"/>
                <a:gd name="connsiteX7" fmla="*/ 15643 w 375443"/>
                <a:gd name="connsiteY7" fmla="*/ 0 h 6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43" h="62573">
                  <a:moveTo>
                    <a:pt x="359800" y="0"/>
                  </a:moveTo>
                  <a:cubicBezTo>
                    <a:pt x="368440" y="0"/>
                    <a:pt x="375444" y="7004"/>
                    <a:pt x="375444" y="15643"/>
                  </a:cubicBezTo>
                  <a:lnTo>
                    <a:pt x="375444" y="46930"/>
                  </a:lnTo>
                  <a:cubicBezTo>
                    <a:pt x="375444" y="55570"/>
                    <a:pt x="368440" y="62574"/>
                    <a:pt x="359800" y="62574"/>
                  </a:cubicBezTo>
                  <a:lnTo>
                    <a:pt x="15643" y="62574"/>
                  </a:lnTo>
                  <a:cubicBezTo>
                    <a:pt x="7004" y="62574"/>
                    <a:pt x="0" y="55570"/>
                    <a:pt x="0" y="46930"/>
                  </a:cubicBezTo>
                  <a:lnTo>
                    <a:pt x="0" y="15643"/>
                  </a:lnTo>
                  <a:cubicBezTo>
                    <a:pt x="0" y="7004"/>
                    <a:pt x="7004" y="0"/>
                    <a:pt x="15643" y="0"/>
                  </a:cubicBez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3" name="Freeform: Shape 52">
              <a:extLst>
                <a:ext uri="{FF2B5EF4-FFF2-40B4-BE49-F238E27FC236}">
                  <a16:creationId xmlns:a16="http://schemas.microsoft.com/office/drawing/2014/main" id="{8634F552-F6B9-4F4F-9A9A-AC1FFDA9465D}"/>
                </a:ext>
              </a:extLst>
            </p:cNvPr>
            <p:cNvSpPr/>
            <p:nvPr/>
          </p:nvSpPr>
          <p:spPr>
            <a:xfrm>
              <a:off x="924655" y="5446152"/>
              <a:ext cx="625739" cy="531879"/>
            </a:xfrm>
            <a:custGeom>
              <a:avLst/>
              <a:gdLst>
                <a:gd name="connsiteX0" fmla="*/ 556170 w 625739"/>
                <a:gd name="connsiteY0" fmla="*/ 93863 h 531879"/>
                <a:gd name="connsiteX1" fmla="*/ 610096 w 625739"/>
                <a:gd name="connsiteY1" fmla="*/ 93863 h 531879"/>
                <a:gd name="connsiteX2" fmla="*/ 625739 w 625739"/>
                <a:gd name="connsiteY2" fmla="*/ 78219 h 531879"/>
                <a:gd name="connsiteX3" fmla="*/ 610096 w 625739"/>
                <a:gd name="connsiteY3" fmla="*/ 62576 h 531879"/>
                <a:gd name="connsiteX4" fmla="*/ 389504 w 625739"/>
                <a:gd name="connsiteY4" fmla="*/ 62576 h 531879"/>
                <a:gd name="connsiteX5" fmla="*/ 297212 w 625739"/>
                <a:gd name="connsiteY5" fmla="*/ 1599 h 531879"/>
                <a:gd name="connsiteX6" fmla="*/ 236235 w 625739"/>
                <a:gd name="connsiteY6" fmla="*/ 62576 h 531879"/>
                <a:gd name="connsiteX7" fmla="*/ 15643 w 625739"/>
                <a:gd name="connsiteY7" fmla="*/ 62576 h 531879"/>
                <a:gd name="connsiteX8" fmla="*/ 0 w 625739"/>
                <a:gd name="connsiteY8" fmla="*/ 78219 h 531879"/>
                <a:gd name="connsiteX9" fmla="*/ 15643 w 625739"/>
                <a:gd name="connsiteY9" fmla="*/ 93863 h 531879"/>
                <a:gd name="connsiteX10" fmla="*/ 69569 w 625739"/>
                <a:gd name="connsiteY10" fmla="*/ 93863 h 531879"/>
                <a:gd name="connsiteX11" fmla="*/ 1408 w 625739"/>
                <a:gd name="connsiteY11" fmla="*/ 243820 h 531879"/>
                <a:gd name="connsiteX12" fmla="*/ 0 w 625739"/>
                <a:gd name="connsiteY12" fmla="*/ 250297 h 531879"/>
                <a:gd name="connsiteX13" fmla="*/ 93861 w 625739"/>
                <a:gd name="connsiteY13" fmla="*/ 344158 h 531879"/>
                <a:gd name="connsiteX14" fmla="*/ 187722 w 625739"/>
                <a:gd name="connsiteY14" fmla="*/ 250297 h 531879"/>
                <a:gd name="connsiteX15" fmla="*/ 186314 w 625739"/>
                <a:gd name="connsiteY15" fmla="*/ 243820 h 531879"/>
                <a:gd name="connsiteX16" fmla="*/ 118153 w 625739"/>
                <a:gd name="connsiteY16" fmla="*/ 93863 h 531879"/>
                <a:gd name="connsiteX17" fmla="*/ 236235 w 625739"/>
                <a:gd name="connsiteY17" fmla="*/ 93863 h 531879"/>
                <a:gd name="connsiteX18" fmla="*/ 281583 w 625739"/>
                <a:gd name="connsiteY18" fmla="*/ 149806 h 531879"/>
                <a:gd name="connsiteX19" fmla="*/ 281583 w 625739"/>
                <a:gd name="connsiteY19" fmla="*/ 469306 h 531879"/>
                <a:gd name="connsiteX20" fmla="*/ 203365 w 625739"/>
                <a:gd name="connsiteY20" fmla="*/ 469306 h 531879"/>
                <a:gd name="connsiteX21" fmla="*/ 187722 w 625739"/>
                <a:gd name="connsiteY21" fmla="*/ 484931 h 531879"/>
                <a:gd name="connsiteX22" fmla="*/ 187722 w 625739"/>
                <a:gd name="connsiteY22" fmla="*/ 484950 h 531879"/>
                <a:gd name="connsiteX23" fmla="*/ 187722 w 625739"/>
                <a:gd name="connsiteY23" fmla="*/ 516236 h 531879"/>
                <a:gd name="connsiteX24" fmla="*/ 203346 w 625739"/>
                <a:gd name="connsiteY24" fmla="*/ 531880 h 531879"/>
                <a:gd name="connsiteX25" fmla="*/ 203365 w 625739"/>
                <a:gd name="connsiteY25" fmla="*/ 531880 h 531879"/>
                <a:gd name="connsiteX26" fmla="*/ 422374 w 625739"/>
                <a:gd name="connsiteY26" fmla="*/ 531880 h 531879"/>
                <a:gd name="connsiteX27" fmla="*/ 438017 w 625739"/>
                <a:gd name="connsiteY27" fmla="*/ 516255 h 531879"/>
                <a:gd name="connsiteX28" fmla="*/ 438017 w 625739"/>
                <a:gd name="connsiteY28" fmla="*/ 516236 h 531879"/>
                <a:gd name="connsiteX29" fmla="*/ 438017 w 625739"/>
                <a:gd name="connsiteY29" fmla="*/ 484950 h 531879"/>
                <a:gd name="connsiteX30" fmla="*/ 422393 w 625739"/>
                <a:gd name="connsiteY30" fmla="*/ 469306 h 531879"/>
                <a:gd name="connsiteX31" fmla="*/ 422374 w 625739"/>
                <a:gd name="connsiteY31" fmla="*/ 469306 h 531879"/>
                <a:gd name="connsiteX32" fmla="*/ 344157 w 625739"/>
                <a:gd name="connsiteY32" fmla="*/ 469306 h 531879"/>
                <a:gd name="connsiteX33" fmla="*/ 344157 w 625739"/>
                <a:gd name="connsiteY33" fmla="*/ 149806 h 531879"/>
                <a:gd name="connsiteX34" fmla="*/ 389504 w 625739"/>
                <a:gd name="connsiteY34" fmla="*/ 93863 h 531879"/>
                <a:gd name="connsiteX35" fmla="*/ 507586 w 625739"/>
                <a:gd name="connsiteY35" fmla="*/ 93863 h 531879"/>
                <a:gd name="connsiteX36" fmla="*/ 439425 w 625739"/>
                <a:gd name="connsiteY36" fmla="*/ 243820 h 531879"/>
                <a:gd name="connsiteX37" fmla="*/ 438017 w 625739"/>
                <a:gd name="connsiteY37" fmla="*/ 250297 h 531879"/>
                <a:gd name="connsiteX38" fmla="*/ 531878 w 625739"/>
                <a:gd name="connsiteY38" fmla="*/ 344158 h 531879"/>
                <a:gd name="connsiteX39" fmla="*/ 625739 w 625739"/>
                <a:gd name="connsiteY39" fmla="*/ 250297 h 531879"/>
                <a:gd name="connsiteX40" fmla="*/ 624331 w 625739"/>
                <a:gd name="connsiteY40" fmla="*/ 243820 h 531879"/>
                <a:gd name="connsiteX41" fmla="*/ 39935 w 625739"/>
                <a:gd name="connsiteY41" fmla="*/ 234654 h 531879"/>
                <a:gd name="connsiteX42" fmla="*/ 93861 w 625739"/>
                <a:gd name="connsiteY42" fmla="*/ 116029 h 531879"/>
                <a:gd name="connsiteX43" fmla="*/ 147788 w 625739"/>
                <a:gd name="connsiteY43" fmla="*/ 234654 h 531879"/>
                <a:gd name="connsiteX44" fmla="*/ 477953 w 625739"/>
                <a:gd name="connsiteY44" fmla="*/ 234654 h 531879"/>
                <a:gd name="connsiteX45" fmla="*/ 531878 w 625739"/>
                <a:gd name="connsiteY45" fmla="*/ 116029 h 531879"/>
                <a:gd name="connsiteX46" fmla="*/ 585805 w 625739"/>
                <a:gd name="connsiteY46" fmla="*/ 234654 h 53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5739" h="531879">
                  <a:moveTo>
                    <a:pt x="556170" y="93863"/>
                  </a:moveTo>
                  <a:lnTo>
                    <a:pt x="610096" y="93863"/>
                  </a:lnTo>
                  <a:cubicBezTo>
                    <a:pt x="618736" y="93863"/>
                    <a:pt x="625739" y="86859"/>
                    <a:pt x="625739" y="78219"/>
                  </a:cubicBezTo>
                  <a:cubicBezTo>
                    <a:pt x="625739" y="69579"/>
                    <a:pt x="618736" y="62576"/>
                    <a:pt x="610096" y="62576"/>
                  </a:cubicBezTo>
                  <a:lnTo>
                    <a:pt x="389504" y="62576"/>
                  </a:lnTo>
                  <a:cubicBezTo>
                    <a:pt x="380857" y="20251"/>
                    <a:pt x="339536" y="-7049"/>
                    <a:pt x="297212" y="1599"/>
                  </a:cubicBezTo>
                  <a:cubicBezTo>
                    <a:pt x="266506" y="7872"/>
                    <a:pt x="242509" y="31869"/>
                    <a:pt x="236235" y="62576"/>
                  </a:cubicBezTo>
                  <a:lnTo>
                    <a:pt x="15643" y="62576"/>
                  </a:lnTo>
                  <a:cubicBezTo>
                    <a:pt x="7004" y="62576"/>
                    <a:pt x="0" y="69579"/>
                    <a:pt x="0" y="78219"/>
                  </a:cubicBezTo>
                  <a:cubicBezTo>
                    <a:pt x="0" y="86859"/>
                    <a:pt x="7004" y="93863"/>
                    <a:pt x="15643" y="93863"/>
                  </a:cubicBezTo>
                  <a:lnTo>
                    <a:pt x="69569" y="93863"/>
                  </a:lnTo>
                  <a:lnTo>
                    <a:pt x="1408" y="243820"/>
                  </a:lnTo>
                  <a:cubicBezTo>
                    <a:pt x="478" y="245853"/>
                    <a:pt x="-2" y="248062"/>
                    <a:pt x="0" y="250297"/>
                  </a:cubicBezTo>
                  <a:cubicBezTo>
                    <a:pt x="0" y="302135"/>
                    <a:pt x="42023" y="344158"/>
                    <a:pt x="93861" y="344158"/>
                  </a:cubicBezTo>
                  <a:cubicBezTo>
                    <a:pt x="145699" y="344158"/>
                    <a:pt x="187722" y="302135"/>
                    <a:pt x="187722" y="250297"/>
                  </a:cubicBezTo>
                  <a:cubicBezTo>
                    <a:pt x="187724" y="248062"/>
                    <a:pt x="187244" y="245853"/>
                    <a:pt x="186314" y="243820"/>
                  </a:cubicBezTo>
                  <a:lnTo>
                    <a:pt x="118153" y="93863"/>
                  </a:lnTo>
                  <a:lnTo>
                    <a:pt x="236235" y="93863"/>
                  </a:lnTo>
                  <a:cubicBezTo>
                    <a:pt x="241392" y="118758"/>
                    <a:pt x="258294" y="139609"/>
                    <a:pt x="281583" y="149806"/>
                  </a:cubicBezTo>
                  <a:lnTo>
                    <a:pt x="281583" y="469306"/>
                  </a:lnTo>
                  <a:lnTo>
                    <a:pt x="203365" y="469306"/>
                  </a:lnTo>
                  <a:cubicBezTo>
                    <a:pt x="194731" y="469301"/>
                    <a:pt x="187727" y="476296"/>
                    <a:pt x="187722" y="484931"/>
                  </a:cubicBezTo>
                  <a:cubicBezTo>
                    <a:pt x="187722" y="484937"/>
                    <a:pt x="187722" y="484943"/>
                    <a:pt x="187722" y="484950"/>
                  </a:cubicBezTo>
                  <a:lnTo>
                    <a:pt x="187722" y="516236"/>
                  </a:lnTo>
                  <a:cubicBezTo>
                    <a:pt x="187716" y="524871"/>
                    <a:pt x="194712" y="531875"/>
                    <a:pt x="203346" y="531880"/>
                  </a:cubicBezTo>
                  <a:cubicBezTo>
                    <a:pt x="203353" y="531880"/>
                    <a:pt x="203359" y="531880"/>
                    <a:pt x="203365" y="531880"/>
                  </a:cubicBezTo>
                  <a:lnTo>
                    <a:pt x="422374" y="531880"/>
                  </a:lnTo>
                  <a:cubicBezTo>
                    <a:pt x="431008" y="531885"/>
                    <a:pt x="438012" y="524890"/>
                    <a:pt x="438017" y="516255"/>
                  </a:cubicBezTo>
                  <a:cubicBezTo>
                    <a:pt x="438017" y="516249"/>
                    <a:pt x="438017" y="516243"/>
                    <a:pt x="438017" y="516236"/>
                  </a:cubicBezTo>
                  <a:lnTo>
                    <a:pt x="438017" y="484950"/>
                  </a:lnTo>
                  <a:cubicBezTo>
                    <a:pt x="438023" y="476315"/>
                    <a:pt x="431027" y="469312"/>
                    <a:pt x="422393" y="469306"/>
                  </a:cubicBezTo>
                  <a:cubicBezTo>
                    <a:pt x="422386" y="469306"/>
                    <a:pt x="422380" y="469306"/>
                    <a:pt x="422374" y="469306"/>
                  </a:cubicBezTo>
                  <a:lnTo>
                    <a:pt x="344157" y="469306"/>
                  </a:lnTo>
                  <a:lnTo>
                    <a:pt x="344157" y="149806"/>
                  </a:lnTo>
                  <a:cubicBezTo>
                    <a:pt x="367445" y="139609"/>
                    <a:pt x="384347" y="118758"/>
                    <a:pt x="389504" y="93863"/>
                  </a:cubicBezTo>
                  <a:lnTo>
                    <a:pt x="507586" y="93863"/>
                  </a:lnTo>
                  <a:lnTo>
                    <a:pt x="439425" y="243820"/>
                  </a:lnTo>
                  <a:cubicBezTo>
                    <a:pt x="438495" y="245853"/>
                    <a:pt x="438015" y="248062"/>
                    <a:pt x="438017" y="250297"/>
                  </a:cubicBezTo>
                  <a:cubicBezTo>
                    <a:pt x="438017" y="302135"/>
                    <a:pt x="480040" y="344158"/>
                    <a:pt x="531878" y="344158"/>
                  </a:cubicBezTo>
                  <a:cubicBezTo>
                    <a:pt x="583716" y="344158"/>
                    <a:pt x="625739" y="302135"/>
                    <a:pt x="625739" y="250297"/>
                  </a:cubicBezTo>
                  <a:cubicBezTo>
                    <a:pt x="625742" y="248062"/>
                    <a:pt x="625261" y="245853"/>
                    <a:pt x="624331" y="243820"/>
                  </a:cubicBezTo>
                  <a:close/>
                  <a:moveTo>
                    <a:pt x="39935" y="234654"/>
                  </a:moveTo>
                  <a:lnTo>
                    <a:pt x="93861" y="116029"/>
                  </a:lnTo>
                  <a:lnTo>
                    <a:pt x="147788" y="234654"/>
                  </a:lnTo>
                  <a:close/>
                  <a:moveTo>
                    <a:pt x="477953" y="234654"/>
                  </a:moveTo>
                  <a:lnTo>
                    <a:pt x="531878" y="116029"/>
                  </a:lnTo>
                  <a:lnTo>
                    <a:pt x="585805" y="234654"/>
                  </a:lnTo>
                  <a:close/>
                </a:path>
              </a:pathLst>
            </a:custGeom>
            <a:solidFill>
              <a:schemeClr val="bg1"/>
            </a:solidFill>
            <a:ln w="773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57" name="Rectangle 56">
            <a:extLst>
              <a:ext uri="{FF2B5EF4-FFF2-40B4-BE49-F238E27FC236}">
                <a16:creationId xmlns:a16="http://schemas.microsoft.com/office/drawing/2014/main" id="{E3A416F8-2279-4212-9E2E-F940F3C72732}"/>
              </a:ext>
            </a:extLst>
          </p:cNvPr>
          <p:cNvSpPr/>
          <p:nvPr/>
        </p:nvSpPr>
        <p:spPr>
          <a:xfrm>
            <a:off x="5295900" y="1919288"/>
            <a:ext cx="6200775" cy="105251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58" name="Rectangle 57">
            <a:extLst>
              <a:ext uri="{FF2B5EF4-FFF2-40B4-BE49-F238E27FC236}">
                <a16:creationId xmlns:a16="http://schemas.microsoft.com/office/drawing/2014/main" id="{88F9D011-DEB6-4458-B811-337E698AD8AD}"/>
              </a:ext>
            </a:extLst>
          </p:cNvPr>
          <p:cNvSpPr/>
          <p:nvPr/>
        </p:nvSpPr>
        <p:spPr>
          <a:xfrm>
            <a:off x="5308600" y="3467100"/>
            <a:ext cx="6202363"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59" name="Rectangle 58">
            <a:extLst>
              <a:ext uri="{FF2B5EF4-FFF2-40B4-BE49-F238E27FC236}">
                <a16:creationId xmlns:a16="http://schemas.microsoft.com/office/drawing/2014/main" id="{1F68599F-B728-43BD-B902-22BEF8B378FF}"/>
              </a:ext>
            </a:extLst>
          </p:cNvPr>
          <p:cNvSpPr/>
          <p:nvPr/>
        </p:nvSpPr>
        <p:spPr>
          <a:xfrm>
            <a:off x="5308600" y="5016500"/>
            <a:ext cx="6202363"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60" name="Rectangle 59">
            <a:extLst>
              <a:ext uri="{FF2B5EF4-FFF2-40B4-BE49-F238E27FC236}">
                <a16:creationId xmlns:a16="http://schemas.microsoft.com/office/drawing/2014/main" id="{091BC11A-BB79-408A-A715-F8020005FB82}"/>
              </a:ext>
            </a:extLst>
          </p:cNvPr>
          <p:cNvSpPr/>
          <p:nvPr/>
        </p:nvSpPr>
        <p:spPr>
          <a:xfrm>
            <a:off x="1833563" y="3636963"/>
            <a:ext cx="2395537" cy="749300"/>
          </a:xfrm>
          <a:prstGeom prst="rect">
            <a:avLst/>
          </a:prstGeom>
        </p:spPr>
        <p:txBody>
          <a:bodyPr>
            <a:spAutoFit/>
          </a:bodyPr>
          <a:lstStyle/>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Infographic Subtitle</a:t>
            </a:r>
          </a:p>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Write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61" name="Rectangle 60">
            <a:extLst>
              <a:ext uri="{FF2B5EF4-FFF2-40B4-BE49-F238E27FC236}">
                <a16:creationId xmlns:a16="http://schemas.microsoft.com/office/drawing/2014/main" id="{16B59634-5B25-4229-9278-36612A641A9C}"/>
              </a:ext>
            </a:extLst>
          </p:cNvPr>
          <p:cNvSpPr/>
          <p:nvPr/>
        </p:nvSpPr>
        <p:spPr>
          <a:xfrm>
            <a:off x="1855788" y="5191125"/>
            <a:ext cx="2395537" cy="747713"/>
          </a:xfrm>
          <a:prstGeom prst="rect">
            <a:avLst/>
          </a:prstGeom>
        </p:spPr>
        <p:txBody>
          <a:bodyPr>
            <a:spAutoFit/>
          </a:bodyPr>
          <a:lstStyle/>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Infographic Subtitle</a:t>
            </a:r>
          </a:p>
          <a:p>
            <a:pPr eaLnBrk="1" fontAlgn="auto" hangingPunct="1">
              <a:lnSpc>
                <a:spcPct val="14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Write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2DEA7C-7344-44FB-B303-0A81E706F5AA}"/>
              </a:ext>
            </a:extLst>
          </p:cNvPr>
          <p:cNvSpPr/>
          <p:nvPr/>
        </p:nvSpPr>
        <p:spPr>
          <a:xfrm>
            <a:off x="3671887" y="373591"/>
            <a:ext cx="4848225" cy="804863"/>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a:rPr>
              <a:t>Professional presentation with our exclusive infographic.</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grpSp>
        <p:nvGrpSpPr>
          <p:cNvPr id="30" name="Group 29">
            <a:extLst>
              <a:ext uri="{FF2B5EF4-FFF2-40B4-BE49-F238E27FC236}">
                <a16:creationId xmlns:a16="http://schemas.microsoft.com/office/drawing/2014/main" id="{2402B2B3-C953-40BE-B968-82183F4BFEB0}"/>
              </a:ext>
            </a:extLst>
          </p:cNvPr>
          <p:cNvGrpSpPr/>
          <p:nvPr/>
        </p:nvGrpSpPr>
        <p:grpSpPr>
          <a:xfrm>
            <a:off x="620713" y="4275138"/>
            <a:ext cx="5212080" cy="2201862"/>
            <a:chOff x="811213" y="4656138"/>
            <a:chExt cx="5212080" cy="2201862"/>
          </a:xfrm>
        </p:grpSpPr>
        <p:sp>
          <p:nvSpPr>
            <p:cNvPr id="23" name="Freeform 7">
              <a:extLst>
                <a:ext uri="{FF2B5EF4-FFF2-40B4-BE49-F238E27FC236}">
                  <a16:creationId xmlns:a16="http://schemas.microsoft.com/office/drawing/2014/main" id="{DF8E8BFF-E2F9-46AA-B623-30D5B04B74F7}"/>
                </a:ext>
              </a:extLst>
            </p:cNvPr>
            <p:cNvSpPr>
              <a:spLocks/>
            </p:cNvSpPr>
            <p:nvPr/>
          </p:nvSpPr>
          <p:spPr bwMode="auto">
            <a:xfrm>
              <a:off x="811213" y="4656138"/>
              <a:ext cx="5212080" cy="2201862"/>
            </a:xfrm>
            <a:prstGeom prst="rect">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grpSp>
          <p:nvGrpSpPr>
            <p:cNvPr id="55304" name="Group 34">
              <a:extLst>
                <a:ext uri="{FF2B5EF4-FFF2-40B4-BE49-F238E27FC236}">
                  <a16:creationId xmlns:a16="http://schemas.microsoft.com/office/drawing/2014/main" id="{1BD39F9A-CFEA-49B4-941D-028C5D00F2FD}"/>
                </a:ext>
              </a:extLst>
            </p:cNvPr>
            <p:cNvGrpSpPr>
              <a:grpSpLocks/>
            </p:cNvGrpSpPr>
            <p:nvPr/>
          </p:nvGrpSpPr>
          <p:grpSpPr bwMode="auto">
            <a:xfrm>
              <a:off x="2513013" y="5033963"/>
              <a:ext cx="3081337" cy="1446212"/>
              <a:chOff x="2351654" y="1857826"/>
              <a:chExt cx="3081242" cy="1446516"/>
            </a:xfrm>
          </p:grpSpPr>
          <p:sp>
            <p:nvSpPr>
              <p:cNvPr id="36" name="Rectangle 35">
                <a:extLst>
                  <a:ext uri="{FF2B5EF4-FFF2-40B4-BE49-F238E27FC236}">
                    <a16:creationId xmlns:a16="http://schemas.microsoft.com/office/drawing/2014/main" id="{D847E9F1-DF75-452A-9B58-CBB65FEC560B}"/>
                  </a:ext>
                </a:extLst>
              </p:cNvPr>
              <p:cNvSpPr/>
              <p:nvPr/>
            </p:nvSpPr>
            <p:spPr>
              <a:xfrm>
                <a:off x="2351654" y="1857826"/>
                <a:ext cx="2468486" cy="366789"/>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28CB5BA-DBFE-4735-960D-81704BB4D20F}"/>
                  </a:ext>
                </a:extLst>
              </p:cNvPr>
              <p:cNvSpPr/>
              <p:nvPr/>
            </p:nvSpPr>
            <p:spPr>
              <a:xfrm>
                <a:off x="2351654" y="2251609"/>
                <a:ext cx="3081242" cy="105273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100" spc="20" dirty="0">
                    <a:solidFill>
                      <a:schemeClr val="bg1"/>
                    </a:solidFill>
                    <a:latin typeface="Lato" panose="020F0502020204030203" pitchFamily="34" charset="0"/>
                  </a:rPr>
                  <a:t>Lorem ipsum dolor sit </a:t>
                </a:r>
                <a:r>
                  <a:rPr lang="en-US" sz="1100" spc="20" dirty="0" err="1">
                    <a:solidFill>
                      <a:schemeClr val="bg1"/>
                    </a:solidFill>
                    <a:latin typeface="Lato" panose="020F0502020204030203" pitchFamily="34" charset="0"/>
                  </a:rPr>
                  <a:t>amet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consectetur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adipiscing</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elit</a:t>
                </a:r>
                <a:r>
                  <a:rPr lang="en-US" sz="1100" spc="20" dirty="0">
                    <a:solidFill>
                      <a:schemeClr val="bg1"/>
                    </a:solidFill>
                    <a:latin typeface="Lato" panose="020F0502020204030203" pitchFamily="34" charset="0"/>
                  </a:rPr>
                  <a:t>, sed do </a:t>
                </a:r>
                <a:r>
                  <a:rPr lang="en-US" sz="1100" spc="20" dirty="0" err="1">
                    <a:solidFill>
                      <a:schemeClr val="bg1"/>
                    </a:solidFill>
                    <a:latin typeface="Lato" panose="020F0502020204030203" pitchFamily="34" charset="0"/>
                  </a:rPr>
                  <a:t>eiusmod</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tempor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incididunt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ut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labore</a:t>
                </a:r>
                <a:r>
                  <a:rPr lang="en-US" sz="1100" spc="20" dirty="0">
                    <a:solidFill>
                      <a:schemeClr val="bg1"/>
                    </a:solidFill>
                    <a:latin typeface="Lato" panose="020F0502020204030203" pitchFamily="34" charset="0"/>
                  </a:rPr>
                  <a:t> et dolore magna </a:t>
                </a:r>
                <a:r>
                  <a:rPr lang="en-US" sz="1100" spc="20" dirty="0" err="1">
                    <a:solidFill>
                      <a:schemeClr val="bg1"/>
                    </a:solidFill>
                    <a:latin typeface="Lato" panose="020F0502020204030203" pitchFamily="34" charset="0"/>
                  </a:rPr>
                  <a:t>aliqua</a:t>
                </a:r>
                <a:r>
                  <a:rPr lang="en-US" sz="1100" spc="20" dirty="0">
                    <a:solidFill>
                      <a:schemeClr val="bg1"/>
                    </a:solidFill>
                    <a:latin typeface="Lato" panose="020F0502020204030203" pitchFamily="34" charset="0"/>
                  </a:rPr>
                  <a:t>.</a:t>
                </a:r>
              </a:p>
            </p:txBody>
          </p:sp>
        </p:grpSp>
        <p:grpSp>
          <p:nvGrpSpPr>
            <p:cNvPr id="2" name="Graphic 27">
              <a:extLst>
                <a:ext uri="{FF2B5EF4-FFF2-40B4-BE49-F238E27FC236}">
                  <a16:creationId xmlns:a16="http://schemas.microsoft.com/office/drawing/2014/main" id="{6ED8307B-6992-4DD3-AC9B-BB016A32D0FF}"/>
                </a:ext>
              </a:extLst>
            </p:cNvPr>
            <p:cNvGrpSpPr/>
            <p:nvPr/>
          </p:nvGrpSpPr>
          <p:grpSpPr>
            <a:xfrm>
              <a:off x="1219308" y="5113063"/>
              <a:ext cx="1010821" cy="1021524"/>
              <a:chOff x="1219308" y="5113063"/>
              <a:chExt cx="1010821" cy="1021524"/>
            </a:xfrm>
            <a:solidFill>
              <a:srgbClr val="FFFFFF"/>
            </a:solidFill>
          </p:grpSpPr>
          <p:sp>
            <p:nvSpPr>
              <p:cNvPr id="3" name="Freeform 2">
                <a:extLst>
                  <a:ext uri="{FF2B5EF4-FFF2-40B4-BE49-F238E27FC236}">
                    <a16:creationId xmlns:a16="http://schemas.microsoft.com/office/drawing/2014/main" id="{D591E97A-C1D2-4F69-A94B-369643D28390}"/>
                  </a:ext>
                </a:extLst>
              </p:cNvPr>
              <p:cNvSpPr/>
              <p:nvPr/>
            </p:nvSpPr>
            <p:spPr>
              <a:xfrm>
                <a:off x="1219308" y="6033484"/>
                <a:ext cx="556076" cy="101103"/>
              </a:xfrm>
              <a:custGeom>
                <a:avLst/>
                <a:gdLst>
                  <a:gd name="connsiteX0" fmla="*/ 530800 w 556076"/>
                  <a:gd name="connsiteY0" fmla="*/ 0 h 101103"/>
                  <a:gd name="connsiteX1" fmla="*/ 556077 w 556076"/>
                  <a:gd name="connsiteY1" fmla="*/ 25277 h 101103"/>
                  <a:gd name="connsiteX2" fmla="*/ 556077 w 556076"/>
                  <a:gd name="connsiteY2" fmla="*/ 75827 h 101103"/>
                  <a:gd name="connsiteX3" fmla="*/ 530800 w 556076"/>
                  <a:gd name="connsiteY3" fmla="*/ 101104 h 101103"/>
                  <a:gd name="connsiteX4" fmla="*/ 25277 w 556076"/>
                  <a:gd name="connsiteY4" fmla="*/ 101104 h 101103"/>
                  <a:gd name="connsiteX5" fmla="*/ 0 w 556076"/>
                  <a:gd name="connsiteY5" fmla="*/ 75827 h 101103"/>
                  <a:gd name="connsiteX6" fmla="*/ 0 w 556076"/>
                  <a:gd name="connsiteY6" fmla="*/ 25277 h 101103"/>
                  <a:gd name="connsiteX7" fmla="*/ 25277 w 556076"/>
                  <a:gd name="connsiteY7" fmla="*/ 0 h 1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076" h="101103">
                    <a:moveTo>
                      <a:pt x="530800" y="0"/>
                    </a:moveTo>
                    <a:cubicBezTo>
                      <a:pt x="544760" y="0"/>
                      <a:pt x="556077" y="11317"/>
                      <a:pt x="556077" y="25277"/>
                    </a:cubicBezTo>
                    <a:lnTo>
                      <a:pt x="556077" y="75827"/>
                    </a:lnTo>
                    <a:cubicBezTo>
                      <a:pt x="556077" y="89787"/>
                      <a:pt x="544760" y="101104"/>
                      <a:pt x="530800" y="101104"/>
                    </a:cubicBezTo>
                    <a:lnTo>
                      <a:pt x="25277" y="101104"/>
                    </a:lnTo>
                    <a:cubicBezTo>
                      <a:pt x="11317" y="101104"/>
                      <a:pt x="0" y="89787"/>
                      <a:pt x="0" y="75827"/>
                    </a:cubicBezTo>
                    <a:lnTo>
                      <a:pt x="0" y="25277"/>
                    </a:lnTo>
                    <a:cubicBezTo>
                      <a:pt x="0" y="11317"/>
                      <a:pt x="11317" y="0"/>
                      <a:pt x="25277" y="0"/>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 name="Freeform 3">
                <a:extLst>
                  <a:ext uri="{FF2B5EF4-FFF2-40B4-BE49-F238E27FC236}">
                    <a16:creationId xmlns:a16="http://schemas.microsoft.com/office/drawing/2014/main" id="{E77E41A1-5E1A-4260-B6F0-6C621D5875D6}"/>
                  </a:ext>
                </a:extLst>
              </p:cNvPr>
              <p:cNvSpPr/>
              <p:nvPr/>
            </p:nvSpPr>
            <p:spPr>
              <a:xfrm>
                <a:off x="1269861" y="5881828"/>
                <a:ext cx="454973" cy="101103"/>
              </a:xfrm>
              <a:custGeom>
                <a:avLst/>
                <a:gdLst>
                  <a:gd name="connsiteX0" fmla="*/ 429697 w 454973"/>
                  <a:gd name="connsiteY0" fmla="*/ 0 h 101103"/>
                  <a:gd name="connsiteX1" fmla="*/ 454973 w 454973"/>
                  <a:gd name="connsiteY1" fmla="*/ 25277 h 101103"/>
                  <a:gd name="connsiteX2" fmla="*/ 454973 w 454973"/>
                  <a:gd name="connsiteY2" fmla="*/ 75827 h 101103"/>
                  <a:gd name="connsiteX3" fmla="*/ 429697 w 454973"/>
                  <a:gd name="connsiteY3" fmla="*/ 101104 h 101103"/>
                  <a:gd name="connsiteX4" fmla="*/ 25277 w 454973"/>
                  <a:gd name="connsiteY4" fmla="*/ 101104 h 101103"/>
                  <a:gd name="connsiteX5" fmla="*/ 0 w 454973"/>
                  <a:gd name="connsiteY5" fmla="*/ 75827 h 101103"/>
                  <a:gd name="connsiteX6" fmla="*/ 0 w 454973"/>
                  <a:gd name="connsiteY6" fmla="*/ 25277 h 101103"/>
                  <a:gd name="connsiteX7" fmla="*/ 25277 w 454973"/>
                  <a:gd name="connsiteY7" fmla="*/ 0 h 1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973" h="101103">
                    <a:moveTo>
                      <a:pt x="429697" y="0"/>
                    </a:moveTo>
                    <a:cubicBezTo>
                      <a:pt x="443656" y="0"/>
                      <a:pt x="454973" y="11317"/>
                      <a:pt x="454973" y="25277"/>
                    </a:cubicBezTo>
                    <a:lnTo>
                      <a:pt x="454973" y="75827"/>
                    </a:lnTo>
                    <a:cubicBezTo>
                      <a:pt x="454973" y="89787"/>
                      <a:pt x="443656" y="101104"/>
                      <a:pt x="429697" y="101104"/>
                    </a:cubicBezTo>
                    <a:lnTo>
                      <a:pt x="25277" y="101104"/>
                    </a:lnTo>
                    <a:cubicBezTo>
                      <a:pt x="11317" y="101104"/>
                      <a:pt x="0" y="89787"/>
                      <a:pt x="0" y="75827"/>
                    </a:cubicBezTo>
                    <a:lnTo>
                      <a:pt x="0" y="25277"/>
                    </a:lnTo>
                    <a:cubicBezTo>
                      <a:pt x="0" y="11317"/>
                      <a:pt x="11317" y="0"/>
                      <a:pt x="25277" y="0"/>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5" name="Freeform 4">
                <a:extLst>
                  <a:ext uri="{FF2B5EF4-FFF2-40B4-BE49-F238E27FC236}">
                    <a16:creationId xmlns:a16="http://schemas.microsoft.com/office/drawing/2014/main" id="{3FED4689-320B-47F9-A2BA-0718B619B7F5}"/>
                  </a:ext>
                </a:extLst>
              </p:cNvPr>
              <p:cNvSpPr/>
              <p:nvPr/>
            </p:nvSpPr>
            <p:spPr>
              <a:xfrm rot="-2700000">
                <a:off x="1503733" y="5411296"/>
                <a:ext cx="101106" cy="404425"/>
              </a:xfrm>
              <a:custGeom>
                <a:avLst/>
                <a:gdLst>
                  <a:gd name="connsiteX0" fmla="*/ 25277 w 101106"/>
                  <a:gd name="connsiteY0" fmla="*/ 0 h 404425"/>
                  <a:gd name="connsiteX1" fmla="*/ 75830 w 101106"/>
                  <a:gd name="connsiteY1" fmla="*/ 0 h 404425"/>
                  <a:gd name="connsiteX2" fmla="*/ 101106 w 101106"/>
                  <a:gd name="connsiteY2" fmla="*/ 25277 h 404425"/>
                  <a:gd name="connsiteX3" fmla="*/ 101106 w 101106"/>
                  <a:gd name="connsiteY3" fmla="*/ 379149 h 404425"/>
                  <a:gd name="connsiteX4" fmla="*/ 75830 w 101106"/>
                  <a:gd name="connsiteY4" fmla="*/ 404425 h 404425"/>
                  <a:gd name="connsiteX5" fmla="*/ 25277 w 101106"/>
                  <a:gd name="connsiteY5" fmla="*/ 404425 h 404425"/>
                  <a:gd name="connsiteX6" fmla="*/ 0 w 101106"/>
                  <a:gd name="connsiteY6" fmla="*/ 379149 h 404425"/>
                  <a:gd name="connsiteX7" fmla="*/ 0 w 101106"/>
                  <a:gd name="connsiteY7" fmla="*/ 25277 h 404425"/>
                  <a:gd name="connsiteX8" fmla="*/ 25277 w 101106"/>
                  <a:gd name="connsiteY8" fmla="*/ 0 h 40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 h="404425">
                    <a:moveTo>
                      <a:pt x="25277" y="0"/>
                    </a:moveTo>
                    <a:lnTo>
                      <a:pt x="75830" y="0"/>
                    </a:lnTo>
                    <a:cubicBezTo>
                      <a:pt x="89790" y="0"/>
                      <a:pt x="101106" y="11316"/>
                      <a:pt x="101106" y="25277"/>
                    </a:cubicBezTo>
                    <a:lnTo>
                      <a:pt x="101106" y="379149"/>
                    </a:lnTo>
                    <a:cubicBezTo>
                      <a:pt x="101106" y="393109"/>
                      <a:pt x="89790" y="404425"/>
                      <a:pt x="75830" y="404425"/>
                    </a:cubicBezTo>
                    <a:lnTo>
                      <a:pt x="25277" y="404425"/>
                    </a:lnTo>
                    <a:cubicBezTo>
                      <a:pt x="11316" y="404425"/>
                      <a:pt x="0" y="393109"/>
                      <a:pt x="0" y="379149"/>
                    </a:cubicBezTo>
                    <a:lnTo>
                      <a:pt x="0" y="25277"/>
                    </a:lnTo>
                    <a:cubicBezTo>
                      <a:pt x="0" y="11316"/>
                      <a:pt x="11316" y="0"/>
                      <a:pt x="25277" y="0"/>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5">
                <a:extLst>
                  <a:ext uri="{FF2B5EF4-FFF2-40B4-BE49-F238E27FC236}">
                    <a16:creationId xmlns:a16="http://schemas.microsoft.com/office/drawing/2014/main" id="{5C9F0A71-4B13-46EA-84EE-FC9F215E96E9}"/>
                  </a:ext>
                </a:extLst>
              </p:cNvPr>
              <p:cNvSpPr/>
              <p:nvPr/>
            </p:nvSpPr>
            <p:spPr>
              <a:xfrm rot="-2700000">
                <a:off x="1825449" y="5089583"/>
                <a:ext cx="101103" cy="404420"/>
              </a:xfrm>
              <a:custGeom>
                <a:avLst/>
                <a:gdLst>
                  <a:gd name="connsiteX0" fmla="*/ 75827 w 101103"/>
                  <a:gd name="connsiteY0" fmla="*/ 0 h 404420"/>
                  <a:gd name="connsiteX1" fmla="*/ 101104 w 101103"/>
                  <a:gd name="connsiteY1" fmla="*/ 25277 h 404420"/>
                  <a:gd name="connsiteX2" fmla="*/ 101104 w 101103"/>
                  <a:gd name="connsiteY2" fmla="*/ 379143 h 404420"/>
                  <a:gd name="connsiteX3" fmla="*/ 75827 w 101103"/>
                  <a:gd name="connsiteY3" fmla="*/ 404420 h 404420"/>
                  <a:gd name="connsiteX4" fmla="*/ 25277 w 101103"/>
                  <a:gd name="connsiteY4" fmla="*/ 404420 h 404420"/>
                  <a:gd name="connsiteX5" fmla="*/ 0 w 101103"/>
                  <a:gd name="connsiteY5" fmla="*/ 379143 h 404420"/>
                  <a:gd name="connsiteX6" fmla="*/ 0 w 101103"/>
                  <a:gd name="connsiteY6" fmla="*/ 25277 h 404420"/>
                  <a:gd name="connsiteX7" fmla="*/ 25277 w 101103"/>
                  <a:gd name="connsiteY7" fmla="*/ 0 h 40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03" h="404420">
                    <a:moveTo>
                      <a:pt x="75827" y="0"/>
                    </a:moveTo>
                    <a:cubicBezTo>
                      <a:pt x="89787" y="0"/>
                      <a:pt x="101104" y="11317"/>
                      <a:pt x="101104" y="25277"/>
                    </a:cubicBezTo>
                    <a:lnTo>
                      <a:pt x="101104" y="379143"/>
                    </a:lnTo>
                    <a:cubicBezTo>
                      <a:pt x="101104" y="393103"/>
                      <a:pt x="89787" y="404420"/>
                      <a:pt x="75827" y="404420"/>
                    </a:cubicBezTo>
                    <a:lnTo>
                      <a:pt x="25277" y="404420"/>
                    </a:lnTo>
                    <a:cubicBezTo>
                      <a:pt x="11317" y="404420"/>
                      <a:pt x="0" y="393103"/>
                      <a:pt x="0" y="379143"/>
                    </a:cubicBezTo>
                    <a:lnTo>
                      <a:pt x="0" y="25277"/>
                    </a:lnTo>
                    <a:cubicBezTo>
                      <a:pt x="0" y="11317"/>
                      <a:pt x="11317" y="0"/>
                      <a:pt x="25277" y="0"/>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333896AE-96AE-4893-917D-1F774CD96E80}"/>
                  </a:ext>
                </a:extLst>
              </p:cNvPr>
              <p:cNvSpPr/>
              <p:nvPr/>
            </p:nvSpPr>
            <p:spPr>
              <a:xfrm rot="-2700000">
                <a:off x="1588761" y="5300992"/>
                <a:ext cx="252763" cy="303316"/>
              </a:xfrm>
              <a:custGeom>
                <a:avLst/>
                <a:gdLst>
                  <a:gd name="connsiteX0" fmla="*/ 0 w 252763"/>
                  <a:gd name="connsiteY0" fmla="*/ 0 h 303316"/>
                  <a:gd name="connsiteX1" fmla="*/ 252763 w 252763"/>
                  <a:gd name="connsiteY1" fmla="*/ 0 h 303316"/>
                  <a:gd name="connsiteX2" fmla="*/ 252763 w 252763"/>
                  <a:gd name="connsiteY2" fmla="*/ 303316 h 303316"/>
                  <a:gd name="connsiteX3" fmla="*/ 0 w 252763"/>
                  <a:gd name="connsiteY3" fmla="*/ 303316 h 303316"/>
                </a:gdLst>
                <a:ahLst/>
                <a:cxnLst>
                  <a:cxn ang="0">
                    <a:pos x="connsiteX0" y="connsiteY0"/>
                  </a:cxn>
                  <a:cxn ang="0">
                    <a:pos x="connsiteX1" y="connsiteY1"/>
                  </a:cxn>
                  <a:cxn ang="0">
                    <a:pos x="connsiteX2" y="connsiteY2"/>
                  </a:cxn>
                  <a:cxn ang="0">
                    <a:pos x="connsiteX3" y="connsiteY3"/>
                  </a:cxn>
                </a:cxnLst>
                <a:rect l="l" t="t" r="r" b="b"/>
                <a:pathLst>
                  <a:path w="252763" h="303316">
                    <a:moveTo>
                      <a:pt x="0" y="0"/>
                    </a:moveTo>
                    <a:lnTo>
                      <a:pt x="252763" y="0"/>
                    </a:lnTo>
                    <a:lnTo>
                      <a:pt x="252763" y="303316"/>
                    </a:lnTo>
                    <a:lnTo>
                      <a:pt x="0" y="303316"/>
                    </a:ln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7">
                <a:extLst>
                  <a:ext uri="{FF2B5EF4-FFF2-40B4-BE49-F238E27FC236}">
                    <a16:creationId xmlns:a16="http://schemas.microsoft.com/office/drawing/2014/main" id="{35120BE2-8A75-4894-A3DC-AD3E2BF69D0C}"/>
                  </a:ext>
                </a:extLst>
              </p:cNvPr>
              <p:cNvSpPr/>
              <p:nvPr/>
            </p:nvSpPr>
            <p:spPr>
              <a:xfrm>
                <a:off x="1822379" y="5559890"/>
                <a:ext cx="407750" cy="407746"/>
              </a:xfrm>
              <a:custGeom>
                <a:avLst/>
                <a:gdLst>
                  <a:gd name="connsiteX0" fmla="*/ 393207 w 407750"/>
                  <a:gd name="connsiteY0" fmla="*/ 321713 h 407746"/>
                  <a:gd name="connsiteX1" fmla="*/ 71492 w 407750"/>
                  <a:gd name="connsiteY1" fmla="*/ 0 h 407746"/>
                  <a:gd name="connsiteX2" fmla="*/ 0 w 407750"/>
                  <a:gd name="connsiteY2" fmla="*/ 71490 h 407746"/>
                  <a:gd name="connsiteX3" fmla="*/ 321715 w 407750"/>
                  <a:gd name="connsiteY3" fmla="*/ 393202 h 407746"/>
                  <a:gd name="connsiteX4" fmla="*/ 393205 w 407750"/>
                  <a:gd name="connsiteY4" fmla="*/ 392676 h 407746"/>
                  <a:gd name="connsiteX5" fmla="*/ 393207 w 407750"/>
                  <a:gd name="connsiteY5" fmla="*/ 321713 h 40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750" h="407746">
                    <a:moveTo>
                      <a:pt x="393207" y="321713"/>
                    </a:moveTo>
                    <a:lnTo>
                      <a:pt x="71492" y="0"/>
                    </a:lnTo>
                    <a:lnTo>
                      <a:pt x="0" y="71490"/>
                    </a:lnTo>
                    <a:lnTo>
                      <a:pt x="321715" y="393202"/>
                    </a:lnTo>
                    <a:cubicBezTo>
                      <a:pt x="341603" y="412799"/>
                      <a:pt x="373610" y="412562"/>
                      <a:pt x="393205" y="392676"/>
                    </a:cubicBezTo>
                    <a:cubicBezTo>
                      <a:pt x="412597" y="372996"/>
                      <a:pt x="412599" y="341393"/>
                      <a:pt x="393207" y="321713"/>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26" name="Freeform 7">
            <a:extLst>
              <a:ext uri="{FF2B5EF4-FFF2-40B4-BE49-F238E27FC236}">
                <a16:creationId xmlns:a16="http://schemas.microsoft.com/office/drawing/2014/main" id="{FB0763D9-7120-42D8-920C-A1724A902F96}"/>
              </a:ext>
            </a:extLst>
          </p:cNvPr>
          <p:cNvSpPr>
            <a:spLocks/>
          </p:cNvSpPr>
          <p:nvPr/>
        </p:nvSpPr>
        <p:spPr bwMode="auto">
          <a:xfrm>
            <a:off x="6372223" y="4275138"/>
            <a:ext cx="5212080" cy="2201862"/>
          </a:xfrm>
          <a:prstGeom prst="rect">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grpSp>
        <p:nvGrpSpPr>
          <p:cNvPr id="55306" name="Group 46">
            <a:extLst>
              <a:ext uri="{FF2B5EF4-FFF2-40B4-BE49-F238E27FC236}">
                <a16:creationId xmlns:a16="http://schemas.microsoft.com/office/drawing/2014/main" id="{7260A74B-69FC-4D7E-BD57-7349C66A9966}"/>
              </a:ext>
            </a:extLst>
          </p:cNvPr>
          <p:cNvGrpSpPr>
            <a:grpSpLocks/>
          </p:cNvGrpSpPr>
          <p:nvPr/>
        </p:nvGrpSpPr>
        <p:grpSpPr bwMode="auto">
          <a:xfrm>
            <a:off x="8153400" y="4652963"/>
            <a:ext cx="3081338" cy="1446212"/>
            <a:chOff x="2351654" y="1857826"/>
            <a:chExt cx="3081242" cy="1446516"/>
          </a:xfrm>
        </p:grpSpPr>
        <p:sp>
          <p:nvSpPr>
            <p:cNvPr id="48" name="Rectangle 47">
              <a:extLst>
                <a:ext uri="{FF2B5EF4-FFF2-40B4-BE49-F238E27FC236}">
                  <a16:creationId xmlns:a16="http://schemas.microsoft.com/office/drawing/2014/main" id="{68A0C039-895D-4864-B532-DF5D918CA937}"/>
                </a:ext>
              </a:extLst>
            </p:cNvPr>
            <p:cNvSpPr/>
            <p:nvPr/>
          </p:nvSpPr>
          <p:spPr>
            <a:xfrm>
              <a:off x="2351654" y="1857826"/>
              <a:ext cx="2468486" cy="366789"/>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8AC15B7A-E19D-471A-81B6-5644E4F7CD93}"/>
                </a:ext>
              </a:extLst>
            </p:cNvPr>
            <p:cNvSpPr/>
            <p:nvPr/>
          </p:nvSpPr>
          <p:spPr>
            <a:xfrm>
              <a:off x="2351654" y="2251609"/>
              <a:ext cx="3081242" cy="105273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100" spc="20" dirty="0">
                  <a:solidFill>
                    <a:schemeClr val="bg1"/>
                  </a:solidFill>
                  <a:latin typeface="Lato" panose="020F0502020204030203" pitchFamily="34" charset="0"/>
                </a:rPr>
                <a:t>Lorem ipsum dolor sit </a:t>
              </a:r>
              <a:r>
                <a:rPr lang="en-US" sz="1100" spc="20" dirty="0" err="1">
                  <a:solidFill>
                    <a:schemeClr val="bg1"/>
                  </a:solidFill>
                  <a:latin typeface="Lato" panose="020F0502020204030203" pitchFamily="34" charset="0"/>
                </a:rPr>
                <a:t>amet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consectetur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adipiscing</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elit</a:t>
              </a:r>
              <a:r>
                <a:rPr lang="en-US" sz="1100" spc="20" dirty="0">
                  <a:solidFill>
                    <a:schemeClr val="bg1"/>
                  </a:solidFill>
                  <a:latin typeface="Lato" panose="020F0502020204030203" pitchFamily="34" charset="0"/>
                </a:rPr>
                <a:t>, sed do </a:t>
              </a:r>
              <a:r>
                <a:rPr lang="en-US" sz="1100" spc="20" dirty="0" err="1">
                  <a:solidFill>
                    <a:schemeClr val="bg1"/>
                  </a:solidFill>
                  <a:latin typeface="Lato" panose="020F0502020204030203" pitchFamily="34" charset="0"/>
                </a:rPr>
                <a:t>eiusmod</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tempor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incididunt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ut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labore</a:t>
              </a:r>
              <a:r>
                <a:rPr lang="en-US" sz="1100" spc="20" dirty="0">
                  <a:solidFill>
                    <a:schemeClr val="bg1"/>
                  </a:solidFill>
                  <a:latin typeface="Lato" panose="020F0502020204030203" pitchFamily="34" charset="0"/>
                </a:rPr>
                <a:t> et dolore magna </a:t>
              </a:r>
              <a:r>
                <a:rPr lang="en-US" sz="1100" spc="20" dirty="0" err="1">
                  <a:solidFill>
                    <a:schemeClr val="bg1"/>
                  </a:solidFill>
                  <a:latin typeface="Lato" panose="020F0502020204030203" pitchFamily="34" charset="0"/>
                </a:rPr>
                <a:t>aliqua</a:t>
              </a:r>
              <a:r>
                <a:rPr lang="en-US" sz="1100" spc="20" dirty="0">
                  <a:solidFill>
                    <a:schemeClr val="bg1"/>
                  </a:solidFill>
                  <a:latin typeface="Lato" panose="020F0502020204030203" pitchFamily="34" charset="0"/>
                </a:rPr>
                <a:t>.</a:t>
              </a:r>
            </a:p>
          </p:txBody>
        </p:sp>
      </p:grpSp>
      <p:grpSp>
        <p:nvGrpSpPr>
          <p:cNvPr id="9" name="Graphic 30">
            <a:extLst>
              <a:ext uri="{FF2B5EF4-FFF2-40B4-BE49-F238E27FC236}">
                <a16:creationId xmlns:a16="http://schemas.microsoft.com/office/drawing/2014/main" id="{CC154C03-84C4-497B-9EFB-FAB00808EBBC}"/>
              </a:ext>
            </a:extLst>
          </p:cNvPr>
          <p:cNvGrpSpPr/>
          <p:nvPr/>
        </p:nvGrpSpPr>
        <p:grpSpPr>
          <a:xfrm>
            <a:off x="6887186" y="4753348"/>
            <a:ext cx="978135" cy="978137"/>
            <a:chOff x="6753836" y="5134348"/>
            <a:chExt cx="978135" cy="978137"/>
          </a:xfrm>
          <a:solidFill>
            <a:srgbClr val="FFFFFF"/>
          </a:solidFill>
        </p:grpSpPr>
        <p:sp>
          <p:nvSpPr>
            <p:cNvPr id="10" name="Freeform 9">
              <a:extLst>
                <a:ext uri="{FF2B5EF4-FFF2-40B4-BE49-F238E27FC236}">
                  <a16:creationId xmlns:a16="http://schemas.microsoft.com/office/drawing/2014/main" id="{E22883C1-BCEC-46C3-B47F-B429AC1E642E}"/>
                </a:ext>
              </a:extLst>
            </p:cNvPr>
            <p:cNvSpPr/>
            <p:nvPr/>
          </p:nvSpPr>
          <p:spPr>
            <a:xfrm>
              <a:off x="6949463" y="6014673"/>
              <a:ext cx="586881" cy="97813"/>
            </a:xfrm>
            <a:custGeom>
              <a:avLst/>
              <a:gdLst>
                <a:gd name="connsiteX0" fmla="*/ 562428 w 586881"/>
                <a:gd name="connsiteY0" fmla="*/ 0 h 97813"/>
                <a:gd name="connsiteX1" fmla="*/ 586881 w 586881"/>
                <a:gd name="connsiteY1" fmla="*/ 24453 h 97813"/>
                <a:gd name="connsiteX2" fmla="*/ 586881 w 586881"/>
                <a:gd name="connsiteY2" fmla="*/ 73360 h 97813"/>
                <a:gd name="connsiteX3" fmla="*/ 562428 w 586881"/>
                <a:gd name="connsiteY3" fmla="*/ 97814 h 97813"/>
                <a:gd name="connsiteX4" fmla="*/ 24453 w 586881"/>
                <a:gd name="connsiteY4" fmla="*/ 97814 h 97813"/>
                <a:gd name="connsiteX5" fmla="*/ 0 w 586881"/>
                <a:gd name="connsiteY5" fmla="*/ 73360 h 97813"/>
                <a:gd name="connsiteX6" fmla="*/ 0 w 586881"/>
                <a:gd name="connsiteY6" fmla="*/ 24453 h 97813"/>
                <a:gd name="connsiteX7" fmla="*/ 24453 w 586881"/>
                <a:gd name="connsiteY7" fmla="*/ 0 h 9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81" h="97813">
                  <a:moveTo>
                    <a:pt x="562428" y="0"/>
                  </a:moveTo>
                  <a:cubicBezTo>
                    <a:pt x="575933" y="0"/>
                    <a:pt x="586881" y="10948"/>
                    <a:pt x="586881" y="24453"/>
                  </a:cubicBezTo>
                  <a:lnTo>
                    <a:pt x="586881" y="73360"/>
                  </a:lnTo>
                  <a:cubicBezTo>
                    <a:pt x="586881" y="86865"/>
                    <a:pt x="575933" y="97814"/>
                    <a:pt x="562428" y="97814"/>
                  </a:cubicBezTo>
                  <a:lnTo>
                    <a:pt x="24453" y="97814"/>
                  </a:lnTo>
                  <a:cubicBezTo>
                    <a:pt x="10948" y="97814"/>
                    <a:pt x="0" y="86865"/>
                    <a:pt x="0" y="73360"/>
                  </a:cubicBezTo>
                  <a:lnTo>
                    <a:pt x="0" y="24453"/>
                  </a:lnTo>
                  <a:cubicBezTo>
                    <a:pt x="0" y="10948"/>
                    <a:pt x="10948" y="0"/>
                    <a:pt x="24453" y="0"/>
                  </a:cubicBezTo>
                  <a:close/>
                </a:path>
              </a:pathLst>
            </a:custGeom>
            <a:solidFill>
              <a:schemeClr val="bg1"/>
            </a:solidFill>
            <a:ln w="1220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10">
              <a:extLst>
                <a:ext uri="{FF2B5EF4-FFF2-40B4-BE49-F238E27FC236}">
                  <a16:creationId xmlns:a16="http://schemas.microsoft.com/office/drawing/2014/main" id="{8A8C9535-1797-4822-BC2E-C2EF3798E226}"/>
                </a:ext>
              </a:extLst>
            </p:cNvPr>
            <p:cNvSpPr/>
            <p:nvPr/>
          </p:nvSpPr>
          <p:spPr>
            <a:xfrm>
              <a:off x="6753836" y="5134348"/>
              <a:ext cx="978135" cy="831417"/>
            </a:xfrm>
            <a:custGeom>
              <a:avLst/>
              <a:gdLst>
                <a:gd name="connsiteX0" fmla="*/ 869387 w 978135"/>
                <a:gd name="connsiteY0" fmla="*/ 146723 h 831417"/>
                <a:gd name="connsiteX1" fmla="*/ 953682 w 978135"/>
                <a:gd name="connsiteY1" fmla="*/ 146723 h 831417"/>
                <a:gd name="connsiteX2" fmla="*/ 978135 w 978135"/>
                <a:gd name="connsiteY2" fmla="*/ 122269 h 831417"/>
                <a:gd name="connsiteX3" fmla="*/ 953682 w 978135"/>
                <a:gd name="connsiteY3" fmla="*/ 97816 h 831417"/>
                <a:gd name="connsiteX4" fmla="*/ 608860 w 978135"/>
                <a:gd name="connsiteY4" fmla="*/ 97816 h 831417"/>
                <a:gd name="connsiteX5" fmla="*/ 464592 w 978135"/>
                <a:gd name="connsiteY5" fmla="*/ 2499 h 831417"/>
                <a:gd name="connsiteX6" fmla="*/ 369275 w 978135"/>
                <a:gd name="connsiteY6" fmla="*/ 97816 h 831417"/>
                <a:gd name="connsiteX7" fmla="*/ 24453 w 978135"/>
                <a:gd name="connsiteY7" fmla="*/ 97816 h 831417"/>
                <a:gd name="connsiteX8" fmla="*/ 0 w 978135"/>
                <a:gd name="connsiteY8" fmla="*/ 122269 h 831417"/>
                <a:gd name="connsiteX9" fmla="*/ 24453 w 978135"/>
                <a:gd name="connsiteY9" fmla="*/ 146723 h 831417"/>
                <a:gd name="connsiteX10" fmla="*/ 108748 w 978135"/>
                <a:gd name="connsiteY10" fmla="*/ 146723 h 831417"/>
                <a:gd name="connsiteX11" fmla="*/ 2201 w 978135"/>
                <a:gd name="connsiteY11" fmla="*/ 381132 h 831417"/>
                <a:gd name="connsiteX12" fmla="*/ 0 w 978135"/>
                <a:gd name="connsiteY12" fmla="*/ 391257 h 831417"/>
                <a:gd name="connsiteX13" fmla="*/ 146720 w 978135"/>
                <a:gd name="connsiteY13" fmla="*/ 537977 h 831417"/>
                <a:gd name="connsiteX14" fmla="*/ 293441 w 978135"/>
                <a:gd name="connsiteY14" fmla="*/ 391257 h 831417"/>
                <a:gd name="connsiteX15" fmla="*/ 291240 w 978135"/>
                <a:gd name="connsiteY15" fmla="*/ 381132 h 831417"/>
                <a:gd name="connsiteX16" fmla="*/ 184693 w 978135"/>
                <a:gd name="connsiteY16" fmla="*/ 146723 h 831417"/>
                <a:gd name="connsiteX17" fmla="*/ 369275 w 978135"/>
                <a:gd name="connsiteY17" fmla="*/ 146723 h 831417"/>
                <a:gd name="connsiteX18" fmla="*/ 440161 w 978135"/>
                <a:gd name="connsiteY18" fmla="*/ 234172 h 831417"/>
                <a:gd name="connsiteX19" fmla="*/ 440161 w 978135"/>
                <a:gd name="connsiteY19" fmla="*/ 733604 h 831417"/>
                <a:gd name="connsiteX20" fmla="*/ 317894 w 978135"/>
                <a:gd name="connsiteY20" fmla="*/ 733604 h 831417"/>
                <a:gd name="connsiteX21" fmla="*/ 293441 w 978135"/>
                <a:gd name="connsiteY21" fmla="*/ 758028 h 831417"/>
                <a:gd name="connsiteX22" fmla="*/ 293441 w 978135"/>
                <a:gd name="connsiteY22" fmla="*/ 758057 h 831417"/>
                <a:gd name="connsiteX23" fmla="*/ 293441 w 978135"/>
                <a:gd name="connsiteY23" fmla="*/ 806964 h 831417"/>
                <a:gd name="connsiteX24" fmla="*/ 317865 w 978135"/>
                <a:gd name="connsiteY24" fmla="*/ 831417 h 831417"/>
                <a:gd name="connsiteX25" fmla="*/ 317894 w 978135"/>
                <a:gd name="connsiteY25" fmla="*/ 831417 h 831417"/>
                <a:gd name="connsiteX26" fmla="*/ 660241 w 978135"/>
                <a:gd name="connsiteY26" fmla="*/ 831417 h 831417"/>
                <a:gd name="connsiteX27" fmla="*/ 684695 w 978135"/>
                <a:gd name="connsiteY27" fmla="*/ 806993 h 831417"/>
                <a:gd name="connsiteX28" fmla="*/ 684695 w 978135"/>
                <a:gd name="connsiteY28" fmla="*/ 806964 h 831417"/>
                <a:gd name="connsiteX29" fmla="*/ 684695 w 978135"/>
                <a:gd name="connsiteY29" fmla="*/ 758057 h 831417"/>
                <a:gd name="connsiteX30" fmla="*/ 660271 w 978135"/>
                <a:gd name="connsiteY30" fmla="*/ 733604 h 831417"/>
                <a:gd name="connsiteX31" fmla="*/ 660241 w 978135"/>
                <a:gd name="connsiteY31" fmla="*/ 733604 h 831417"/>
                <a:gd name="connsiteX32" fmla="*/ 537974 w 978135"/>
                <a:gd name="connsiteY32" fmla="*/ 733604 h 831417"/>
                <a:gd name="connsiteX33" fmla="*/ 537974 w 978135"/>
                <a:gd name="connsiteY33" fmla="*/ 234172 h 831417"/>
                <a:gd name="connsiteX34" fmla="*/ 608860 w 978135"/>
                <a:gd name="connsiteY34" fmla="*/ 146723 h 831417"/>
                <a:gd name="connsiteX35" fmla="*/ 793442 w 978135"/>
                <a:gd name="connsiteY35" fmla="*/ 146723 h 831417"/>
                <a:gd name="connsiteX36" fmla="*/ 686895 w 978135"/>
                <a:gd name="connsiteY36" fmla="*/ 381132 h 831417"/>
                <a:gd name="connsiteX37" fmla="*/ 684695 w 978135"/>
                <a:gd name="connsiteY37" fmla="*/ 391257 h 831417"/>
                <a:gd name="connsiteX38" fmla="*/ 831415 w 978135"/>
                <a:gd name="connsiteY38" fmla="*/ 537977 h 831417"/>
                <a:gd name="connsiteX39" fmla="*/ 978135 w 978135"/>
                <a:gd name="connsiteY39" fmla="*/ 391257 h 831417"/>
                <a:gd name="connsiteX40" fmla="*/ 975934 w 978135"/>
                <a:gd name="connsiteY40" fmla="*/ 381132 h 831417"/>
                <a:gd name="connsiteX41" fmla="*/ 62426 w 978135"/>
                <a:gd name="connsiteY41" fmla="*/ 366803 h 831417"/>
                <a:gd name="connsiteX42" fmla="*/ 146720 w 978135"/>
                <a:gd name="connsiteY42" fmla="*/ 181373 h 831417"/>
                <a:gd name="connsiteX43" fmla="*/ 231017 w 978135"/>
                <a:gd name="connsiteY43" fmla="*/ 366803 h 831417"/>
                <a:gd name="connsiteX44" fmla="*/ 747120 w 978135"/>
                <a:gd name="connsiteY44" fmla="*/ 366803 h 831417"/>
                <a:gd name="connsiteX45" fmla="*/ 831415 w 978135"/>
                <a:gd name="connsiteY45" fmla="*/ 181373 h 831417"/>
                <a:gd name="connsiteX46" fmla="*/ 915712 w 978135"/>
                <a:gd name="connsiteY46" fmla="*/ 366803 h 8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135" h="831417">
                  <a:moveTo>
                    <a:pt x="869387" y="146723"/>
                  </a:moveTo>
                  <a:lnTo>
                    <a:pt x="953682" y="146723"/>
                  </a:lnTo>
                  <a:cubicBezTo>
                    <a:pt x="967187" y="146723"/>
                    <a:pt x="978135" y="135775"/>
                    <a:pt x="978135" y="122269"/>
                  </a:cubicBezTo>
                  <a:cubicBezTo>
                    <a:pt x="978135" y="108764"/>
                    <a:pt x="967187" y="97816"/>
                    <a:pt x="953682" y="97816"/>
                  </a:cubicBezTo>
                  <a:lnTo>
                    <a:pt x="608860" y="97816"/>
                  </a:lnTo>
                  <a:cubicBezTo>
                    <a:pt x="595343" y="31656"/>
                    <a:pt x="530752" y="-11018"/>
                    <a:pt x="464592" y="2499"/>
                  </a:cubicBezTo>
                  <a:cubicBezTo>
                    <a:pt x="416594" y="12306"/>
                    <a:pt x="379082" y="49817"/>
                    <a:pt x="369275" y="97816"/>
                  </a:cubicBezTo>
                  <a:lnTo>
                    <a:pt x="24453" y="97816"/>
                  </a:lnTo>
                  <a:cubicBezTo>
                    <a:pt x="10948" y="97816"/>
                    <a:pt x="0" y="108764"/>
                    <a:pt x="0" y="122269"/>
                  </a:cubicBezTo>
                  <a:cubicBezTo>
                    <a:pt x="0" y="135775"/>
                    <a:pt x="10948" y="146723"/>
                    <a:pt x="24453" y="146723"/>
                  </a:cubicBezTo>
                  <a:lnTo>
                    <a:pt x="108748" y="146723"/>
                  </a:lnTo>
                  <a:lnTo>
                    <a:pt x="2201" y="381132"/>
                  </a:lnTo>
                  <a:cubicBezTo>
                    <a:pt x="747" y="384309"/>
                    <a:pt x="-3" y="387762"/>
                    <a:pt x="0" y="391257"/>
                  </a:cubicBezTo>
                  <a:cubicBezTo>
                    <a:pt x="0" y="472288"/>
                    <a:pt x="65689" y="537977"/>
                    <a:pt x="146720" y="537977"/>
                  </a:cubicBezTo>
                  <a:cubicBezTo>
                    <a:pt x="227751" y="537977"/>
                    <a:pt x="293441" y="472288"/>
                    <a:pt x="293441" y="391257"/>
                  </a:cubicBezTo>
                  <a:cubicBezTo>
                    <a:pt x="293444" y="387762"/>
                    <a:pt x="292693" y="384309"/>
                    <a:pt x="291240" y="381132"/>
                  </a:cubicBezTo>
                  <a:lnTo>
                    <a:pt x="184693" y="146723"/>
                  </a:lnTo>
                  <a:lnTo>
                    <a:pt x="369275" y="146723"/>
                  </a:lnTo>
                  <a:cubicBezTo>
                    <a:pt x="377336" y="185638"/>
                    <a:pt x="403757" y="218232"/>
                    <a:pt x="440161" y="234172"/>
                  </a:cubicBezTo>
                  <a:lnTo>
                    <a:pt x="440161" y="733604"/>
                  </a:lnTo>
                  <a:lnTo>
                    <a:pt x="317894" y="733604"/>
                  </a:lnTo>
                  <a:cubicBezTo>
                    <a:pt x="304397" y="733595"/>
                    <a:pt x="293449" y="744531"/>
                    <a:pt x="293441" y="758028"/>
                  </a:cubicBezTo>
                  <a:cubicBezTo>
                    <a:pt x="293441" y="758038"/>
                    <a:pt x="293441" y="758047"/>
                    <a:pt x="293441" y="758057"/>
                  </a:cubicBezTo>
                  <a:lnTo>
                    <a:pt x="293441" y="806964"/>
                  </a:lnTo>
                  <a:cubicBezTo>
                    <a:pt x="293432" y="820461"/>
                    <a:pt x="304368" y="831409"/>
                    <a:pt x="317865" y="831417"/>
                  </a:cubicBezTo>
                  <a:cubicBezTo>
                    <a:pt x="317874" y="831417"/>
                    <a:pt x="317884" y="831417"/>
                    <a:pt x="317894" y="831417"/>
                  </a:cubicBezTo>
                  <a:lnTo>
                    <a:pt x="660241" y="831417"/>
                  </a:lnTo>
                  <a:cubicBezTo>
                    <a:pt x="673738" y="831426"/>
                    <a:pt x="684686" y="820490"/>
                    <a:pt x="684695" y="806993"/>
                  </a:cubicBezTo>
                  <a:cubicBezTo>
                    <a:pt x="684695" y="806984"/>
                    <a:pt x="684695" y="806974"/>
                    <a:pt x="684695" y="806964"/>
                  </a:cubicBezTo>
                  <a:lnTo>
                    <a:pt x="684695" y="758057"/>
                  </a:lnTo>
                  <a:cubicBezTo>
                    <a:pt x="684703" y="744560"/>
                    <a:pt x="673768" y="733612"/>
                    <a:pt x="660271" y="733604"/>
                  </a:cubicBezTo>
                  <a:cubicBezTo>
                    <a:pt x="660261" y="733604"/>
                    <a:pt x="660251" y="733604"/>
                    <a:pt x="660241" y="733604"/>
                  </a:cubicBezTo>
                  <a:lnTo>
                    <a:pt x="537974" y="733604"/>
                  </a:lnTo>
                  <a:lnTo>
                    <a:pt x="537974" y="234172"/>
                  </a:lnTo>
                  <a:cubicBezTo>
                    <a:pt x="574378" y="218232"/>
                    <a:pt x="600799" y="185638"/>
                    <a:pt x="608860" y="146723"/>
                  </a:cubicBezTo>
                  <a:lnTo>
                    <a:pt x="793442" y="146723"/>
                  </a:lnTo>
                  <a:lnTo>
                    <a:pt x="686895" y="381132"/>
                  </a:lnTo>
                  <a:cubicBezTo>
                    <a:pt x="685442" y="384309"/>
                    <a:pt x="684691" y="387762"/>
                    <a:pt x="684695" y="391257"/>
                  </a:cubicBezTo>
                  <a:cubicBezTo>
                    <a:pt x="684695" y="472288"/>
                    <a:pt x="750384" y="537977"/>
                    <a:pt x="831415" y="537977"/>
                  </a:cubicBezTo>
                  <a:cubicBezTo>
                    <a:pt x="912446" y="537977"/>
                    <a:pt x="978135" y="472288"/>
                    <a:pt x="978135" y="391257"/>
                  </a:cubicBezTo>
                  <a:cubicBezTo>
                    <a:pt x="978139" y="387762"/>
                    <a:pt x="977388" y="384309"/>
                    <a:pt x="975934" y="381132"/>
                  </a:cubicBezTo>
                  <a:close/>
                  <a:moveTo>
                    <a:pt x="62426" y="366803"/>
                  </a:moveTo>
                  <a:lnTo>
                    <a:pt x="146720" y="181373"/>
                  </a:lnTo>
                  <a:lnTo>
                    <a:pt x="231017" y="366803"/>
                  </a:lnTo>
                  <a:close/>
                  <a:moveTo>
                    <a:pt x="747120" y="366803"/>
                  </a:moveTo>
                  <a:lnTo>
                    <a:pt x="831415" y="181373"/>
                  </a:lnTo>
                  <a:lnTo>
                    <a:pt x="915712" y="366803"/>
                  </a:lnTo>
                  <a:close/>
                </a:path>
              </a:pathLst>
            </a:custGeom>
            <a:solidFill>
              <a:schemeClr val="bg1"/>
            </a:solidFill>
            <a:ln w="1220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5" name="Freeform 7">
            <a:extLst>
              <a:ext uri="{FF2B5EF4-FFF2-40B4-BE49-F238E27FC236}">
                <a16:creationId xmlns:a16="http://schemas.microsoft.com/office/drawing/2014/main" id="{C7DC8938-7EC5-4741-B57A-9FDB123EA0DC}"/>
              </a:ext>
            </a:extLst>
          </p:cNvPr>
          <p:cNvSpPr>
            <a:spLocks/>
          </p:cNvSpPr>
          <p:nvPr/>
        </p:nvSpPr>
        <p:spPr bwMode="auto">
          <a:xfrm>
            <a:off x="6372223" y="1593850"/>
            <a:ext cx="5212080" cy="2201863"/>
          </a:xfrm>
          <a:prstGeom prst="rect">
            <a:avLst/>
          </a:prstGeom>
          <a:solidFill>
            <a:schemeClr val="accent4"/>
          </a:solidFill>
          <a:ln>
            <a:noFill/>
          </a:ln>
        </p:spPr>
        <p:txBody>
          <a:bodyPr/>
          <a:lstStyle/>
          <a:p>
            <a:pPr eaLnBrk="1" fontAlgn="auto" hangingPunct="1">
              <a:spcBef>
                <a:spcPts val="0"/>
              </a:spcBef>
              <a:spcAft>
                <a:spcPts val="0"/>
              </a:spcAft>
              <a:defRPr/>
            </a:pPr>
            <a:endParaRPr lang="th-TH">
              <a:latin typeface="+mn-lt"/>
            </a:endParaRPr>
          </a:p>
        </p:txBody>
      </p:sp>
      <p:grpSp>
        <p:nvGrpSpPr>
          <p:cNvPr id="55305" name="Group 43">
            <a:extLst>
              <a:ext uri="{FF2B5EF4-FFF2-40B4-BE49-F238E27FC236}">
                <a16:creationId xmlns:a16="http://schemas.microsoft.com/office/drawing/2014/main" id="{36430323-45CA-45B0-AA4A-EA1690DC5647}"/>
              </a:ext>
            </a:extLst>
          </p:cNvPr>
          <p:cNvGrpSpPr>
            <a:grpSpLocks/>
          </p:cNvGrpSpPr>
          <p:nvPr/>
        </p:nvGrpSpPr>
        <p:grpSpPr bwMode="auto">
          <a:xfrm>
            <a:off x="8153400" y="1935163"/>
            <a:ext cx="3081338" cy="1446212"/>
            <a:chOff x="2351654" y="1857826"/>
            <a:chExt cx="3081242" cy="1446516"/>
          </a:xfrm>
        </p:grpSpPr>
        <p:sp>
          <p:nvSpPr>
            <p:cNvPr id="45" name="Rectangle 44">
              <a:extLst>
                <a:ext uri="{FF2B5EF4-FFF2-40B4-BE49-F238E27FC236}">
                  <a16:creationId xmlns:a16="http://schemas.microsoft.com/office/drawing/2014/main" id="{221ED52B-C937-4072-8B50-960C001E5094}"/>
                </a:ext>
              </a:extLst>
            </p:cNvPr>
            <p:cNvSpPr/>
            <p:nvPr/>
          </p:nvSpPr>
          <p:spPr>
            <a:xfrm>
              <a:off x="2351654" y="1857826"/>
              <a:ext cx="2468486" cy="366789"/>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79242436-F499-49D6-BD08-2F65D1B2CB45}"/>
                </a:ext>
              </a:extLst>
            </p:cNvPr>
            <p:cNvSpPr/>
            <p:nvPr/>
          </p:nvSpPr>
          <p:spPr>
            <a:xfrm>
              <a:off x="2351654" y="2251609"/>
              <a:ext cx="3081242" cy="105273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100" spc="20" dirty="0">
                  <a:solidFill>
                    <a:schemeClr val="bg1"/>
                  </a:solidFill>
                  <a:latin typeface="Lato" panose="020F0502020204030203" pitchFamily="34" charset="0"/>
                </a:rPr>
                <a:t>Lorem ipsum dolor sit </a:t>
              </a:r>
              <a:r>
                <a:rPr lang="en-US" sz="1100" spc="20" dirty="0" err="1">
                  <a:solidFill>
                    <a:schemeClr val="bg1"/>
                  </a:solidFill>
                  <a:latin typeface="Lato" panose="020F0502020204030203" pitchFamily="34" charset="0"/>
                </a:rPr>
                <a:t>amet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consectetur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adipiscing</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elit</a:t>
              </a:r>
              <a:r>
                <a:rPr lang="en-US" sz="1100" spc="20" dirty="0">
                  <a:solidFill>
                    <a:schemeClr val="bg1"/>
                  </a:solidFill>
                  <a:latin typeface="Lato" panose="020F0502020204030203" pitchFamily="34" charset="0"/>
                </a:rPr>
                <a:t>, sed do </a:t>
              </a:r>
              <a:r>
                <a:rPr lang="en-US" sz="1100" spc="20" dirty="0" err="1">
                  <a:solidFill>
                    <a:schemeClr val="bg1"/>
                  </a:solidFill>
                  <a:latin typeface="Lato" panose="020F0502020204030203" pitchFamily="34" charset="0"/>
                </a:rPr>
                <a:t>eiusmod</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tempor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incididunt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ut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labore</a:t>
              </a:r>
              <a:r>
                <a:rPr lang="en-US" sz="1100" spc="20" dirty="0">
                  <a:solidFill>
                    <a:schemeClr val="bg1"/>
                  </a:solidFill>
                  <a:latin typeface="Lato" panose="020F0502020204030203" pitchFamily="34" charset="0"/>
                </a:rPr>
                <a:t> et dolore magna </a:t>
              </a:r>
              <a:r>
                <a:rPr lang="en-US" sz="1100" spc="20" dirty="0" err="1">
                  <a:solidFill>
                    <a:schemeClr val="bg1"/>
                  </a:solidFill>
                  <a:latin typeface="Lato" panose="020F0502020204030203" pitchFamily="34" charset="0"/>
                </a:rPr>
                <a:t>aliqua</a:t>
              </a:r>
              <a:r>
                <a:rPr lang="en-US" sz="1100" spc="20" dirty="0">
                  <a:solidFill>
                    <a:schemeClr val="bg1"/>
                  </a:solidFill>
                  <a:latin typeface="Lato" panose="020F0502020204030203" pitchFamily="34" charset="0"/>
                </a:rPr>
                <a:t>.</a:t>
              </a:r>
            </a:p>
          </p:txBody>
        </p:sp>
      </p:grpSp>
      <p:grpSp>
        <p:nvGrpSpPr>
          <p:cNvPr id="12" name="Graphic 29">
            <a:extLst>
              <a:ext uri="{FF2B5EF4-FFF2-40B4-BE49-F238E27FC236}">
                <a16:creationId xmlns:a16="http://schemas.microsoft.com/office/drawing/2014/main" id="{8E156703-6C8A-4C31-A110-D31DC1B5DF8B}"/>
              </a:ext>
            </a:extLst>
          </p:cNvPr>
          <p:cNvGrpSpPr/>
          <p:nvPr/>
        </p:nvGrpSpPr>
        <p:grpSpPr>
          <a:xfrm>
            <a:off x="6894452" y="2030025"/>
            <a:ext cx="919351" cy="1072576"/>
            <a:chOff x="6761102" y="2411025"/>
            <a:chExt cx="919351" cy="1072576"/>
          </a:xfrm>
          <a:solidFill>
            <a:srgbClr val="FFFFFF"/>
          </a:solidFill>
        </p:grpSpPr>
        <p:sp>
          <p:nvSpPr>
            <p:cNvPr id="15" name="Freeform 14">
              <a:extLst>
                <a:ext uri="{FF2B5EF4-FFF2-40B4-BE49-F238E27FC236}">
                  <a16:creationId xmlns:a16="http://schemas.microsoft.com/office/drawing/2014/main" id="{CD05B518-11F8-4C08-916C-66856AD8E1B0}"/>
                </a:ext>
              </a:extLst>
            </p:cNvPr>
            <p:cNvSpPr/>
            <p:nvPr/>
          </p:nvSpPr>
          <p:spPr>
            <a:xfrm>
              <a:off x="6839280" y="2411025"/>
              <a:ext cx="762995" cy="459675"/>
            </a:xfrm>
            <a:custGeom>
              <a:avLst/>
              <a:gdLst>
                <a:gd name="connsiteX0" fmla="*/ 407035 w 762995"/>
                <a:gd name="connsiteY0" fmla="*/ 205481 h 459675"/>
                <a:gd name="connsiteX1" fmla="*/ 407035 w 762995"/>
                <a:gd name="connsiteY1" fmla="*/ 153225 h 459675"/>
                <a:gd name="connsiteX2" fmla="*/ 534723 w 762995"/>
                <a:gd name="connsiteY2" fmla="*/ 153225 h 459675"/>
                <a:gd name="connsiteX3" fmla="*/ 560260 w 762995"/>
                <a:gd name="connsiteY3" fmla="*/ 127718 h 459675"/>
                <a:gd name="connsiteX4" fmla="*/ 560260 w 762995"/>
                <a:gd name="connsiteY4" fmla="*/ 127688 h 459675"/>
                <a:gd name="connsiteX5" fmla="*/ 560260 w 762995"/>
                <a:gd name="connsiteY5" fmla="*/ 25538 h 459675"/>
                <a:gd name="connsiteX6" fmla="*/ 534754 w 762995"/>
                <a:gd name="connsiteY6" fmla="*/ 0 h 459675"/>
                <a:gd name="connsiteX7" fmla="*/ 534723 w 762995"/>
                <a:gd name="connsiteY7" fmla="*/ 0 h 459675"/>
                <a:gd name="connsiteX8" fmla="*/ 381498 w 762995"/>
                <a:gd name="connsiteY8" fmla="*/ 0 h 459675"/>
                <a:gd name="connsiteX9" fmla="*/ 355960 w 762995"/>
                <a:gd name="connsiteY9" fmla="*/ 25507 h 459675"/>
                <a:gd name="connsiteX10" fmla="*/ 355960 w 762995"/>
                <a:gd name="connsiteY10" fmla="*/ 25538 h 459675"/>
                <a:gd name="connsiteX11" fmla="*/ 355960 w 762995"/>
                <a:gd name="connsiteY11" fmla="*/ 205481 h 459675"/>
                <a:gd name="connsiteX12" fmla="*/ 0 w 762995"/>
                <a:gd name="connsiteY12" fmla="*/ 459676 h 459675"/>
                <a:gd name="connsiteX13" fmla="*/ 762995 w 762995"/>
                <a:gd name="connsiteY13" fmla="*/ 459676 h 459675"/>
                <a:gd name="connsiteX14" fmla="*/ 407035 w 762995"/>
                <a:gd name="connsiteY14" fmla="*/ 205481 h 4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995" h="459675">
                  <a:moveTo>
                    <a:pt x="407035" y="205481"/>
                  </a:moveTo>
                  <a:lnTo>
                    <a:pt x="407035" y="153225"/>
                  </a:lnTo>
                  <a:lnTo>
                    <a:pt x="534723" y="153225"/>
                  </a:lnTo>
                  <a:cubicBezTo>
                    <a:pt x="548818" y="153234"/>
                    <a:pt x="560252" y="141814"/>
                    <a:pt x="560260" y="127718"/>
                  </a:cubicBezTo>
                  <a:cubicBezTo>
                    <a:pt x="560260" y="127708"/>
                    <a:pt x="560260" y="127698"/>
                    <a:pt x="560260" y="127688"/>
                  </a:cubicBezTo>
                  <a:lnTo>
                    <a:pt x="560260" y="25538"/>
                  </a:lnTo>
                  <a:cubicBezTo>
                    <a:pt x="560269" y="11442"/>
                    <a:pt x="548849" y="8"/>
                    <a:pt x="534754" y="0"/>
                  </a:cubicBezTo>
                  <a:cubicBezTo>
                    <a:pt x="534743" y="0"/>
                    <a:pt x="534733" y="0"/>
                    <a:pt x="534723" y="0"/>
                  </a:cubicBezTo>
                  <a:lnTo>
                    <a:pt x="381498" y="0"/>
                  </a:lnTo>
                  <a:cubicBezTo>
                    <a:pt x="367402" y="-8"/>
                    <a:pt x="355969" y="11411"/>
                    <a:pt x="355960" y="25507"/>
                  </a:cubicBezTo>
                  <a:cubicBezTo>
                    <a:pt x="355960" y="25517"/>
                    <a:pt x="355960" y="25527"/>
                    <a:pt x="355960" y="25538"/>
                  </a:cubicBezTo>
                  <a:lnTo>
                    <a:pt x="355960" y="205481"/>
                  </a:lnTo>
                  <a:cubicBezTo>
                    <a:pt x="228272" y="204300"/>
                    <a:pt x="23972" y="306451"/>
                    <a:pt x="0" y="459676"/>
                  </a:cubicBezTo>
                  <a:lnTo>
                    <a:pt x="762995" y="459676"/>
                  </a:lnTo>
                  <a:cubicBezTo>
                    <a:pt x="739023" y="306451"/>
                    <a:pt x="534723" y="204300"/>
                    <a:pt x="407035" y="205481"/>
                  </a:cubicBez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15">
              <a:extLst>
                <a:ext uri="{FF2B5EF4-FFF2-40B4-BE49-F238E27FC236}">
                  <a16:creationId xmlns:a16="http://schemas.microsoft.com/office/drawing/2014/main" id="{8064CC49-4CBB-4A63-AB7A-F66F7286DF8D}"/>
                </a:ext>
              </a:extLst>
            </p:cNvPr>
            <p:cNvSpPr/>
            <p:nvPr/>
          </p:nvSpPr>
          <p:spPr>
            <a:xfrm>
              <a:off x="6761102" y="3381452"/>
              <a:ext cx="919351" cy="102150"/>
            </a:xfrm>
            <a:custGeom>
              <a:avLst/>
              <a:gdLst>
                <a:gd name="connsiteX0" fmla="*/ 893814 w 919351"/>
                <a:gd name="connsiteY0" fmla="*/ 0 h 102150"/>
                <a:gd name="connsiteX1" fmla="*/ 919352 w 919351"/>
                <a:gd name="connsiteY1" fmla="*/ 25538 h 102150"/>
                <a:gd name="connsiteX2" fmla="*/ 919352 w 919351"/>
                <a:gd name="connsiteY2" fmla="*/ 76613 h 102150"/>
                <a:gd name="connsiteX3" fmla="*/ 893814 w 919351"/>
                <a:gd name="connsiteY3" fmla="*/ 102150 h 102150"/>
                <a:gd name="connsiteX4" fmla="*/ 25538 w 919351"/>
                <a:gd name="connsiteY4" fmla="*/ 102150 h 102150"/>
                <a:gd name="connsiteX5" fmla="*/ 0 w 919351"/>
                <a:gd name="connsiteY5" fmla="*/ 76613 h 102150"/>
                <a:gd name="connsiteX6" fmla="*/ 0 w 919351"/>
                <a:gd name="connsiteY6" fmla="*/ 25538 h 102150"/>
                <a:gd name="connsiteX7" fmla="*/ 25538 w 919351"/>
                <a:gd name="connsiteY7" fmla="*/ 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51" h="102150">
                  <a:moveTo>
                    <a:pt x="893814" y="0"/>
                  </a:moveTo>
                  <a:cubicBezTo>
                    <a:pt x="907918" y="0"/>
                    <a:pt x="919352" y="11434"/>
                    <a:pt x="919352" y="25538"/>
                  </a:cubicBezTo>
                  <a:lnTo>
                    <a:pt x="919352" y="76613"/>
                  </a:lnTo>
                  <a:cubicBezTo>
                    <a:pt x="919352" y="90717"/>
                    <a:pt x="907918" y="102150"/>
                    <a:pt x="893814" y="102150"/>
                  </a:cubicBezTo>
                  <a:lnTo>
                    <a:pt x="25538" y="102150"/>
                  </a:lnTo>
                  <a:cubicBezTo>
                    <a:pt x="11434" y="102150"/>
                    <a:pt x="0" y="90717"/>
                    <a:pt x="0" y="76613"/>
                  </a:cubicBezTo>
                  <a:lnTo>
                    <a:pt x="0" y="25538"/>
                  </a:lnTo>
                  <a:cubicBezTo>
                    <a:pt x="0" y="11434"/>
                    <a:pt x="11434" y="0"/>
                    <a:pt x="25538" y="0"/>
                  </a:cubicBez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16">
              <a:extLst>
                <a:ext uri="{FF2B5EF4-FFF2-40B4-BE49-F238E27FC236}">
                  <a16:creationId xmlns:a16="http://schemas.microsoft.com/office/drawing/2014/main" id="{2B7B574C-8B73-48A3-BCD7-01C947B9EF2C}"/>
                </a:ext>
              </a:extLst>
            </p:cNvPr>
            <p:cNvSpPr/>
            <p:nvPr/>
          </p:nvSpPr>
          <p:spPr>
            <a:xfrm>
              <a:off x="6863252" y="3075001"/>
              <a:ext cx="102150" cy="255375"/>
            </a:xfrm>
            <a:custGeom>
              <a:avLst/>
              <a:gdLst>
                <a:gd name="connsiteX0" fmla="*/ 0 w 102150"/>
                <a:gd name="connsiteY0" fmla="*/ 0 h 255375"/>
                <a:gd name="connsiteX1" fmla="*/ 102150 w 102150"/>
                <a:gd name="connsiteY1" fmla="*/ 0 h 255375"/>
                <a:gd name="connsiteX2" fmla="*/ 102150 w 102150"/>
                <a:gd name="connsiteY2" fmla="*/ 255375 h 255375"/>
                <a:gd name="connsiteX3" fmla="*/ 0 w 102150"/>
                <a:gd name="connsiteY3" fmla="*/ 255375 h 255375"/>
              </a:gdLst>
              <a:ahLst/>
              <a:cxnLst>
                <a:cxn ang="0">
                  <a:pos x="connsiteX0" y="connsiteY0"/>
                </a:cxn>
                <a:cxn ang="0">
                  <a:pos x="connsiteX1" y="connsiteY1"/>
                </a:cxn>
                <a:cxn ang="0">
                  <a:pos x="connsiteX2" y="connsiteY2"/>
                </a:cxn>
                <a:cxn ang="0">
                  <a:pos x="connsiteX3" y="connsiteY3"/>
                </a:cxn>
              </a:cxnLst>
              <a:rect l="l" t="t" r="r" b="b"/>
              <a:pathLst>
                <a:path w="102150" h="255375">
                  <a:moveTo>
                    <a:pt x="0" y="0"/>
                  </a:moveTo>
                  <a:lnTo>
                    <a:pt x="102150" y="0"/>
                  </a:lnTo>
                  <a:lnTo>
                    <a:pt x="102150" y="255375"/>
                  </a:lnTo>
                  <a:lnTo>
                    <a:pt x="0" y="255375"/>
                  </a:ln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17">
              <a:extLst>
                <a:ext uri="{FF2B5EF4-FFF2-40B4-BE49-F238E27FC236}">
                  <a16:creationId xmlns:a16="http://schemas.microsoft.com/office/drawing/2014/main" id="{A54B5DDB-E011-438D-8F10-854F0F59B660}"/>
                </a:ext>
              </a:extLst>
            </p:cNvPr>
            <p:cNvSpPr/>
            <p:nvPr/>
          </p:nvSpPr>
          <p:spPr>
            <a:xfrm>
              <a:off x="6761102" y="2921776"/>
              <a:ext cx="919351" cy="102150"/>
            </a:xfrm>
            <a:custGeom>
              <a:avLst/>
              <a:gdLst>
                <a:gd name="connsiteX0" fmla="*/ 51075 w 919351"/>
                <a:gd name="connsiteY0" fmla="*/ 102150 h 102150"/>
                <a:gd name="connsiteX1" fmla="*/ 868276 w 919351"/>
                <a:gd name="connsiteY1" fmla="*/ 102150 h 102150"/>
                <a:gd name="connsiteX2" fmla="*/ 919352 w 919351"/>
                <a:gd name="connsiteY2" fmla="*/ 51075 h 102150"/>
                <a:gd name="connsiteX3" fmla="*/ 868276 w 919351"/>
                <a:gd name="connsiteY3" fmla="*/ 0 h 102150"/>
                <a:gd name="connsiteX4" fmla="*/ 51075 w 919351"/>
                <a:gd name="connsiteY4" fmla="*/ 0 h 102150"/>
                <a:gd name="connsiteX5" fmla="*/ 0 w 919351"/>
                <a:gd name="connsiteY5" fmla="*/ 51075 h 102150"/>
                <a:gd name="connsiteX6" fmla="*/ 51075 w 919351"/>
                <a:gd name="connsiteY6" fmla="*/ 10215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351" h="102150">
                  <a:moveTo>
                    <a:pt x="51075" y="102150"/>
                  </a:moveTo>
                  <a:lnTo>
                    <a:pt x="868276" y="102150"/>
                  </a:lnTo>
                  <a:cubicBezTo>
                    <a:pt x="896484" y="102150"/>
                    <a:pt x="919352" y="79283"/>
                    <a:pt x="919352" y="51075"/>
                  </a:cubicBezTo>
                  <a:cubicBezTo>
                    <a:pt x="919352" y="22868"/>
                    <a:pt x="896484" y="0"/>
                    <a:pt x="868276" y="0"/>
                  </a:cubicBezTo>
                  <a:lnTo>
                    <a:pt x="51075" y="0"/>
                  </a:lnTo>
                  <a:cubicBezTo>
                    <a:pt x="22868" y="0"/>
                    <a:pt x="0" y="22868"/>
                    <a:pt x="0" y="51075"/>
                  </a:cubicBezTo>
                  <a:cubicBezTo>
                    <a:pt x="0" y="79283"/>
                    <a:pt x="22868" y="102150"/>
                    <a:pt x="51075" y="102150"/>
                  </a:cubicBez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18">
              <a:extLst>
                <a:ext uri="{FF2B5EF4-FFF2-40B4-BE49-F238E27FC236}">
                  <a16:creationId xmlns:a16="http://schemas.microsoft.com/office/drawing/2014/main" id="{5BCFF197-DF31-4580-AC0A-5B0660BA9C47}"/>
                </a:ext>
              </a:extLst>
            </p:cNvPr>
            <p:cNvSpPr/>
            <p:nvPr/>
          </p:nvSpPr>
          <p:spPr>
            <a:xfrm>
              <a:off x="7271853" y="3075001"/>
              <a:ext cx="102150" cy="255375"/>
            </a:xfrm>
            <a:custGeom>
              <a:avLst/>
              <a:gdLst>
                <a:gd name="connsiteX0" fmla="*/ 0 w 102150"/>
                <a:gd name="connsiteY0" fmla="*/ 0 h 255375"/>
                <a:gd name="connsiteX1" fmla="*/ 102150 w 102150"/>
                <a:gd name="connsiteY1" fmla="*/ 0 h 255375"/>
                <a:gd name="connsiteX2" fmla="*/ 102150 w 102150"/>
                <a:gd name="connsiteY2" fmla="*/ 255375 h 255375"/>
                <a:gd name="connsiteX3" fmla="*/ 0 w 102150"/>
                <a:gd name="connsiteY3" fmla="*/ 255375 h 255375"/>
              </a:gdLst>
              <a:ahLst/>
              <a:cxnLst>
                <a:cxn ang="0">
                  <a:pos x="connsiteX0" y="connsiteY0"/>
                </a:cxn>
                <a:cxn ang="0">
                  <a:pos x="connsiteX1" y="connsiteY1"/>
                </a:cxn>
                <a:cxn ang="0">
                  <a:pos x="connsiteX2" y="connsiteY2"/>
                </a:cxn>
                <a:cxn ang="0">
                  <a:pos x="connsiteX3" y="connsiteY3"/>
                </a:cxn>
              </a:cxnLst>
              <a:rect l="l" t="t" r="r" b="b"/>
              <a:pathLst>
                <a:path w="102150" h="255375">
                  <a:moveTo>
                    <a:pt x="0" y="0"/>
                  </a:moveTo>
                  <a:lnTo>
                    <a:pt x="102150" y="0"/>
                  </a:lnTo>
                  <a:lnTo>
                    <a:pt x="102150" y="255375"/>
                  </a:lnTo>
                  <a:lnTo>
                    <a:pt x="0" y="255375"/>
                  </a:ln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19">
              <a:extLst>
                <a:ext uri="{FF2B5EF4-FFF2-40B4-BE49-F238E27FC236}">
                  <a16:creationId xmlns:a16="http://schemas.microsoft.com/office/drawing/2014/main" id="{ACE87997-8224-4782-92C7-AADB5CF54F23}"/>
                </a:ext>
              </a:extLst>
            </p:cNvPr>
            <p:cNvSpPr/>
            <p:nvPr/>
          </p:nvSpPr>
          <p:spPr>
            <a:xfrm>
              <a:off x="7067552" y="3075001"/>
              <a:ext cx="102150" cy="255375"/>
            </a:xfrm>
            <a:custGeom>
              <a:avLst/>
              <a:gdLst>
                <a:gd name="connsiteX0" fmla="*/ 0 w 102150"/>
                <a:gd name="connsiteY0" fmla="*/ 0 h 255375"/>
                <a:gd name="connsiteX1" fmla="*/ 102150 w 102150"/>
                <a:gd name="connsiteY1" fmla="*/ 0 h 255375"/>
                <a:gd name="connsiteX2" fmla="*/ 102150 w 102150"/>
                <a:gd name="connsiteY2" fmla="*/ 255375 h 255375"/>
                <a:gd name="connsiteX3" fmla="*/ 0 w 102150"/>
                <a:gd name="connsiteY3" fmla="*/ 255375 h 255375"/>
              </a:gdLst>
              <a:ahLst/>
              <a:cxnLst>
                <a:cxn ang="0">
                  <a:pos x="connsiteX0" y="connsiteY0"/>
                </a:cxn>
                <a:cxn ang="0">
                  <a:pos x="connsiteX1" y="connsiteY1"/>
                </a:cxn>
                <a:cxn ang="0">
                  <a:pos x="connsiteX2" y="connsiteY2"/>
                </a:cxn>
                <a:cxn ang="0">
                  <a:pos x="connsiteX3" y="connsiteY3"/>
                </a:cxn>
              </a:cxnLst>
              <a:rect l="l" t="t" r="r" b="b"/>
              <a:pathLst>
                <a:path w="102150" h="255375">
                  <a:moveTo>
                    <a:pt x="0" y="0"/>
                  </a:moveTo>
                  <a:lnTo>
                    <a:pt x="102150" y="0"/>
                  </a:lnTo>
                  <a:lnTo>
                    <a:pt x="102150" y="255375"/>
                  </a:lnTo>
                  <a:lnTo>
                    <a:pt x="0" y="255375"/>
                  </a:ln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 name="Freeform 20">
              <a:extLst>
                <a:ext uri="{FF2B5EF4-FFF2-40B4-BE49-F238E27FC236}">
                  <a16:creationId xmlns:a16="http://schemas.microsoft.com/office/drawing/2014/main" id="{551936EA-835C-44A8-87D8-615BA9C69213}"/>
                </a:ext>
              </a:extLst>
            </p:cNvPr>
            <p:cNvSpPr/>
            <p:nvPr/>
          </p:nvSpPr>
          <p:spPr>
            <a:xfrm>
              <a:off x="7476153" y="3075001"/>
              <a:ext cx="102150" cy="255375"/>
            </a:xfrm>
            <a:custGeom>
              <a:avLst/>
              <a:gdLst>
                <a:gd name="connsiteX0" fmla="*/ 0 w 102150"/>
                <a:gd name="connsiteY0" fmla="*/ 0 h 255375"/>
                <a:gd name="connsiteX1" fmla="*/ 102150 w 102150"/>
                <a:gd name="connsiteY1" fmla="*/ 0 h 255375"/>
                <a:gd name="connsiteX2" fmla="*/ 102150 w 102150"/>
                <a:gd name="connsiteY2" fmla="*/ 255375 h 255375"/>
                <a:gd name="connsiteX3" fmla="*/ 0 w 102150"/>
                <a:gd name="connsiteY3" fmla="*/ 255375 h 255375"/>
              </a:gdLst>
              <a:ahLst/>
              <a:cxnLst>
                <a:cxn ang="0">
                  <a:pos x="connsiteX0" y="connsiteY0"/>
                </a:cxn>
                <a:cxn ang="0">
                  <a:pos x="connsiteX1" y="connsiteY1"/>
                </a:cxn>
                <a:cxn ang="0">
                  <a:pos x="connsiteX2" y="connsiteY2"/>
                </a:cxn>
                <a:cxn ang="0">
                  <a:pos x="connsiteX3" y="connsiteY3"/>
                </a:cxn>
              </a:cxnLst>
              <a:rect l="l" t="t" r="r" b="b"/>
              <a:pathLst>
                <a:path w="102150" h="255375">
                  <a:moveTo>
                    <a:pt x="0" y="0"/>
                  </a:moveTo>
                  <a:lnTo>
                    <a:pt x="102150" y="0"/>
                  </a:lnTo>
                  <a:lnTo>
                    <a:pt x="102150" y="255375"/>
                  </a:lnTo>
                  <a:lnTo>
                    <a:pt x="0" y="255375"/>
                  </a:lnTo>
                  <a:close/>
                </a:path>
              </a:pathLst>
            </a:custGeom>
            <a:solidFill>
              <a:schemeClr val="bg1"/>
            </a:solidFill>
            <a:ln w="12700"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28" name="Group 27">
            <a:extLst>
              <a:ext uri="{FF2B5EF4-FFF2-40B4-BE49-F238E27FC236}">
                <a16:creationId xmlns:a16="http://schemas.microsoft.com/office/drawing/2014/main" id="{E2B4345B-943E-4689-8C94-3C2064FC17E0}"/>
              </a:ext>
            </a:extLst>
          </p:cNvPr>
          <p:cNvGrpSpPr/>
          <p:nvPr/>
        </p:nvGrpSpPr>
        <p:grpSpPr>
          <a:xfrm>
            <a:off x="620713" y="1593850"/>
            <a:ext cx="5212080" cy="2201863"/>
            <a:chOff x="811213" y="1974850"/>
            <a:chExt cx="5212080" cy="2201863"/>
          </a:xfrm>
        </p:grpSpPr>
        <p:sp>
          <p:nvSpPr>
            <p:cNvPr id="14" name="Freeform 7">
              <a:extLst>
                <a:ext uri="{FF2B5EF4-FFF2-40B4-BE49-F238E27FC236}">
                  <a16:creationId xmlns:a16="http://schemas.microsoft.com/office/drawing/2014/main" id="{35798874-C9EE-4E7B-AE04-411BAA0CE064}"/>
                </a:ext>
              </a:extLst>
            </p:cNvPr>
            <p:cNvSpPr>
              <a:spLocks/>
            </p:cNvSpPr>
            <p:nvPr/>
          </p:nvSpPr>
          <p:spPr bwMode="auto">
            <a:xfrm>
              <a:off x="811213" y="1974850"/>
              <a:ext cx="5212080" cy="2201863"/>
            </a:xfrm>
            <a:prstGeom prst="rect">
              <a:avLst/>
            </a:prstGeom>
            <a:solidFill>
              <a:schemeClr val="accent4"/>
            </a:solidFill>
            <a:ln>
              <a:noFill/>
            </a:ln>
          </p:spPr>
          <p:txBody>
            <a:bodyPr/>
            <a:lstStyle/>
            <a:p>
              <a:pPr eaLnBrk="1" fontAlgn="auto" hangingPunct="1">
                <a:spcBef>
                  <a:spcPts val="0"/>
                </a:spcBef>
                <a:spcAft>
                  <a:spcPts val="0"/>
                </a:spcAft>
                <a:defRPr/>
              </a:pPr>
              <a:endParaRPr lang="th-TH" dirty="0">
                <a:latin typeface="+mn-lt"/>
              </a:endParaRPr>
            </a:p>
          </p:txBody>
        </p:sp>
        <p:grpSp>
          <p:nvGrpSpPr>
            <p:cNvPr id="55303" name="Group 33">
              <a:extLst>
                <a:ext uri="{FF2B5EF4-FFF2-40B4-BE49-F238E27FC236}">
                  <a16:creationId xmlns:a16="http://schemas.microsoft.com/office/drawing/2014/main" id="{C6E7B115-1685-4E02-9335-88C203DDA4F8}"/>
                </a:ext>
              </a:extLst>
            </p:cNvPr>
            <p:cNvGrpSpPr>
              <a:grpSpLocks/>
            </p:cNvGrpSpPr>
            <p:nvPr/>
          </p:nvGrpSpPr>
          <p:grpSpPr bwMode="auto">
            <a:xfrm>
              <a:off x="2513013" y="2316163"/>
              <a:ext cx="3081337" cy="1446212"/>
              <a:chOff x="2351654" y="1857826"/>
              <a:chExt cx="3081242" cy="1446516"/>
            </a:xfrm>
          </p:grpSpPr>
          <p:sp>
            <p:nvSpPr>
              <p:cNvPr id="32" name="Rectangle 31">
                <a:extLst>
                  <a:ext uri="{FF2B5EF4-FFF2-40B4-BE49-F238E27FC236}">
                    <a16:creationId xmlns:a16="http://schemas.microsoft.com/office/drawing/2014/main" id="{3263F94C-CFA0-47FB-B057-07E501C43AFD}"/>
                  </a:ext>
                </a:extLst>
              </p:cNvPr>
              <p:cNvSpPr/>
              <p:nvPr/>
            </p:nvSpPr>
            <p:spPr>
              <a:xfrm>
                <a:off x="2351654" y="1857826"/>
                <a:ext cx="2468486" cy="366789"/>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ea typeface="Open Sans" panose="020B0606030504020204" pitchFamily="34" charset="0"/>
                    <a:cs typeface="Open Sans" panose="020B0606030504020204" pitchFamily="34" charset="0"/>
                  </a:rPr>
                  <a:t>Subtitle Here</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CC79365E-F64B-4B0C-9909-6C8A650E567C}"/>
                  </a:ext>
                </a:extLst>
              </p:cNvPr>
              <p:cNvSpPr/>
              <p:nvPr/>
            </p:nvSpPr>
            <p:spPr>
              <a:xfrm>
                <a:off x="2351654" y="2251609"/>
                <a:ext cx="3081242" cy="1052733"/>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spcBef>
                    <a:spcPts val="0"/>
                  </a:spcBef>
                  <a:spcAft>
                    <a:spcPts val="0"/>
                  </a:spcAft>
                  <a:defRPr/>
                </a:pPr>
                <a:r>
                  <a:rPr lang="en-US" sz="1100" spc="20">
                    <a:solidFill>
                      <a:schemeClr val="bg1"/>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bg1"/>
                  </a:solidFill>
                  <a:latin typeface="Lato" panose="020F0502020204030203" pitchFamily="34" charset="0"/>
                </a:endParaRPr>
              </a:p>
            </p:txBody>
          </p:sp>
        </p:grpSp>
        <p:grpSp>
          <p:nvGrpSpPr>
            <p:cNvPr id="22" name="Graphic 28">
              <a:extLst>
                <a:ext uri="{FF2B5EF4-FFF2-40B4-BE49-F238E27FC236}">
                  <a16:creationId xmlns:a16="http://schemas.microsoft.com/office/drawing/2014/main" id="{DE2CA009-49C5-45F0-9CF9-AB576ADFFFCC}"/>
                </a:ext>
              </a:extLst>
            </p:cNvPr>
            <p:cNvGrpSpPr/>
            <p:nvPr/>
          </p:nvGrpSpPr>
          <p:grpSpPr>
            <a:xfrm>
              <a:off x="1194771" y="2451861"/>
              <a:ext cx="1015269" cy="1015296"/>
              <a:chOff x="1194771" y="2451861"/>
              <a:chExt cx="1015269" cy="1015296"/>
            </a:xfrm>
            <a:solidFill>
              <a:srgbClr val="FFFFFF"/>
            </a:solidFill>
          </p:grpSpPr>
          <p:sp>
            <p:nvSpPr>
              <p:cNvPr id="24" name="Freeform 23">
                <a:extLst>
                  <a:ext uri="{FF2B5EF4-FFF2-40B4-BE49-F238E27FC236}">
                    <a16:creationId xmlns:a16="http://schemas.microsoft.com/office/drawing/2014/main" id="{DA01F096-AE83-4D32-ABE2-740038B818D0}"/>
                  </a:ext>
                </a:extLst>
              </p:cNvPr>
              <p:cNvSpPr/>
              <p:nvPr/>
            </p:nvSpPr>
            <p:spPr>
              <a:xfrm>
                <a:off x="1577369" y="2828845"/>
                <a:ext cx="250061" cy="248153"/>
              </a:xfrm>
              <a:custGeom>
                <a:avLst/>
                <a:gdLst>
                  <a:gd name="connsiteX0" fmla="*/ 157018 w 250061"/>
                  <a:gd name="connsiteY0" fmla="*/ 68044 h 248153"/>
                  <a:gd name="connsiteX1" fmla="*/ 125036 w 250061"/>
                  <a:gd name="connsiteY1" fmla="*/ 0 h 248153"/>
                  <a:gd name="connsiteX2" fmla="*/ 93054 w 250061"/>
                  <a:gd name="connsiteY2" fmla="*/ 68044 h 248153"/>
                  <a:gd name="connsiteX3" fmla="*/ 73917 w 250061"/>
                  <a:gd name="connsiteY3" fmla="*/ 82347 h 248153"/>
                  <a:gd name="connsiteX4" fmla="*/ 0 w 250061"/>
                  <a:gd name="connsiteY4" fmla="*/ 93650 h 248153"/>
                  <a:gd name="connsiteX5" fmla="*/ 54335 w 250061"/>
                  <a:gd name="connsiteY5" fmla="*/ 149348 h 248153"/>
                  <a:gd name="connsiteX6" fmla="*/ 61226 w 250061"/>
                  <a:gd name="connsiteY6" fmla="*/ 171162 h 248153"/>
                  <a:gd name="connsiteX7" fmla="*/ 48684 w 250061"/>
                  <a:gd name="connsiteY7" fmla="*/ 248153 h 248153"/>
                  <a:gd name="connsiteX8" fmla="*/ 112736 w 250061"/>
                  <a:gd name="connsiteY8" fmla="*/ 212731 h 248153"/>
                  <a:gd name="connsiteX9" fmla="*/ 137326 w 250061"/>
                  <a:gd name="connsiteY9" fmla="*/ 212731 h 248153"/>
                  <a:gd name="connsiteX10" fmla="*/ 201378 w 250061"/>
                  <a:gd name="connsiteY10" fmla="*/ 248153 h 248153"/>
                  <a:gd name="connsiteX11" fmla="*/ 188836 w 250061"/>
                  <a:gd name="connsiteY11" fmla="*/ 171162 h 248153"/>
                  <a:gd name="connsiteX12" fmla="*/ 195727 w 250061"/>
                  <a:gd name="connsiteY12" fmla="*/ 149348 h 248153"/>
                  <a:gd name="connsiteX13" fmla="*/ 250062 w 250061"/>
                  <a:gd name="connsiteY13" fmla="*/ 93650 h 248153"/>
                  <a:gd name="connsiteX14" fmla="*/ 176144 w 250061"/>
                  <a:gd name="connsiteY14" fmla="*/ 82347 h 248153"/>
                  <a:gd name="connsiteX15" fmla="*/ 157018 w 250061"/>
                  <a:gd name="connsiteY15" fmla="*/ 68044 h 2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061" h="248153">
                    <a:moveTo>
                      <a:pt x="157018" y="68044"/>
                    </a:moveTo>
                    <a:lnTo>
                      <a:pt x="125036" y="0"/>
                    </a:lnTo>
                    <a:lnTo>
                      <a:pt x="93054" y="68044"/>
                    </a:lnTo>
                    <a:cubicBezTo>
                      <a:pt x="89472" y="75715"/>
                      <a:pt x="82289" y="81086"/>
                      <a:pt x="73917" y="82347"/>
                    </a:cubicBezTo>
                    <a:lnTo>
                      <a:pt x="0" y="93650"/>
                    </a:lnTo>
                    <a:lnTo>
                      <a:pt x="54335" y="149348"/>
                    </a:lnTo>
                    <a:cubicBezTo>
                      <a:pt x="59975" y="155107"/>
                      <a:pt x="62533" y="163207"/>
                      <a:pt x="61226" y="171162"/>
                    </a:cubicBezTo>
                    <a:lnTo>
                      <a:pt x="48684" y="248153"/>
                    </a:lnTo>
                    <a:lnTo>
                      <a:pt x="112736" y="212731"/>
                    </a:lnTo>
                    <a:cubicBezTo>
                      <a:pt x="120386" y="208500"/>
                      <a:pt x="129676" y="208500"/>
                      <a:pt x="137326" y="212731"/>
                    </a:cubicBezTo>
                    <a:lnTo>
                      <a:pt x="201378" y="248153"/>
                    </a:lnTo>
                    <a:lnTo>
                      <a:pt x="188836" y="171162"/>
                    </a:lnTo>
                    <a:cubicBezTo>
                      <a:pt x="187529" y="163207"/>
                      <a:pt x="190087" y="155107"/>
                      <a:pt x="195727" y="149348"/>
                    </a:cubicBezTo>
                    <a:lnTo>
                      <a:pt x="250062" y="93650"/>
                    </a:lnTo>
                    <a:lnTo>
                      <a:pt x="176144" y="82347"/>
                    </a:lnTo>
                    <a:cubicBezTo>
                      <a:pt x="167776" y="81083"/>
                      <a:pt x="160597" y="75712"/>
                      <a:pt x="157018" y="68044"/>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7" name="Freeform 26">
                <a:extLst>
                  <a:ext uri="{FF2B5EF4-FFF2-40B4-BE49-F238E27FC236}">
                    <a16:creationId xmlns:a16="http://schemas.microsoft.com/office/drawing/2014/main" id="{F0A3AEB5-F5F3-4DA3-806D-9B26FA8E3DB3}"/>
                  </a:ext>
                </a:extLst>
              </p:cNvPr>
              <p:cNvSpPr/>
              <p:nvPr/>
            </p:nvSpPr>
            <p:spPr>
              <a:xfrm>
                <a:off x="1397811" y="2654916"/>
                <a:ext cx="609189" cy="609189"/>
              </a:xfrm>
              <a:custGeom>
                <a:avLst/>
                <a:gdLst>
                  <a:gd name="connsiteX0" fmla="*/ 304595 w 609189"/>
                  <a:gd name="connsiteY0" fmla="*/ 0 h 609189"/>
                  <a:gd name="connsiteX1" fmla="*/ 0 w 609189"/>
                  <a:gd name="connsiteY1" fmla="*/ 304595 h 609189"/>
                  <a:gd name="connsiteX2" fmla="*/ 304595 w 609189"/>
                  <a:gd name="connsiteY2" fmla="*/ 609189 h 609189"/>
                  <a:gd name="connsiteX3" fmla="*/ 609189 w 609189"/>
                  <a:gd name="connsiteY3" fmla="*/ 304595 h 609189"/>
                  <a:gd name="connsiteX4" fmla="*/ 304595 w 609189"/>
                  <a:gd name="connsiteY4" fmla="*/ 0 h 609189"/>
                  <a:gd name="connsiteX5" fmla="*/ 500418 w 609189"/>
                  <a:gd name="connsiteY5" fmla="*/ 267685 h 609189"/>
                  <a:gd name="connsiteX6" fmla="*/ 420554 w 609189"/>
                  <a:gd name="connsiteY6" fmla="*/ 349560 h 609189"/>
                  <a:gd name="connsiteX7" fmla="*/ 439441 w 609189"/>
                  <a:gd name="connsiteY7" fmla="*/ 465494 h 609189"/>
                  <a:gd name="connsiteX8" fmla="*/ 418472 w 609189"/>
                  <a:gd name="connsiteY8" fmla="*/ 494631 h 609189"/>
                  <a:gd name="connsiteX9" fmla="*/ 402110 w 609189"/>
                  <a:gd name="connsiteY9" fmla="*/ 491793 h 609189"/>
                  <a:gd name="connsiteX10" fmla="*/ 304595 w 609189"/>
                  <a:gd name="connsiteY10" fmla="*/ 437872 h 609189"/>
                  <a:gd name="connsiteX11" fmla="*/ 207079 w 609189"/>
                  <a:gd name="connsiteY11" fmla="*/ 491786 h 609189"/>
                  <a:gd name="connsiteX12" fmla="*/ 172586 w 609189"/>
                  <a:gd name="connsiteY12" fmla="*/ 481848 h 609189"/>
                  <a:gd name="connsiteX13" fmla="*/ 169748 w 609189"/>
                  <a:gd name="connsiteY13" fmla="*/ 465486 h 609189"/>
                  <a:gd name="connsiteX14" fmla="*/ 188635 w 609189"/>
                  <a:gd name="connsiteY14" fmla="*/ 349553 h 609189"/>
                  <a:gd name="connsiteX15" fmla="*/ 108771 w 609189"/>
                  <a:gd name="connsiteY15" fmla="*/ 267678 h 609189"/>
                  <a:gd name="connsiteX16" fmla="*/ 109108 w 609189"/>
                  <a:gd name="connsiteY16" fmla="*/ 231845 h 609189"/>
                  <a:gd name="connsiteX17" fmla="*/ 123097 w 609189"/>
                  <a:gd name="connsiteY17" fmla="*/ 224869 h 609189"/>
                  <a:gd name="connsiteX18" fmla="*/ 232461 w 609189"/>
                  <a:gd name="connsiteY18" fmla="*/ 208140 h 609189"/>
                  <a:gd name="connsiteX19" fmla="*/ 281641 w 609189"/>
                  <a:gd name="connsiteY19" fmla="*/ 103435 h 609189"/>
                  <a:gd name="connsiteX20" fmla="*/ 317580 w 609189"/>
                  <a:gd name="connsiteY20" fmla="*/ 93467 h 609189"/>
                  <a:gd name="connsiteX21" fmla="*/ 327548 w 609189"/>
                  <a:gd name="connsiteY21" fmla="*/ 103435 h 609189"/>
                  <a:gd name="connsiteX22" fmla="*/ 376728 w 609189"/>
                  <a:gd name="connsiteY22" fmla="*/ 208140 h 609189"/>
                  <a:gd name="connsiteX23" fmla="*/ 486092 w 609189"/>
                  <a:gd name="connsiteY23" fmla="*/ 224872 h 609189"/>
                  <a:gd name="connsiteX24" fmla="*/ 507394 w 609189"/>
                  <a:gd name="connsiteY24" fmla="*/ 253692 h 609189"/>
                  <a:gd name="connsiteX25" fmla="*/ 500418 w 609189"/>
                  <a:gd name="connsiteY25" fmla="*/ 267680 h 6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189" h="609189">
                    <a:moveTo>
                      <a:pt x="304595" y="0"/>
                    </a:moveTo>
                    <a:cubicBezTo>
                      <a:pt x="136372" y="0"/>
                      <a:pt x="0" y="136372"/>
                      <a:pt x="0" y="304595"/>
                    </a:cubicBezTo>
                    <a:cubicBezTo>
                      <a:pt x="0" y="472817"/>
                      <a:pt x="136372" y="609189"/>
                      <a:pt x="304595" y="609189"/>
                    </a:cubicBezTo>
                    <a:cubicBezTo>
                      <a:pt x="472817" y="609189"/>
                      <a:pt x="609189" y="472817"/>
                      <a:pt x="609189" y="304595"/>
                    </a:cubicBezTo>
                    <a:cubicBezTo>
                      <a:pt x="609006" y="136448"/>
                      <a:pt x="472741" y="183"/>
                      <a:pt x="304595" y="0"/>
                    </a:cubicBezTo>
                    <a:close/>
                    <a:moveTo>
                      <a:pt x="500418" y="267685"/>
                    </a:moveTo>
                    <a:lnTo>
                      <a:pt x="420554" y="349560"/>
                    </a:lnTo>
                    <a:lnTo>
                      <a:pt x="439441" y="465494"/>
                    </a:lnTo>
                    <a:cubicBezTo>
                      <a:pt x="441698" y="479330"/>
                      <a:pt x="432308" y="492374"/>
                      <a:pt x="418472" y="494631"/>
                    </a:cubicBezTo>
                    <a:cubicBezTo>
                      <a:pt x="412855" y="495545"/>
                      <a:pt x="407093" y="494547"/>
                      <a:pt x="402110" y="491793"/>
                    </a:cubicBezTo>
                    <a:lnTo>
                      <a:pt x="304595" y="437872"/>
                    </a:lnTo>
                    <a:lnTo>
                      <a:pt x="207079" y="491786"/>
                    </a:lnTo>
                    <a:cubicBezTo>
                      <a:pt x="194809" y="498568"/>
                      <a:pt x="179366" y="494118"/>
                      <a:pt x="172586" y="481848"/>
                    </a:cubicBezTo>
                    <a:cubicBezTo>
                      <a:pt x="169832" y="476866"/>
                      <a:pt x="168832" y="471104"/>
                      <a:pt x="169748" y="465486"/>
                    </a:cubicBezTo>
                    <a:lnTo>
                      <a:pt x="188635" y="349553"/>
                    </a:lnTo>
                    <a:lnTo>
                      <a:pt x="108771" y="267678"/>
                    </a:lnTo>
                    <a:cubicBezTo>
                      <a:pt x="98968" y="257689"/>
                      <a:pt x="99120" y="241645"/>
                      <a:pt x="109108" y="231845"/>
                    </a:cubicBezTo>
                    <a:cubicBezTo>
                      <a:pt x="112918" y="228103"/>
                      <a:pt x="117815" y="225661"/>
                      <a:pt x="123097" y="224869"/>
                    </a:cubicBezTo>
                    <a:lnTo>
                      <a:pt x="232461" y="208140"/>
                    </a:lnTo>
                    <a:lnTo>
                      <a:pt x="281641" y="103435"/>
                    </a:lnTo>
                    <a:cubicBezTo>
                      <a:pt x="288814" y="90759"/>
                      <a:pt x="304904" y="86297"/>
                      <a:pt x="317580" y="93467"/>
                    </a:cubicBezTo>
                    <a:cubicBezTo>
                      <a:pt x="321746" y="95825"/>
                      <a:pt x="325193" y="99270"/>
                      <a:pt x="327548" y="103435"/>
                    </a:cubicBezTo>
                    <a:lnTo>
                      <a:pt x="376728" y="208140"/>
                    </a:lnTo>
                    <a:lnTo>
                      <a:pt x="486092" y="224872"/>
                    </a:lnTo>
                    <a:cubicBezTo>
                      <a:pt x="499931" y="226948"/>
                      <a:pt x="509467" y="239850"/>
                      <a:pt x="507394" y="253692"/>
                    </a:cubicBezTo>
                    <a:cubicBezTo>
                      <a:pt x="506599" y="258971"/>
                      <a:pt x="504160" y="263868"/>
                      <a:pt x="500418" y="267680"/>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38" name="Freeform 37">
                <a:extLst>
                  <a:ext uri="{FF2B5EF4-FFF2-40B4-BE49-F238E27FC236}">
                    <a16:creationId xmlns:a16="http://schemas.microsoft.com/office/drawing/2014/main" id="{862A2348-0450-4853-819C-982C015AFCC9}"/>
                  </a:ext>
                </a:extLst>
              </p:cNvPr>
              <p:cNvSpPr/>
              <p:nvPr/>
            </p:nvSpPr>
            <p:spPr>
              <a:xfrm>
                <a:off x="1194771" y="2451861"/>
                <a:ext cx="1015269" cy="1015296"/>
              </a:xfrm>
              <a:custGeom>
                <a:avLst/>
                <a:gdLst>
                  <a:gd name="connsiteX0" fmla="*/ 970128 w 1015269"/>
                  <a:gd name="connsiteY0" fmla="*/ 525887 h 1015296"/>
                  <a:gd name="connsiteX1" fmla="*/ 970128 w 1015269"/>
                  <a:gd name="connsiteY1" fmla="*/ 489422 h 1015296"/>
                  <a:gd name="connsiteX2" fmla="*/ 1001907 w 1015269"/>
                  <a:gd name="connsiteY2" fmla="*/ 439872 h 1015296"/>
                  <a:gd name="connsiteX3" fmla="*/ 976301 w 1015269"/>
                  <a:gd name="connsiteY3" fmla="*/ 323060 h 1015296"/>
                  <a:gd name="connsiteX4" fmla="*/ 969582 w 1015269"/>
                  <a:gd name="connsiteY4" fmla="*/ 319179 h 1015296"/>
                  <a:gd name="connsiteX5" fmla="*/ 917294 w 1015269"/>
                  <a:gd name="connsiteY5" fmla="*/ 292159 h 1015296"/>
                  <a:gd name="connsiteX6" fmla="*/ 899048 w 1015269"/>
                  <a:gd name="connsiteY6" fmla="*/ 260631 h 1015296"/>
                  <a:gd name="connsiteX7" fmla="*/ 901825 w 1015269"/>
                  <a:gd name="connsiteY7" fmla="*/ 201808 h 1015296"/>
                  <a:gd name="connsiteX8" fmla="*/ 877135 w 1015269"/>
                  <a:gd name="connsiteY8" fmla="*/ 138097 h 1015296"/>
                  <a:gd name="connsiteX9" fmla="*/ 813468 w 1015269"/>
                  <a:gd name="connsiteY9" fmla="*/ 113453 h 1015296"/>
                  <a:gd name="connsiteX10" fmla="*/ 754671 w 1015269"/>
                  <a:gd name="connsiteY10" fmla="*/ 116179 h 1015296"/>
                  <a:gd name="connsiteX11" fmla="*/ 723135 w 1015269"/>
                  <a:gd name="connsiteY11" fmla="*/ 97995 h 1015296"/>
                  <a:gd name="connsiteX12" fmla="*/ 696117 w 1015269"/>
                  <a:gd name="connsiteY12" fmla="*/ 45706 h 1015296"/>
                  <a:gd name="connsiteX13" fmla="*/ 582123 w 1015269"/>
                  <a:gd name="connsiteY13" fmla="*/ 9490 h 1015296"/>
                  <a:gd name="connsiteX14" fmla="*/ 575407 w 1015269"/>
                  <a:gd name="connsiteY14" fmla="*/ 13368 h 1015296"/>
                  <a:gd name="connsiteX15" fmla="*/ 525882 w 1015269"/>
                  <a:gd name="connsiteY15" fmla="*/ 45097 h 1015296"/>
                  <a:gd name="connsiteX16" fmla="*/ 489392 w 1015269"/>
                  <a:gd name="connsiteY16" fmla="*/ 45122 h 1015296"/>
                  <a:gd name="connsiteX17" fmla="*/ 439862 w 1015269"/>
                  <a:gd name="connsiteY17" fmla="*/ 13368 h 1015296"/>
                  <a:gd name="connsiteX18" fmla="*/ 323048 w 1015269"/>
                  <a:gd name="connsiteY18" fmla="*/ 38955 h 1015296"/>
                  <a:gd name="connsiteX19" fmla="*/ 319144 w 1015269"/>
                  <a:gd name="connsiteY19" fmla="*/ 45719 h 1015296"/>
                  <a:gd name="connsiteX20" fmla="*/ 292134 w 1015269"/>
                  <a:gd name="connsiteY20" fmla="*/ 97995 h 1015296"/>
                  <a:gd name="connsiteX21" fmla="*/ 260603 w 1015269"/>
                  <a:gd name="connsiteY21" fmla="*/ 116189 h 1015296"/>
                  <a:gd name="connsiteX22" fmla="*/ 201801 w 1015269"/>
                  <a:gd name="connsiteY22" fmla="*/ 113453 h 1015296"/>
                  <a:gd name="connsiteX23" fmla="*/ 138146 w 1015269"/>
                  <a:gd name="connsiteY23" fmla="*/ 138092 h 1015296"/>
                  <a:gd name="connsiteX24" fmla="*/ 113456 w 1015269"/>
                  <a:gd name="connsiteY24" fmla="*/ 201823 h 1015296"/>
                  <a:gd name="connsiteX25" fmla="*/ 116230 w 1015269"/>
                  <a:gd name="connsiteY25" fmla="*/ 260580 h 1015296"/>
                  <a:gd name="connsiteX26" fmla="*/ 97988 w 1015269"/>
                  <a:gd name="connsiteY26" fmla="*/ 292148 h 1015296"/>
                  <a:gd name="connsiteX27" fmla="*/ 45699 w 1015269"/>
                  <a:gd name="connsiteY27" fmla="*/ 319169 h 1015296"/>
                  <a:gd name="connsiteX28" fmla="*/ 9497 w 1015269"/>
                  <a:gd name="connsiteY28" fmla="*/ 433173 h 1015296"/>
                  <a:gd name="connsiteX29" fmla="*/ 13374 w 1015269"/>
                  <a:gd name="connsiteY29" fmla="*/ 439887 h 1015296"/>
                  <a:gd name="connsiteX30" fmla="*/ 45153 w 1015269"/>
                  <a:gd name="connsiteY30" fmla="*/ 489384 h 1015296"/>
                  <a:gd name="connsiteX31" fmla="*/ 45153 w 1015269"/>
                  <a:gd name="connsiteY31" fmla="*/ 525846 h 1015296"/>
                  <a:gd name="connsiteX32" fmla="*/ 13361 w 1015269"/>
                  <a:gd name="connsiteY32" fmla="*/ 575421 h 1015296"/>
                  <a:gd name="connsiteX33" fmla="*/ 38968 w 1015269"/>
                  <a:gd name="connsiteY33" fmla="*/ 692233 h 1015296"/>
                  <a:gd name="connsiteX34" fmla="*/ 45686 w 1015269"/>
                  <a:gd name="connsiteY34" fmla="*/ 696114 h 1015296"/>
                  <a:gd name="connsiteX35" fmla="*/ 97988 w 1015269"/>
                  <a:gd name="connsiteY35" fmla="*/ 723124 h 1015296"/>
                  <a:gd name="connsiteX36" fmla="*/ 116230 w 1015269"/>
                  <a:gd name="connsiteY36" fmla="*/ 754655 h 1015296"/>
                  <a:gd name="connsiteX37" fmla="*/ 113454 w 1015269"/>
                  <a:gd name="connsiteY37" fmla="*/ 813475 h 1015296"/>
                  <a:gd name="connsiteX38" fmla="*/ 193978 w 1015269"/>
                  <a:gd name="connsiteY38" fmla="*/ 901820 h 1015296"/>
                  <a:gd name="connsiteX39" fmla="*/ 201786 w 1015269"/>
                  <a:gd name="connsiteY39" fmla="*/ 901820 h 1015296"/>
                  <a:gd name="connsiteX40" fmla="*/ 260583 w 1015269"/>
                  <a:gd name="connsiteY40" fmla="*/ 899094 h 1015296"/>
                  <a:gd name="connsiteX41" fmla="*/ 292113 w 1015269"/>
                  <a:gd name="connsiteY41" fmla="*/ 917288 h 1015296"/>
                  <a:gd name="connsiteX42" fmla="*/ 319131 w 1015269"/>
                  <a:gd name="connsiteY42" fmla="*/ 969589 h 1015296"/>
                  <a:gd name="connsiteX43" fmla="*/ 433115 w 1015269"/>
                  <a:gd name="connsiteY43" fmla="*/ 1005811 h 1015296"/>
                  <a:gd name="connsiteX44" fmla="*/ 439862 w 1015269"/>
                  <a:gd name="connsiteY44" fmla="*/ 1001915 h 1015296"/>
                  <a:gd name="connsiteX45" fmla="*/ 489387 w 1015269"/>
                  <a:gd name="connsiteY45" fmla="*/ 970186 h 1015296"/>
                  <a:gd name="connsiteX46" fmla="*/ 525877 w 1015269"/>
                  <a:gd name="connsiteY46" fmla="*/ 970161 h 1015296"/>
                  <a:gd name="connsiteX47" fmla="*/ 575402 w 1015269"/>
                  <a:gd name="connsiteY47" fmla="*/ 1001915 h 1015296"/>
                  <a:gd name="connsiteX48" fmla="*/ 692214 w 1015269"/>
                  <a:gd name="connsiteY48" fmla="*/ 976334 h 1015296"/>
                  <a:gd name="connsiteX49" fmla="*/ 696120 w 1015269"/>
                  <a:gd name="connsiteY49" fmla="*/ 969567 h 1015296"/>
                  <a:gd name="connsiteX50" fmla="*/ 723138 w 1015269"/>
                  <a:gd name="connsiteY50" fmla="*/ 917278 h 1015296"/>
                  <a:gd name="connsiteX51" fmla="*/ 754668 w 1015269"/>
                  <a:gd name="connsiteY51" fmla="*/ 899083 h 1015296"/>
                  <a:gd name="connsiteX52" fmla="*/ 813465 w 1015269"/>
                  <a:gd name="connsiteY52" fmla="*/ 901810 h 1015296"/>
                  <a:gd name="connsiteX53" fmla="*/ 901800 w 1015269"/>
                  <a:gd name="connsiteY53" fmla="*/ 821275 h 1015296"/>
                  <a:gd name="connsiteX54" fmla="*/ 901797 w 1015269"/>
                  <a:gd name="connsiteY54" fmla="*/ 813442 h 1015296"/>
                  <a:gd name="connsiteX55" fmla="*/ 899038 w 1015269"/>
                  <a:gd name="connsiteY55" fmla="*/ 754703 h 1015296"/>
                  <a:gd name="connsiteX56" fmla="*/ 917284 w 1015269"/>
                  <a:gd name="connsiteY56" fmla="*/ 723124 h 1015296"/>
                  <a:gd name="connsiteX57" fmla="*/ 969572 w 1015269"/>
                  <a:gd name="connsiteY57" fmla="*/ 696104 h 1015296"/>
                  <a:gd name="connsiteX58" fmla="*/ 1005776 w 1015269"/>
                  <a:gd name="connsiteY58" fmla="*/ 582102 h 1015296"/>
                  <a:gd name="connsiteX59" fmla="*/ 1001897 w 1015269"/>
                  <a:gd name="connsiteY59" fmla="*/ 575388 h 1015296"/>
                  <a:gd name="connsiteX60" fmla="*/ 507634 w 1015269"/>
                  <a:gd name="connsiteY60" fmla="*/ 863009 h 1015296"/>
                  <a:gd name="connsiteX61" fmla="*/ 152274 w 1015269"/>
                  <a:gd name="connsiteY61" fmla="*/ 507649 h 1015296"/>
                  <a:gd name="connsiteX62" fmla="*/ 507634 w 1015269"/>
                  <a:gd name="connsiteY62" fmla="*/ 152289 h 1015296"/>
                  <a:gd name="connsiteX63" fmla="*/ 862995 w 1015269"/>
                  <a:gd name="connsiteY63" fmla="*/ 507649 h 1015296"/>
                  <a:gd name="connsiteX64" fmla="*/ 507634 w 1015269"/>
                  <a:gd name="connsiteY64" fmla="*/ 863009 h 101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15269" h="1015296">
                    <a:moveTo>
                      <a:pt x="970128" y="525887"/>
                    </a:moveTo>
                    <a:cubicBezTo>
                      <a:pt x="963039" y="514766"/>
                      <a:pt x="963039" y="500542"/>
                      <a:pt x="970128" y="489422"/>
                    </a:cubicBezTo>
                    <a:lnTo>
                      <a:pt x="1001907" y="439872"/>
                    </a:lnTo>
                    <a:cubicBezTo>
                      <a:pt x="1027092" y="400543"/>
                      <a:pt x="1015630" y="348245"/>
                      <a:pt x="976301" y="323060"/>
                    </a:cubicBezTo>
                    <a:cubicBezTo>
                      <a:pt x="974121" y="321664"/>
                      <a:pt x="971880" y="320369"/>
                      <a:pt x="969582" y="319179"/>
                    </a:cubicBezTo>
                    <a:lnTo>
                      <a:pt x="917294" y="292159"/>
                    </a:lnTo>
                    <a:cubicBezTo>
                      <a:pt x="905620" y="286069"/>
                      <a:pt x="898513" y="273786"/>
                      <a:pt x="899048" y="260631"/>
                    </a:cubicBezTo>
                    <a:lnTo>
                      <a:pt x="901825" y="201808"/>
                    </a:lnTo>
                    <a:cubicBezTo>
                      <a:pt x="902914" y="178045"/>
                      <a:pt x="893952" y="154921"/>
                      <a:pt x="877135" y="138097"/>
                    </a:cubicBezTo>
                    <a:cubicBezTo>
                      <a:pt x="860187" y="121502"/>
                      <a:pt x="837170" y="112593"/>
                      <a:pt x="813468" y="113453"/>
                    </a:cubicBezTo>
                    <a:lnTo>
                      <a:pt x="754671" y="116179"/>
                    </a:lnTo>
                    <a:cubicBezTo>
                      <a:pt x="741507" y="116805"/>
                      <a:pt x="729186" y="109701"/>
                      <a:pt x="723135" y="97995"/>
                    </a:cubicBezTo>
                    <a:lnTo>
                      <a:pt x="696117" y="45706"/>
                    </a:lnTo>
                    <a:cubicBezTo>
                      <a:pt x="674641" y="4227"/>
                      <a:pt x="623604" y="-11988"/>
                      <a:pt x="582123" y="9490"/>
                    </a:cubicBezTo>
                    <a:cubicBezTo>
                      <a:pt x="579826" y="10679"/>
                      <a:pt x="577585" y="11973"/>
                      <a:pt x="575407" y="13368"/>
                    </a:cubicBezTo>
                    <a:lnTo>
                      <a:pt x="525882" y="45097"/>
                    </a:lnTo>
                    <a:cubicBezTo>
                      <a:pt x="514764" y="52219"/>
                      <a:pt x="500520" y="52229"/>
                      <a:pt x="489392" y="45122"/>
                    </a:cubicBezTo>
                    <a:lnTo>
                      <a:pt x="439862" y="13368"/>
                    </a:lnTo>
                    <a:cubicBezTo>
                      <a:pt x="400539" y="-11823"/>
                      <a:pt x="348240" y="-368"/>
                      <a:pt x="323048" y="38955"/>
                    </a:cubicBezTo>
                    <a:cubicBezTo>
                      <a:pt x="321644" y="41148"/>
                      <a:pt x="320339" y="43405"/>
                      <a:pt x="319144" y="45719"/>
                    </a:cubicBezTo>
                    <a:lnTo>
                      <a:pt x="292134" y="97995"/>
                    </a:lnTo>
                    <a:cubicBezTo>
                      <a:pt x="285895" y="109521"/>
                      <a:pt x="273703" y="116556"/>
                      <a:pt x="260603" y="116189"/>
                    </a:cubicBezTo>
                    <a:lnTo>
                      <a:pt x="201801" y="113453"/>
                    </a:lnTo>
                    <a:cubicBezTo>
                      <a:pt x="178094" y="112546"/>
                      <a:pt x="155064" y="121461"/>
                      <a:pt x="138146" y="138092"/>
                    </a:cubicBezTo>
                    <a:cubicBezTo>
                      <a:pt x="121326" y="154924"/>
                      <a:pt x="112365" y="178055"/>
                      <a:pt x="113456" y="201823"/>
                    </a:cubicBezTo>
                    <a:lnTo>
                      <a:pt x="116230" y="260580"/>
                    </a:lnTo>
                    <a:cubicBezTo>
                      <a:pt x="116779" y="273748"/>
                      <a:pt x="109671" y="286049"/>
                      <a:pt x="97988" y="292148"/>
                    </a:cubicBezTo>
                    <a:lnTo>
                      <a:pt x="45699" y="319169"/>
                    </a:lnTo>
                    <a:cubicBezTo>
                      <a:pt x="4220" y="340653"/>
                      <a:pt x="-11988" y="391695"/>
                      <a:pt x="9497" y="433173"/>
                    </a:cubicBezTo>
                    <a:cubicBezTo>
                      <a:pt x="10686" y="435470"/>
                      <a:pt x="11980" y="437709"/>
                      <a:pt x="13374" y="439887"/>
                    </a:cubicBezTo>
                    <a:lnTo>
                      <a:pt x="45153" y="489384"/>
                    </a:lnTo>
                    <a:cubicBezTo>
                      <a:pt x="52243" y="500504"/>
                      <a:pt x="52243" y="514726"/>
                      <a:pt x="45153" y="525846"/>
                    </a:cubicBezTo>
                    <a:lnTo>
                      <a:pt x="13361" y="575421"/>
                    </a:lnTo>
                    <a:cubicBezTo>
                      <a:pt x="-11825" y="614750"/>
                      <a:pt x="-360" y="667048"/>
                      <a:pt x="38968" y="692233"/>
                    </a:cubicBezTo>
                    <a:cubicBezTo>
                      <a:pt x="41147" y="693629"/>
                      <a:pt x="43389" y="694924"/>
                      <a:pt x="45686" y="696114"/>
                    </a:cubicBezTo>
                    <a:lnTo>
                      <a:pt x="97988" y="723124"/>
                    </a:lnTo>
                    <a:cubicBezTo>
                      <a:pt x="109659" y="729219"/>
                      <a:pt x="116764" y="741499"/>
                      <a:pt x="116230" y="754655"/>
                    </a:cubicBezTo>
                    <a:lnTo>
                      <a:pt x="113454" y="813475"/>
                    </a:lnTo>
                    <a:cubicBezTo>
                      <a:pt x="111294" y="860106"/>
                      <a:pt x="147346" y="899660"/>
                      <a:pt x="193978" y="901820"/>
                    </a:cubicBezTo>
                    <a:cubicBezTo>
                      <a:pt x="196580" y="901939"/>
                      <a:pt x="199184" y="901939"/>
                      <a:pt x="201786" y="901820"/>
                    </a:cubicBezTo>
                    <a:lnTo>
                      <a:pt x="260583" y="899094"/>
                    </a:lnTo>
                    <a:cubicBezTo>
                      <a:pt x="273708" y="898624"/>
                      <a:pt x="285950" y="905688"/>
                      <a:pt x="292113" y="917288"/>
                    </a:cubicBezTo>
                    <a:lnTo>
                      <a:pt x="319131" y="969589"/>
                    </a:lnTo>
                    <a:cubicBezTo>
                      <a:pt x="340605" y="1011068"/>
                      <a:pt x="391637" y="1027285"/>
                      <a:pt x="433115" y="1005811"/>
                    </a:cubicBezTo>
                    <a:cubicBezTo>
                      <a:pt x="435423" y="1004618"/>
                      <a:pt x="437674" y="1003316"/>
                      <a:pt x="439862" y="1001915"/>
                    </a:cubicBezTo>
                    <a:lnTo>
                      <a:pt x="489387" y="970186"/>
                    </a:lnTo>
                    <a:cubicBezTo>
                      <a:pt x="500504" y="963064"/>
                      <a:pt x="514749" y="963053"/>
                      <a:pt x="525877" y="970161"/>
                    </a:cubicBezTo>
                    <a:lnTo>
                      <a:pt x="575402" y="1001915"/>
                    </a:lnTo>
                    <a:cubicBezTo>
                      <a:pt x="614722" y="1027107"/>
                      <a:pt x="667021" y="1015654"/>
                      <a:pt x="692214" y="976334"/>
                    </a:cubicBezTo>
                    <a:cubicBezTo>
                      <a:pt x="693620" y="974141"/>
                      <a:pt x="694922" y="971882"/>
                      <a:pt x="696120" y="969567"/>
                    </a:cubicBezTo>
                    <a:lnTo>
                      <a:pt x="723138" y="917278"/>
                    </a:lnTo>
                    <a:cubicBezTo>
                      <a:pt x="729549" y="905922"/>
                      <a:pt x="741629" y="898951"/>
                      <a:pt x="754668" y="899083"/>
                    </a:cubicBezTo>
                    <a:lnTo>
                      <a:pt x="813465" y="901810"/>
                    </a:lnTo>
                    <a:cubicBezTo>
                      <a:pt x="860096" y="903962"/>
                      <a:pt x="899645" y="867906"/>
                      <a:pt x="901800" y="821275"/>
                    </a:cubicBezTo>
                    <a:cubicBezTo>
                      <a:pt x="901919" y="818665"/>
                      <a:pt x="901919" y="816051"/>
                      <a:pt x="901797" y="813442"/>
                    </a:cubicBezTo>
                    <a:lnTo>
                      <a:pt x="899038" y="754703"/>
                    </a:lnTo>
                    <a:cubicBezTo>
                      <a:pt x="898485" y="741529"/>
                      <a:pt x="905595" y="729224"/>
                      <a:pt x="917284" y="723124"/>
                    </a:cubicBezTo>
                    <a:lnTo>
                      <a:pt x="969572" y="696104"/>
                    </a:lnTo>
                    <a:cubicBezTo>
                      <a:pt x="1011050" y="674620"/>
                      <a:pt x="1027260" y="623580"/>
                      <a:pt x="1005776" y="582102"/>
                    </a:cubicBezTo>
                    <a:cubicBezTo>
                      <a:pt x="1004585" y="579808"/>
                      <a:pt x="1003291" y="577566"/>
                      <a:pt x="1001897" y="575388"/>
                    </a:cubicBezTo>
                    <a:close/>
                    <a:moveTo>
                      <a:pt x="507634" y="863009"/>
                    </a:moveTo>
                    <a:cubicBezTo>
                      <a:pt x="311374" y="863009"/>
                      <a:pt x="152274" y="703909"/>
                      <a:pt x="152274" y="507649"/>
                    </a:cubicBezTo>
                    <a:cubicBezTo>
                      <a:pt x="152274" y="311389"/>
                      <a:pt x="311374" y="152289"/>
                      <a:pt x="507634" y="152289"/>
                    </a:cubicBezTo>
                    <a:cubicBezTo>
                      <a:pt x="703895" y="152289"/>
                      <a:pt x="862995" y="311389"/>
                      <a:pt x="862995" y="507649"/>
                    </a:cubicBezTo>
                    <a:cubicBezTo>
                      <a:pt x="862766" y="703816"/>
                      <a:pt x="703801" y="862781"/>
                      <a:pt x="507634" y="863009"/>
                    </a:cubicBezTo>
                    <a:close/>
                  </a:path>
                </a:pathLst>
              </a:custGeom>
              <a:solidFill>
                <a:schemeClr val="bg1"/>
              </a:solidFill>
              <a:ln w="252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77A8939-42F0-4634-8558-36C6FA0532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p:pic>
      <p:sp>
        <p:nvSpPr>
          <p:cNvPr id="6" name="Rectangle 5">
            <a:extLst>
              <a:ext uri="{FF2B5EF4-FFF2-40B4-BE49-F238E27FC236}">
                <a16:creationId xmlns:a16="http://schemas.microsoft.com/office/drawing/2014/main" id="{B3B87957-B7C7-4ED9-925B-F6E17F4B34B7}"/>
              </a:ext>
            </a:extLst>
          </p:cNvPr>
          <p:cNvSpPr/>
          <p:nvPr/>
        </p:nvSpPr>
        <p:spPr>
          <a:xfrm>
            <a:off x="0" y="0"/>
            <a:ext cx="12192000" cy="6858000"/>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6C111F2D-30B8-4365-A5FB-38E973E29552}"/>
              </a:ext>
            </a:extLst>
          </p:cNvPr>
          <p:cNvSpPr/>
          <p:nvPr/>
        </p:nvSpPr>
        <p:spPr>
          <a:xfrm>
            <a:off x="1736725" y="2705894"/>
            <a:ext cx="8718550" cy="1446213"/>
          </a:xfrm>
          <a:prstGeom prst="rect">
            <a:avLst/>
          </a:prstGeom>
        </p:spPr>
        <p:txBody>
          <a:bodyPr>
            <a:spAutoFit/>
          </a:bodyPr>
          <a:lstStyle/>
          <a:p>
            <a:pPr algn="ctr" eaLnBrk="1" fontAlgn="auto" hangingPunct="1">
              <a:spcBef>
                <a:spcPts val="0"/>
              </a:spcBef>
              <a:spcAft>
                <a:spcPts val="0"/>
              </a:spcAft>
              <a:defRPr/>
            </a:pPr>
            <a:r>
              <a:rPr lang="en-US" sz="8800" b="1" spc="3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THANKS</a:t>
            </a:r>
          </a:p>
        </p:txBody>
      </p:sp>
      <p:sp>
        <p:nvSpPr>
          <p:cNvPr id="8" name="Rectangle 7">
            <a:extLst>
              <a:ext uri="{FF2B5EF4-FFF2-40B4-BE49-F238E27FC236}">
                <a16:creationId xmlns:a16="http://schemas.microsoft.com/office/drawing/2014/main" id="{B133E2F8-C282-43EC-97F4-892FF245F8A3}"/>
              </a:ext>
            </a:extLst>
          </p:cNvPr>
          <p:cNvSpPr/>
          <p:nvPr/>
        </p:nvSpPr>
        <p:spPr>
          <a:xfrm>
            <a:off x="2960687" y="4297635"/>
            <a:ext cx="6270625" cy="71437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dirty="0">
                <a:solidFill>
                  <a:schemeClr val="bg1"/>
                </a:solidFill>
                <a:latin typeface="Lato" panose="020F0502020204030203" pitchFamily="34" charset="0"/>
              </a:rPr>
              <a:t>Lorem ipsum dolor sit amet </a:t>
            </a:r>
            <a:r>
              <a:rPr lang="en-US" sz="1100" spc="20" dirty="0" err="1">
                <a:solidFill>
                  <a:schemeClr val="bg1"/>
                </a:solidFill>
                <a:latin typeface="Lato" panose="020F0502020204030203" pitchFamily="34" charset="0"/>
              </a:rPr>
              <a:t>consectetur</a:t>
            </a:r>
            <a:r>
              <a:rPr lang="en-US" sz="1100" spc="20" dirty="0">
                <a:solidFill>
                  <a:schemeClr val="bg1"/>
                </a:solidFill>
                <a:latin typeface="Lato" panose="020F0502020204030203" pitchFamily="34" charset="0"/>
              </a:rPr>
              <a:t> adipiscing elit, sed do </a:t>
            </a:r>
            <a:r>
              <a:rPr lang="en-US" sz="1100" spc="20" dirty="0" err="1">
                <a:solidFill>
                  <a:schemeClr val="bg1"/>
                </a:solidFill>
                <a:latin typeface="Lato" panose="020F0502020204030203" pitchFamily="34" charset="0"/>
              </a:rPr>
              <a:t>eiusmod</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tempor</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incididunt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ut</a:t>
            </a:r>
            <a:r>
              <a:rPr lang="en-US" sz="1100" spc="20" dirty="0">
                <a:solidFill>
                  <a:schemeClr val="bg1"/>
                </a:solidFill>
                <a:latin typeface="Lato" panose="020F0502020204030203" pitchFamily="34" charset="0"/>
              </a:rPr>
              <a:t> </a:t>
            </a:r>
            <a:r>
              <a:rPr lang="en-US" sz="1100" spc="20" dirty="0" err="1">
                <a:solidFill>
                  <a:schemeClr val="bg1"/>
                </a:solidFill>
                <a:latin typeface="Lato" panose="020F0502020204030203" pitchFamily="34" charset="0"/>
              </a:rPr>
              <a:t>labore</a:t>
            </a:r>
            <a:r>
              <a:rPr lang="en-US" sz="1100" spc="20" dirty="0">
                <a:solidFill>
                  <a:schemeClr val="bg1"/>
                </a:solidFill>
                <a:latin typeface="Lato" panose="020F0502020204030203" pitchFamily="34" charset="0"/>
              </a:rPr>
              <a:t> et dolore magna </a:t>
            </a:r>
            <a:r>
              <a:rPr lang="en-US" sz="1100" spc="20" dirty="0" err="1">
                <a:solidFill>
                  <a:schemeClr val="bg1"/>
                </a:solidFill>
                <a:latin typeface="Lato" panose="020F0502020204030203" pitchFamily="34" charset="0"/>
              </a:rPr>
              <a:t>aliqua</a:t>
            </a:r>
            <a:r>
              <a:rPr lang="en-US" sz="1100" spc="20" dirty="0">
                <a:solidFill>
                  <a:schemeClr val="bg1"/>
                </a:solidFill>
                <a:latin typeface="Lato" panose="020F0502020204030203"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A6203D-AF56-4BB5-80D2-69C1216CFB87}"/>
              </a:ext>
            </a:extLst>
          </p:cNvPr>
          <p:cNvSpPr/>
          <p:nvPr/>
        </p:nvSpPr>
        <p:spPr>
          <a:xfrm>
            <a:off x="8843963" y="0"/>
            <a:ext cx="334803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ABCC27C7-F645-409E-9833-10138AE3DFCA}"/>
              </a:ext>
            </a:extLst>
          </p:cNvPr>
          <p:cNvSpPr/>
          <p:nvPr/>
        </p:nvSpPr>
        <p:spPr>
          <a:xfrm>
            <a:off x="559707" y="876300"/>
            <a:ext cx="4317091" cy="80490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mj-lt"/>
                <a:ea typeface="Open Sans" panose="020B0606030504020204" pitchFamily="34" charset="0"/>
                <a:cs typeface="Open Sans" panose="020B0606030504020204" pitchFamily="34" charset="0"/>
              </a:rPr>
              <a:t>It is the spirit and not the form of law that keeps justice alive.</a:t>
            </a:r>
          </a:p>
        </p:txBody>
      </p:sp>
      <p:sp>
        <p:nvSpPr>
          <p:cNvPr id="20" name="Rectangle 19">
            <a:extLst>
              <a:ext uri="{FF2B5EF4-FFF2-40B4-BE49-F238E27FC236}">
                <a16:creationId xmlns:a16="http://schemas.microsoft.com/office/drawing/2014/main" id="{65EDF222-10F8-4A93-9884-54F29CC77318}"/>
              </a:ext>
            </a:extLst>
          </p:cNvPr>
          <p:cNvSpPr/>
          <p:nvPr/>
        </p:nvSpPr>
        <p:spPr>
          <a:xfrm>
            <a:off x="545420" y="2417763"/>
            <a:ext cx="4331379" cy="1739964"/>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dirty="0">
                <a:solidFill>
                  <a:schemeClr val="tx1">
                    <a:lumMod val="65000"/>
                    <a:lumOff val="35000"/>
                  </a:schemeClr>
                </a:solidFill>
              </a:rPr>
              <a:t>Lorem ipsum dolor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 </a:t>
            </a:r>
            <a:r>
              <a:rPr lang="en-US" sz="1100" spc="20" dirty="0" err="1">
                <a:solidFill>
                  <a:schemeClr val="tx1">
                    <a:lumMod val="65000"/>
                    <a:lumOff val="35000"/>
                  </a:schemeClr>
                </a:solidFill>
              </a:rPr>
              <a:t>aliqua</a:t>
            </a:r>
            <a:r>
              <a:rPr lang="en-US" sz="1100" spc="20" dirty="0">
                <a:solidFill>
                  <a:schemeClr val="tx1">
                    <a:lumMod val="65000"/>
                    <a:lumOff val="35000"/>
                  </a:schemeClr>
                </a:solidFill>
              </a:rPr>
              <a:t>. Ut </a:t>
            </a:r>
            <a:r>
              <a:rPr lang="en-US" sz="1100" spc="20" dirty="0" err="1">
                <a:solidFill>
                  <a:schemeClr val="tx1">
                    <a:lumMod val="65000"/>
                    <a:lumOff val="35000"/>
                  </a:schemeClr>
                </a:solidFill>
              </a:rPr>
              <a:t>enim</a:t>
            </a:r>
            <a:r>
              <a:rPr lang="en-US" sz="1100" spc="20" dirty="0">
                <a:solidFill>
                  <a:schemeClr val="tx1">
                    <a:lumMod val="65000"/>
                    <a:lumOff val="35000"/>
                  </a:schemeClr>
                </a:solidFill>
              </a:rPr>
              <a:t> ad minim </a:t>
            </a:r>
            <a:r>
              <a:rPr lang="en-US" sz="1100" spc="20" dirty="0" err="1">
                <a:solidFill>
                  <a:schemeClr val="tx1">
                    <a:lumMod val="65000"/>
                    <a:lumOff val="35000"/>
                  </a:schemeClr>
                </a:solidFill>
              </a:rPr>
              <a:t>veniam</a:t>
            </a:r>
            <a:r>
              <a:rPr lang="en-US" sz="1100" spc="20" dirty="0">
                <a:solidFill>
                  <a:schemeClr val="tx1">
                    <a:lumMod val="65000"/>
                    <a:lumOff val="35000"/>
                  </a:schemeClr>
                </a:solidFill>
              </a:rPr>
              <a:t>, </a:t>
            </a:r>
            <a:r>
              <a:rPr lang="en-US" sz="1100" spc="20" dirty="0" err="1">
                <a:solidFill>
                  <a:schemeClr val="tx1">
                    <a:lumMod val="65000"/>
                    <a:lumOff val="35000"/>
                  </a:schemeClr>
                </a:solidFill>
              </a:rPr>
              <a:t>quis</a:t>
            </a:r>
            <a:r>
              <a:rPr lang="en-US" sz="1100" spc="20" dirty="0">
                <a:solidFill>
                  <a:schemeClr val="tx1">
                    <a:lumMod val="65000"/>
                    <a:lumOff val="35000"/>
                  </a:schemeClr>
                </a:solidFill>
              </a:rPr>
              <a:t> </a:t>
            </a:r>
            <a:r>
              <a:rPr lang="en-US" sz="1100" spc="20" dirty="0" err="1">
                <a:solidFill>
                  <a:schemeClr val="tx1">
                    <a:lumMod val="65000"/>
                    <a:lumOff val="35000"/>
                  </a:schemeClr>
                </a:solidFill>
              </a:rPr>
              <a:t>nostrud</a:t>
            </a:r>
            <a:r>
              <a:rPr lang="en-US" sz="1100" spc="20" dirty="0">
                <a:solidFill>
                  <a:schemeClr val="tx1">
                    <a:lumMod val="65000"/>
                    <a:lumOff val="35000"/>
                  </a:schemeClr>
                </a:solidFill>
              </a:rPr>
              <a:t> exercitation </a:t>
            </a:r>
            <a:r>
              <a:rPr lang="en-US" sz="1100" spc="20" dirty="0" err="1">
                <a:solidFill>
                  <a:schemeClr val="tx1">
                    <a:lumMod val="65000"/>
                    <a:lumOff val="35000"/>
                  </a:schemeClr>
                </a:solidFill>
              </a:rPr>
              <a:t>ullamco</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laboris</a:t>
            </a:r>
            <a:r>
              <a:rPr lang="en-US" sz="1100" spc="20" dirty="0">
                <a:solidFill>
                  <a:schemeClr val="tx1">
                    <a:lumMod val="65000"/>
                    <a:lumOff val="35000"/>
                  </a:schemeClr>
                </a:solidFill>
              </a:rPr>
              <a:t> nisi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aliquip</a:t>
            </a:r>
            <a:r>
              <a:rPr lang="en-US" sz="1100" spc="20" dirty="0">
                <a:solidFill>
                  <a:schemeClr val="tx1">
                    <a:lumMod val="65000"/>
                    <a:lumOff val="35000"/>
                  </a:schemeClr>
                </a:solidFill>
              </a:rPr>
              <a:t> ex </a:t>
            </a:r>
            <a:r>
              <a:rPr lang="en-US" sz="1100" spc="20" dirty="0" err="1">
                <a:solidFill>
                  <a:schemeClr val="tx1">
                    <a:lumMod val="65000"/>
                    <a:lumOff val="35000"/>
                  </a:schemeClr>
                </a:solidFill>
              </a:rPr>
              <a:t>ea</a:t>
            </a:r>
            <a:r>
              <a:rPr lang="en-US" sz="1100" spc="20" dirty="0">
                <a:solidFill>
                  <a:schemeClr val="tx1">
                    <a:lumMod val="65000"/>
                    <a:lumOff val="35000"/>
                  </a:schemeClr>
                </a:solidFill>
              </a:rPr>
              <a:t> </a:t>
            </a:r>
            <a:r>
              <a:rPr lang="en-US" sz="1100" spc="20" dirty="0" err="1">
                <a:solidFill>
                  <a:schemeClr val="tx1">
                    <a:lumMod val="65000"/>
                    <a:lumOff val="35000"/>
                  </a:schemeClr>
                </a:solidFill>
              </a:rPr>
              <a:t>commodo</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consequat</a:t>
            </a:r>
            <a:r>
              <a:rPr lang="en-US" sz="1100" spc="20" dirty="0">
                <a:solidFill>
                  <a:schemeClr val="tx1">
                    <a:lumMod val="65000"/>
                    <a:lumOff val="35000"/>
                  </a:schemeClr>
                </a:solidFill>
              </a:rPr>
              <a:t>.</a:t>
            </a:r>
          </a:p>
        </p:txBody>
      </p:sp>
      <p:sp>
        <p:nvSpPr>
          <p:cNvPr id="27" name="Rectangle 26">
            <a:extLst>
              <a:ext uri="{FF2B5EF4-FFF2-40B4-BE49-F238E27FC236}">
                <a16:creationId xmlns:a16="http://schemas.microsoft.com/office/drawing/2014/main" id="{C12EF6DB-D951-4BE0-8E94-4A41404E9CFE}"/>
              </a:ext>
            </a:extLst>
          </p:cNvPr>
          <p:cNvSpPr/>
          <p:nvPr/>
        </p:nvSpPr>
        <p:spPr>
          <a:xfrm>
            <a:off x="545420" y="4062413"/>
            <a:ext cx="4331379" cy="1401409"/>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rPr>
              <a:t>Lorem ipsum dolor sit amet consectetur adipiscing elit, sed do eiusmod tempor incididunt ut labore et dolore magna aliqua. Ut enim ad minim veniam quis nostrud exercitation.</a:t>
            </a:r>
            <a:endParaRPr lang="en-US" sz="1100" spc="20" dirty="0">
              <a:solidFill>
                <a:schemeClr val="tx1">
                  <a:lumMod val="65000"/>
                  <a:lumOff val="35000"/>
                </a:schemeClr>
              </a:solidFill>
            </a:endParaRPr>
          </a:p>
        </p:txBody>
      </p:sp>
      <p:pic>
        <p:nvPicPr>
          <p:cNvPr id="10" name="Picture Placeholder 9">
            <a:extLst>
              <a:ext uri="{FF2B5EF4-FFF2-40B4-BE49-F238E27FC236}">
                <a16:creationId xmlns:a16="http://schemas.microsoft.com/office/drawing/2014/main" id="{CD988AEE-C119-43DD-8E0E-6A68290FF5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336" r="23336"/>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B94C23B-4751-4333-AECB-56958564F82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a:xfrm>
            <a:off x="973138" y="1785938"/>
            <a:ext cx="2641600" cy="2641600"/>
          </a:xfrm>
        </p:spPr>
      </p:pic>
      <p:pic>
        <p:nvPicPr>
          <p:cNvPr id="8" name="Picture Placeholder 7">
            <a:extLst>
              <a:ext uri="{FF2B5EF4-FFF2-40B4-BE49-F238E27FC236}">
                <a16:creationId xmlns:a16="http://schemas.microsoft.com/office/drawing/2014/main" id="{30EA79DE-DD01-4E15-A9E5-A0FCFF64F66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30" r="16630"/>
          <a:stretch>
            <a:fillRect/>
          </a:stretch>
        </p:blipFill>
        <p:spPr>
          <a:xfrm>
            <a:off x="4572000" y="1785938"/>
            <a:ext cx="2641600" cy="2641600"/>
          </a:xfrm>
        </p:spPr>
      </p:pic>
      <p:pic>
        <p:nvPicPr>
          <p:cNvPr id="11" name="Picture Placeholder 10">
            <a:extLst>
              <a:ext uri="{FF2B5EF4-FFF2-40B4-BE49-F238E27FC236}">
                <a16:creationId xmlns:a16="http://schemas.microsoft.com/office/drawing/2014/main" id="{300DE83B-89EA-44E8-A64B-7600C44B8A7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67" r="16667"/>
          <a:stretch>
            <a:fillRect/>
          </a:stretch>
        </p:blipFill>
        <p:spPr>
          <a:xfrm>
            <a:off x="8234363" y="1785938"/>
            <a:ext cx="2641600" cy="2641600"/>
          </a:xfrm>
        </p:spPr>
      </p:pic>
      <p:sp>
        <p:nvSpPr>
          <p:cNvPr id="29" name="Rectangle 28">
            <a:extLst>
              <a:ext uri="{FF2B5EF4-FFF2-40B4-BE49-F238E27FC236}">
                <a16:creationId xmlns:a16="http://schemas.microsoft.com/office/drawing/2014/main" id="{02E54CFF-8B69-44B6-BE71-039241BEE13D}"/>
              </a:ext>
            </a:extLst>
          </p:cNvPr>
          <p:cNvSpPr/>
          <p:nvPr/>
        </p:nvSpPr>
        <p:spPr>
          <a:xfrm>
            <a:off x="3802063" y="442913"/>
            <a:ext cx="4587875" cy="804862"/>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mj-lt"/>
              </a:rPr>
              <a:t>Ignorance of fact is excused but not ignorance of law.</a:t>
            </a:r>
            <a:endParaRPr lang="en-US" sz="2800" b="1" dirty="0">
              <a:solidFill>
                <a:schemeClr val="accent4"/>
              </a:solidFill>
              <a:latin typeface="+mj-lt"/>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0000FCEC-ED1C-4E4A-8516-008C21A52840}"/>
              </a:ext>
            </a:extLst>
          </p:cNvPr>
          <p:cNvSpPr/>
          <p:nvPr/>
        </p:nvSpPr>
        <p:spPr>
          <a:xfrm>
            <a:off x="1058863" y="4851400"/>
            <a:ext cx="2468562" cy="371384"/>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dirty="0">
                <a:solidFill>
                  <a:schemeClr val="accent4"/>
                </a:solidFill>
              </a:rPr>
              <a:t>Investigation</a:t>
            </a:r>
            <a:endParaRPr lang="en-US" sz="1600" b="1" spc="20" dirty="0">
              <a:solidFill>
                <a:schemeClr val="accent4"/>
              </a:solidFill>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1DB7526D-F502-4E47-AC15-72160F81B4A5}"/>
              </a:ext>
            </a:extLst>
          </p:cNvPr>
          <p:cNvSpPr/>
          <p:nvPr/>
        </p:nvSpPr>
        <p:spPr>
          <a:xfrm>
            <a:off x="784225" y="5251450"/>
            <a:ext cx="3089275" cy="106285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dirty="0">
                <a:solidFill>
                  <a:schemeClr val="tx1">
                    <a:lumMod val="65000"/>
                    <a:lumOff val="35000"/>
                  </a:schemeClr>
                </a:solidFill>
              </a:rPr>
              <a:t>Lorem ipsum dolor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a:t>
            </a:r>
          </a:p>
        </p:txBody>
      </p:sp>
      <p:sp>
        <p:nvSpPr>
          <p:cNvPr id="32" name="Rectangle 31">
            <a:extLst>
              <a:ext uri="{FF2B5EF4-FFF2-40B4-BE49-F238E27FC236}">
                <a16:creationId xmlns:a16="http://schemas.microsoft.com/office/drawing/2014/main" id="{38906B57-F56C-4AA4-A6AD-B0B36649C38F}"/>
              </a:ext>
            </a:extLst>
          </p:cNvPr>
          <p:cNvSpPr/>
          <p:nvPr/>
        </p:nvSpPr>
        <p:spPr>
          <a:xfrm>
            <a:off x="4657725" y="4884738"/>
            <a:ext cx="2470150" cy="371384"/>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dirty="0">
                <a:solidFill>
                  <a:schemeClr val="accent4"/>
                </a:solidFill>
              </a:rPr>
              <a:t>Data Collection</a:t>
            </a:r>
            <a:endParaRPr lang="en-US" sz="1600" b="1" spc="20" dirty="0">
              <a:solidFill>
                <a:schemeClr val="accent4"/>
              </a:solidFill>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FD03B557-F136-450C-93CB-FF74439186EA}"/>
              </a:ext>
            </a:extLst>
          </p:cNvPr>
          <p:cNvSpPr/>
          <p:nvPr/>
        </p:nvSpPr>
        <p:spPr>
          <a:xfrm>
            <a:off x="4348163" y="5251450"/>
            <a:ext cx="3089275" cy="106285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dirty="0">
                <a:solidFill>
                  <a:schemeClr val="tx1">
                    <a:lumMod val="65000"/>
                    <a:lumOff val="35000"/>
                  </a:schemeClr>
                </a:solidFill>
              </a:rPr>
              <a:t>Lorem ipsum dolor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a:t>
            </a:r>
          </a:p>
        </p:txBody>
      </p:sp>
      <p:sp>
        <p:nvSpPr>
          <p:cNvPr id="34" name="Rectangle 33">
            <a:extLst>
              <a:ext uri="{FF2B5EF4-FFF2-40B4-BE49-F238E27FC236}">
                <a16:creationId xmlns:a16="http://schemas.microsoft.com/office/drawing/2014/main" id="{31C344AB-6850-4671-AB44-FAEF37424E33}"/>
              </a:ext>
            </a:extLst>
          </p:cNvPr>
          <p:cNvSpPr/>
          <p:nvPr/>
        </p:nvSpPr>
        <p:spPr>
          <a:xfrm>
            <a:off x="8321675" y="4859338"/>
            <a:ext cx="2468563" cy="371384"/>
          </a:xfrm>
          <a:prstGeom prst="rect">
            <a:avLst/>
          </a:prstGeom>
        </p:spPr>
        <p:txBody>
          <a:bodyPr>
            <a:spAutoFit/>
          </a:bodyPr>
          <a:lstStyle/>
          <a:p>
            <a:pPr algn="ctr" eaLnBrk="1" fontAlgn="auto" hangingPunct="1">
              <a:lnSpc>
                <a:spcPct val="120000"/>
              </a:lnSpc>
              <a:spcBef>
                <a:spcPts val="0"/>
              </a:spcBef>
              <a:spcAft>
                <a:spcPts val="0"/>
              </a:spcAft>
              <a:defRPr/>
            </a:pPr>
            <a:r>
              <a:rPr lang="en-US" sz="1600" b="1" spc="20" dirty="0">
                <a:solidFill>
                  <a:schemeClr val="accent4"/>
                </a:solidFill>
              </a:rPr>
              <a:t>Decision Making</a:t>
            </a:r>
            <a:endParaRPr lang="en-US" sz="1600" b="1" spc="20" dirty="0">
              <a:solidFill>
                <a:schemeClr val="accent4"/>
              </a:solidFill>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508AE1C-ACB9-4005-A2F3-1720B5FBBA1A}"/>
              </a:ext>
            </a:extLst>
          </p:cNvPr>
          <p:cNvSpPr/>
          <p:nvPr/>
        </p:nvSpPr>
        <p:spPr>
          <a:xfrm>
            <a:off x="8010525" y="5226050"/>
            <a:ext cx="3089275" cy="1062855"/>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spcBef>
                <a:spcPts val="0"/>
              </a:spcBef>
              <a:spcAft>
                <a:spcPts val="0"/>
              </a:spcAft>
              <a:defRPr/>
            </a:pPr>
            <a:r>
              <a:rPr lang="en-US" sz="1100" spc="20" dirty="0">
                <a:solidFill>
                  <a:schemeClr val="tx1">
                    <a:lumMod val="65000"/>
                    <a:lumOff val="35000"/>
                  </a:schemeClr>
                </a:solidFill>
              </a:rPr>
              <a:t>Lorem ipsum dolor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a:t>
            </a:r>
          </a:p>
        </p:txBody>
      </p:sp>
      <p:grpSp>
        <p:nvGrpSpPr>
          <p:cNvPr id="28684" name="Group 3">
            <a:extLst>
              <a:ext uri="{FF2B5EF4-FFF2-40B4-BE49-F238E27FC236}">
                <a16:creationId xmlns:a16="http://schemas.microsoft.com/office/drawing/2014/main" id="{F50F0020-1F59-4173-B373-72D271C2A172}"/>
              </a:ext>
            </a:extLst>
          </p:cNvPr>
          <p:cNvGrpSpPr>
            <a:grpSpLocks/>
          </p:cNvGrpSpPr>
          <p:nvPr/>
        </p:nvGrpSpPr>
        <p:grpSpPr bwMode="auto">
          <a:xfrm>
            <a:off x="3138488" y="1920875"/>
            <a:ext cx="639762" cy="639763"/>
            <a:chOff x="3138162" y="1920596"/>
            <a:chExt cx="639882" cy="639882"/>
          </a:xfrm>
        </p:grpSpPr>
        <p:sp>
          <p:nvSpPr>
            <p:cNvPr id="2" name="Oval 1">
              <a:extLst>
                <a:ext uri="{FF2B5EF4-FFF2-40B4-BE49-F238E27FC236}">
                  <a16:creationId xmlns:a16="http://schemas.microsoft.com/office/drawing/2014/main" id="{9FB35680-C25B-4B3F-A3F9-0BAD4AA69D65}"/>
                </a:ext>
              </a:extLst>
            </p:cNvPr>
            <p:cNvSpPr/>
            <p:nvPr/>
          </p:nvSpPr>
          <p:spPr>
            <a:xfrm>
              <a:off x="3138162" y="1920596"/>
              <a:ext cx="639882" cy="639882"/>
            </a:xfrm>
            <a:prstGeom prst="ellipse">
              <a:avLst/>
            </a:prstGeom>
            <a:solidFill>
              <a:schemeClr val="accent4"/>
            </a:solidFill>
            <a:ln>
              <a:noFill/>
            </a:ln>
            <a:effectLst>
              <a:outerShdw blurRad="76200" dist="38100" dir="81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a:extLst>
                <a:ext uri="{FF2B5EF4-FFF2-40B4-BE49-F238E27FC236}">
                  <a16:creationId xmlns:a16="http://schemas.microsoft.com/office/drawing/2014/main" id="{5ED0D4B8-8E5F-4D6E-BDC2-B484DE15FCFC}"/>
                </a:ext>
              </a:extLst>
            </p:cNvPr>
            <p:cNvSpPr/>
            <p:nvPr/>
          </p:nvSpPr>
          <p:spPr>
            <a:xfrm>
              <a:off x="3209612" y="2046032"/>
              <a:ext cx="509684" cy="366780"/>
            </a:xfrm>
            <a:prstGeom prst="rect">
              <a:avLst/>
            </a:prstGeom>
          </p:spPr>
          <p:txBody>
            <a:bodyPr>
              <a:spAutoFit/>
            </a:bodyPr>
            <a:lstStyle/>
            <a:p>
              <a:pPr algn="ctr" eaLnBrk="1" fontAlgn="auto" hangingPunct="1">
                <a:lnSpc>
                  <a:spcPct val="120000"/>
                </a:lnSpc>
                <a:spcBef>
                  <a:spcPts val="0"/>
                </a:spcBef>
                <a:spcAft>
                  <a:spcPts val="0"/>
                </a:spcAft>
                <a:defRPr/>
              </a:pPr>
              <a:r>
                <a:rPr lang="en-US" sz="1600" b="1" spc="100">
                  <a:solidFill>
                    <a:schemeClr val="bg1"/>
                  </a:solidFill>
                  <a:latin typeface="Open Sans" panose="020B0606030504020204" pitchFamily="34" charset="0"/>
                  <a:ea typeface="Open Sans" panose="020B0606030504020204" pitchFamily="34" charset="0"/>
                  <a:cs typeface="Open Sans" panose="020B0606030504020204" pitchFamily="34" charset="0"/>
                </a:rPr>
                <a:t>01</a:t>
              </a:r>
              <a:endParaRPr lang="en-US" sz="1600" b="1" spc="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8685" name="Group 38">
            <a:extLst>
              <a:ext uri="{FF2B5EF4-FFF2-40B4-BE49-F238E27FC236}">
                <a16:creationId xmlns:a16="http://schemas.microsoft.com/office/drawing/2014/main" id="{41CE4650-9F4F-4ACD-956D-1DD9E578DEF9}"/>
              </a:ext>
            </a:extLst>
          </p:cNvPr>
          <p:cNvGrpSpPr>
            <a:grpSpLocks/>
          </p:cNvGrpSpPr>
          <p:nvPr/>
        </p:nvGrpSpPr>
        <p:grpSpPr bwMode="auto">
          <a:xfrm>
            <a:off x="6681788" y="1920875"/>
            <a:ext cx="639762" cy="639763"/>
            <a:chOff x="3138162" y="1920596"/>
            <a:chExt cx="639882" cy="639882"/>
          </a:xfrm>
        </p:grpSpPr>
        <p:sp>
          <p:nvSpPr>
            <p:cNvPr id="40" name="Oval 39">
              <a:extLst>
                <a:ext uri="{FF2B5EF4-FFF2-40B4-BE49-F238E27FC236}">
                  <a16:creationId xmlns:a16="http://schemas.microsoft.com/office/drawing/2014/main" id="{B30C7B4C-64F1-4A56-9C20-B1F14AF7A970}"/>
                </a:ext>
              </a:extLst>
            </p:cNvPr>
            <p:cNvSpPr/>
            <p:nvPr/>
          </p:nvSpPr>
          <p:spPr>
            <a:xfrm>
              <a:off x="3138162" y="1920596"/>
              <a:ext cx="639882" cy="639882"/>
            </a:xfrm>
            <a:prstGeom prst="ellipse">
              <a:avLst/>
            </a:prstGeom>
            <a:solidFill>
              <a:schemeClr val="accent4"/>
            </a:solidFill>
            <a:ln>
              <a:noFill/>
            </a:ln>
            <a:effectLst>
              <a:outerShdw blurRad="76200" dist="38100" dir="81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ectangle 40">
              <a:extLst>
                <a:ext uri="{FF2B5EF4-FFF2-40B4-BE49-F238E27FC236}">
                  <a16:creationId xmlns:a16="http://schemas.microsoft.com/office/drawing/2014/main" id="{125FF0BC-2247-450C-A5CB-B2A8EEAA7020}"/>
                </a:ext>
              </a:extLst>
            </p:cNvPr>
            <p:cNvSpPr/>
            <p:nvPr/>
          </p:nvSpPr>
          <p:spPr>
            <a:xfrm>
              <a:off x="3209612" y="2046032"/>
              <a:ext cx="509684" cy="366780"/>
            </a:xfrm>
            <a:prstGeom prst="rect">
              <a:avLst/>
            </a:prstGeom>
          </p:spPr>
          <p:txBody>
            <a:bodyPr>
              <a:spAutoFit/>
            </a:bodyPr>
            <a:lstStyle/>
            <a:p>
              <a:pPr algn="ctr" eaLnBrk="1" fontAlgn="auto" hangingPunct="1">
                <a:lnSpc>
                  <a:spcPct val="120000"/>
                </a:lnSpc>
                <a:spcBef>
                  <a:spcPts val="0"/>
                </a:spcBef>
                <a:spcAft>
                  <a:spcPts val="0"/>
                </a:spcAft>
                <a:defRPr/>
              </a:pPr>
              <a:r>
                <a:rPr lang="en-US" sz="1600" b="1" spc="100">
                  <a:solidFill>
                    <a:schemeClr val="bg1"/>
                  </a:solidFill>
                  <a:latin typeface="Open Sans" panose="020B0606030504020204" pitchFamily="34" charset="0"/>
                  <a:ea typeface="Open Sans" panose="020B0606030504020204" pitchFamily="34" charset="0"/>
                  <a:cs typeface="Open Sans" panose="020B0606030504020204" pitchFamily="34" charset="0"/>
                </a:rPr>
                <a:t>02</a:t>
              </a:r>
              <a:endParaRPr lang="en-US" sz="1600" b="1" spc="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8686" name="Group 41">
            <a:extLst>
              <a:ext uri="{FF2B5EF4-FFF2-40B4-BE49-F238E27FC236}">
                <a16:creationId xmlns:a16="http://schemas.microsoft.com/office/drawing/2014/main" id="{961D08B8-F204-4B0C-9716-13BF230F7044}"/>
              </a:ext>
            </a:extLst>
          </p:cNvPr>
          <p:cNvGrpSpPr>
            <a:grpSpLocks/>
          </p:cNvGrpSpPr>
          <p:nvPr/>
        </p:nvGrpSpPr>
        <p:grpSpPr bwMode="auto">
          <a:xfrm>
            <a:off x="10364788" y="1920875"/>
            <a:ext cx="639762" cy="639763"/>
            <a:chOff x="3138162" y="1920596"/>
            <a:chExt cx="639882" cy="639882"/>
          </a:xfrm>
        </p:grpSpPr>
        <p:sp>
          <p:nvSpPr>
            <p:cNvPr id="43" name="Oval 42">
              <a:extLst>
                <a:ext uri="{FF2B5EF4-FFF2-40B4-BE49-F238E27FC236}">
                  <a16:creationId xmlns:a16="http://schemas.microsoft.com/office/drawing/2014/main" id="{A5ADA31F-91B5-45E5-AB22-80216C679CEC}"/>
                </a:ext>
              </a:extLst>
            </p:cNvPr>
            <p:cNvSpPr/>
            <p:nvPr/>
          </p:nvSpPr>
          <p:spPr>
            <a:xfrm>
              <a:off x="3138162" y="1920596"/>
              <a:ext cx="639882" cy="639882"/>
            </a:xfrm>
            <a:prstGeom prst="ellipse">
              <a:avLst/>
            </a:prstGeom>
            <a:solidFill>
              <a:schemeClr val="accent4"/>
            </a:solidFill>
            <a:ln>
              <a:noFill/>
            </a:ln>
            <a:effectLst>
              <a:outerShdw blurRad="76200" dist="38100" dir="81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Rectangle 43">
              <a:extLst>
                <a:ext uri="{FF2B5EF4-FFF2-40B4-BE49-F238E27FC236}">
                  <a16:creationId xmlns:a16="http://schemas.microsoft.com/office/drawing/2014/main" id="{32B2A55C-5825-4C5B-ACD6-1C1B1CC168EF}"/>
                </a:ext>
              </a:extLst>
            </p:cNvPr>
            <p:cNvSpPr/>
            <p:nvPr/>
          </p:nvSpPr>
          <p:spPr>
            <a:xfrm>
              <a:off x="3209612" y="2046032"/>
              <a:ext cx="509684" cy="366780"/>
            </a:xfrm>
            <a:prstGeom prst="rect">
              <a:avLst/>
            </a:prstGeom>
          </p:spPr>
          <p:txBody>
            <a:bodyPr>
              <a:spAutoFit/>
            </a:bodyPr>
            <a:lstStyle/>
            <a:p>
              <a:pPr algn="ctr" eaLnBrk="1" fontAlgn="auto" hangingPunct="1">
                <a:lnSpc>
                  <a:spcPct val="120000"/>
                </a:lnSpc>
                <a:spcBef>
                  <a:spcPts val="0"/>
                </a:spcBef>
                <a:spcAft>
                  <a:spcPts val="0"/>
                </a:spcAft>
                <a:defRPr/>
              </a:pPr>
              <a:r>
                <a:rPr lang="en-US" sz="1600" b="1" spc="100">
                  <a:solidFill>
                    <a:schemeClr val="bg1"/>
                  </a:solidFill>
                  <a:latin typeface="Open Sans" panose="020B0606030504020204" pitchFamily="34" charset="0"/>
                  <a:ea typeface="Open Sans" panose="020B0606030504020204" pitchFamily="34" charset="0"/>
                  <a:cs typeface="Open Sans" panose="020B0606030504020204" pitchFamily="34" charset="0"/>
                </a:rPr>
                <a:t>03</a:t>
              </a:r>
              <a:endParaRPr lang="en-US" sz="1600" b="1" spc="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5C95056-E711-4C8A-AE69-732C232F4F84}"/>
              </a:ext>
            </a:extLst>
          </p:cNvPr>
          <p:cNvSpPr/>
          <p:nvPr/>
        </p:nvSpPr>
        <p:spPr>
          <a:xfrm>
            <a:off x="0" y="0"/>
            <a:ext cx="33480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714723F-C8BC-49AA-A160-9DDCED2DC8B8}"/>
              </a:ext>
            </a:extLst>
          </p:cNvPr>
          <p:cNvSpPr/>
          <p:nvPr/>
        </p:nvSpPr>
        <p:spPr>
          <a:xfrm>
            <a:off x="6896100" y="879702"/>
            <a:ext cx="4770438" cy="80490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a:rPr>
              <a:t>The ignorance of the judge is the misfortune of the innocent.</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15382873-3EBC-472F-9946-EACDDD7CDD2D}"/>
              </a:ext>
            </a:extLst>
          </p:cNvPr>
          <p:cNvSpPr/>
          <p:nvPr/>
        </p:nvSpPr>
        <p:spPr>
          <a:xfrm>
            <a:off x="7794625" y="2486252"/>
            <a:ext cx="2468563" cy="366712"/>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Law and Justice</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FCC555EB-E530-4F36-A1A2-FDF9CCEBAC36}"/>
              </a:ext>
            </a:extLst>
          </p:cNvPr>
          <p:cNvSpPr/>
          <p:nvPr/>
        </p:nvSpPr>
        <p:spPr>
          <a:xfrm>
            <a:off x="7807325" y="2886302"/>
            <a:ext cx="3832225" cy="1392237"/>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a:t>
            </a:r>
            <a:endParaRPr lang="en-US" sz="1100" spc="20" dirty="0">
              <a:solidFill>
                <a:schemeClr val="tx1">
                  <a:lumMod val="65000"/>
                  <a:lumOff val="35000"/>
                </a:schemeClr>
              </a:solidFill>
              <a:latin typeface="Lato" panose="020F0502020204030203" pitchFamily="34" charset="0"/>
            </a:endParaRPr>
          </a:p>
        </p:txBody>
      </p:sp>
      <p:sp>
        <p:nvSpPr>
          <p:cNvPr id="20" name="Rectangle 19">
            <a:extLst>
              <a:ext uri="{FF2B5EF4-FFF2-40B4-BE49-F238E27FC236}">
                <a16:creationId xmlns:a16="http://schemas.microsoft.com/office/drawing/2014/main" id="{D2193790-F22B-4642-8D58-D7BCC94DDD55}"/>
              </a:ext>
            </a:extLst>
          </p:cNvPr>
          <p:cNvSpPr/>
          <p:nvPr/>
        </p:nvSpPr>
        <p:spPr>
          <a:xfrm>
            <a:off x="7794625" y="4610327"/>
            <a:ext cx="2468563" cy="368300"/>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ea typeface="Open Sans" panose="020B0606030504020204" pitchFamily="34" charset="0"/>
                <a:cs typeface="Open Sans" panose="020B0606030504020204" pitchFamily="34" charset="0"/>
              </a:rPr>
              <a:t>Courtroom</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6B291E9A-4F8F-4A31-A22F-C9FB441B0013}"/>
              </a:ext>
            </a:extLst>
          </p:cNvPr>
          <p:cNvSpPr/>
          <p:nvPr/>
        </p:nvSpPr>
        <p:spPr>
          <a:xfrm>
            <a:off x="7835900" y="5010377"/>
            <a:ext cx="3830638"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a:t>
            </a:r>
            <a:endParaRPr lang="en-US" sz="1100" spc="20" dirty="0">
              <a:solidFill>
                <a:schemeClr val="tx1">
                  <a:lumMod val="65000"/>
                  <a:lumOff val="35000"/>
                </a:schemeClr>
              </a:solidFill>
              <a:latin typeface="Lato" panose="020F0502020204030203" pitchFamily="34" charset="0"/>
            </a:endParaRPr>
          </a:p>
        </p:txBody>
      </p:sp>
      <p:pic>
        <p:nvPicPr>
          <p:cNvPr id="10" name="Picture Placeholder 9">
            <a:extLst>
              <a:ext uri="{FF2B5EF4-FFF2-40B4-BE49-F238E27FC236}">
                <a16:creationId xmlns:a16="http://schemas.microsoft.com/office/drawing/2014/main" id="{C0A02DA4-D916-426D-921E-360FDBEE69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23" r="11123"/>
          <a:stretch>
            <a:fillRect/>
          </a:stretch>
        </p:blipFill>
        <p:spPr>
          <a:xfrm>
            <a:off x="0" y="488950"/>
            <a:ext cx="6096000" cy="5880100"/>
          </a:xfrm>
        </p:spPr>
      </p:pic>
      <p:grpSp>
        <p:nvGrpSpPr>
          <p:cNvPr id="2" name="Graphic 9">
            <a:extLst>
              <a:ext uri="{FF2B5EF4-FFF2-40B4-BE49-F238E27FC236}">
                <a16:creationId xmlns:a16="http://schemas.microsoft.com/office/drawing/2014/main" id="{4CED9466-2DF8-4910-9584-D8141153AC01}"/>
              </a:ext>
            </a:extLst>
          </p:cNvPr>
          <p:cNvGrpSpPr/>
          <p:nvPr/>
        </p:nvGrpSpPr>
        <p:grpSpPr>
          <a:xfrm>
            <a:off x="6965696" y="2567540"/>
            <a:ext cx="571205" cy="571207"/>
            <a:chOff x="6965696" y="2349826"/>
            <a:chExt cx="571205" cy="571207"/>
          </a:xfrm>
          <a:solidFill>
            <a:srgbClr val="4B77D9"/>
          </a:solidFill>
        </p:grpSpPr>
        <p:sp>
          <p:nvSpPr>
            <p:cNvPr id="4" name="Freeform 3">
              <a:extLst>
                <a:ext uri="{FF2B5EF4-FFF2-40B4-BE49-F238E27FC236}">
                  <a16:creationId xmlns:a16="http://schemas.microsoft.com/office/drawing/2014/main" id="{13283BEC-A604-49C0-896E-BD864FA576F4}"/>
                </a:ext>
              </a:extLst>
            </p:cNvPr>
            <p:cNvSpPr/>
            <p:nvPr/>
          </p:nvSpPr>
          <p:spPr>
            <a:xfrm>
              <a:off x="7079937" y="2863912"/>
              <a:ext cx="342723" cy="57120"/>
            </a:xfrm>
            <a:custGeom>
              <a:avLst/>
              <a:gdLst>
                <a:gd name="connsiteX0" fmla="*/ 328443 w 342723"/>
                <a:gd name="connsiteY0" fmla="*/ 0 h 57120"/>
                <a:gd name="connsiteX1" fmla="*/ 342724 w 342723"/>
                <a:gd name="connsiteY1" fmla="*/ 14280 h 57120"/>
                <a:gd name="connsiteX2" fmla="*/ 342724 w 342723"/>
                <a:gd name="connsiteY2" fmla="*/ 42840 h 57120"/>
                <a:gd name="connsiteX3" fmla="*/ 328443 w 342723"/>
                <a:gd name="connsiteY3" fmla="*/ 57121 h 57120"/>
                <a:gd name="connsiteX4" fmla="*/ 14280 w 342723"/>
                <a:gd name="connsiteY4" fmla="*/ 57121 h 57120"/>
                <a:gd name="connsiteX5" fmla="*/ 0 w 342723"/>
                <a:gd name="connsiteY5" fmla="*/ 42840 h 57120"/>
                <a:gd name="connsiteX6" fmla="*/ 0 w 342723"/>
                <a:gd name="connsiteY6" fmla="*/ 14280 h 57120"/>
                <a:gd name="connsiteX7" fmla="*/ 14280 w 342723"/>
                <a:gd name="connsiteY7" fmla="*/ 0 h 5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23" h="57120">
                  <a:moveTo>
                    <a:pt x="328443" y="0"/>
                  </a:moveTo>
                  <a:cubicBezTo>
                    <a:pt x="336330" y="0"/>
                    <a:pt x="342724" y="6393"/>
                    <a:pt x="342724" y="14280"/>
                  </a:cubicBezTo>
                  <a:lnTo>
                    <a:pt x="342724" y="42840"/>
                  </a:lnTo>
                  <a:cubicBezTo>
                    <a:pt x="342724" y="50727"/>
                    <a:pt x="336330" y="57121"/>
                    <a:pt x="328443" y="57121"/>
                  </a:cubicBezTo>
                  <a:lnTo>
                    <a:pt x="14280" y="57121"/>
                  </a:lnTo>
                  <a:cubicBezTo>
                    <a:pt x="6393" y="57121"/>
                    <a:pt x="0" y="50727"/>
                    <a:pt x="0" y="42840"/>
                  </a:cubicBezTo>
                  <a:lnTo>
                    <a:pt x="0" y="14280"/>
                  </a:lnTo>
                  <a:cubicBezTo>
                    <a:pt x="0" y="6393"/>
                    <a:pt x="6393" y="0"/>
                    <a:pt x="14280" y="0"/>
                  </a:cubicBez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5">
              <a:extLst>
                <a:ext uri="{FF2B5EF4-FFF2-40B4-BE49-F238E27FC236}">
                  <a16:creationId xmlns:a16="http://schemas.microsoft.com/office/drawing/2014/main" id="{408943EF-B19B-4DDF-AA94-75EDA98464DA}"/>
                </a:ext>
              </a:extLst>
            </p:cNvPr>
            <p:cNvSpPr/>
            <p:nvPr/>
          </p:nvSpPr>
          <p:spPr>
            <a:xfrm>
              <a:off x="6965696" y="2349826"/>
              <a:ext cx="571205" cy="485526"/>
            </a:xfrm>
            <a:custGeom>
              <a:avLst/>
              <a:gdLst>
                <a:gd name="connsiteX0" fmla="*/ 507700 w 571205"/>
                <a:gd name="connsiteY0" fmla="*/ 85682 h 485526"/>
                <a:gd name="connsiteX1" fmla="*/ 556926 w 571205"/>
                <a:gd name="connsiteY1" fmla="*/ 85682 h 485526"/>
                <a:gd name="connsiteX2" fmla="*/ 571206 w 571205"/>
                <a:gd name="connsiteY2" fmla="*/ 71402 h 485526"/>
                <a:gd name="connsiteX3" fmla="*/ 556926 w 571205"/>
                <a:gd name="connsiteY3" fmla="*/ 57122 h 485526"/>
                <a:gd name="connsiteX4" fmla="*/ 355559 w 571205"/>
                <a:gd name="connsiteY4" fmla="*/ 57122 h 485526"/>
                <a:gd name="connsiteX5" fmla="*/ 271310 w 571205"/>
                <a:gd name="connsiteY5" fmla="*/ 1459 h 485526"/>
                <a:gd name="connsiteX6" fmla="*/ 215647 w 571205"/>
                <a:gd name="connsiteY6" fmla="*/ 57122 h 485526"/>
                <a:gd name="connsiteX7" fmla="*/ 14280 w 571205"/>
                <a:gd name="connsiteY7" fmla="*/ 57122 h 485526"/>
                <a:gd name="connsiteX8" fmla="*/ 0 w 571205"/>
                <a:gd name="connsiteY8" fmla="*/ 71402 h 485526"/>
                <a:gd name="connsiteX9" fmla="*/ 14280 w 571205"/>
                <a:gd name="connsiteY9" fmla="*/ 85682 h 485526"/>
                <a:gd name="connsiteX10" fmla="*/ 63506 w 571205"/>
                <a:gd name="connsiteY10" fmla="*/ 85682 h 485526"/>
                <a:gd name="connsiteX11" fmla="*/ 1285 w 571205"/>
                <a:gd name="connsiteY11" fmla="*/ 222571 h 485526"/>
                <a:gd name="connsiteX12" fmla="*/ 0 w 571205"/>
                <a:gd name="connsiteY12" fmla="*/ 228484 h 485526"/>
                <a:gd name="connsiteX13" fmla="*/ 85681 w 571205"/>
                <a:gd name="connsiteY13" fmla="*/ 314165 h 485526"/>
                <a:gd name="connsiteX14" fmla="*/ 171362 w 571205"/>
                <a:gd name="connsiteY14" fmla="*/ 228484 h 485526"/>
                <a:gd name="connsiteX15" fmla="*/ 170077 w 571205"/>
                <a:gd name="connsiteY15" fmla="*/ 222571 h 485526"/>
                <a:gd name="connsiteX16" fmla="*/ 107856 w 571205"/>
                <a:gd name="connsiteY16" fmla="*/ 85682 h 485526"/>
                <a:gd name="connsiteX17" fmla="*/ 215647 w 571205"/>
                <a:gd name="connsiteY17" fmla="*/ 85682 h 485526"/>
                <a:gd name="connsiteX18" fmla="*/ 257043 w 571205"/>
                <a:gd name="connsiteY18" fmla="*/ 136750 h 485526"/>
                <a:gd name="connsiteX19" fmla="*/ 257043 w 571205"/>
                <a:gd name="connsiteY19" fmla="*/ 428406 h 485526"/>
                <a:gd name="connsiteX20" fmla="*/ 185642 w 571205"/>
                <a:gd name="connsiteY20" fmla="*/ 428406 h 485526"/>
                <a:gd name="connsiteX21" fmla="*/ 171362 w 571205"/>
                <a:gd name="connsiteY21" fmla="*/ 442669 h 485526"/>
                <a:gd name="connsiteX22" fmla="*/ 171362 w 571205"/>
                <a:gd name="connsiteY22" fmla="*/ 442686 h 485526"/>
                <a:gd name="connsiteX23" fmla="*/ 171362 w 571205"/>
                <a:gd name="connsiteY23" fmla="*/ 471246 h 485526"/>
                <a:gd name="connsiteX24" fmla="*/ 185625 w 571205"/>
                <a:gd name="connsiteY24" fmla="*/ 485526 h 485526"/>
                <a:gd name="connsiteX25" fmla="*/ 185642 w 571205"/>
                <a:gd name="connsiteY25" fmla="*/ 485526 h 485526"/>
                <a:gd name="connsiteX26" fmla="*/ 385564 w 571205"/>
                <a:gd name="connsiteY26" fmla="*/ 485526 h 485526"/>
                <a:gd name="connsiteX27" fmla="*/ 399844 w 571205"/>
                <a:gd name="connsiteY27" fmla="*/ 471264 h 485526"/>
                <a:gd name="connsiteX28" fmla="*/ 399844 w 571205"/>
                <a:gd name="connsiteY28" fmla="*/ 471246 h 485526"/>
                <a:gd name="connsiteX29" fmla="*/ 399844 w 571205"/>
                <a:gd name="connsiteY29" fmla="*/ 442686 h 485526"/>
                <a:gd name="connsiteX30" fmla="*/ 385581 w 571205"/>
                <a:gd name="connsiteY30" fmla="*/ 428406 h 485526"/>
                <a:gd name="connsiteX31" fmla="*/ 385564 w 571205"/>
                <a:gd name="connsiteY31" fmla="*/ 428406 h 485526"/>
                <a:gd name="connsiteX32" fmla="*/ 314163 w 571205"/>
                <a:gd name="connsiteY32" fmla="*/ 428406 h 485526"/>
                <a:gd name="connsiteX33" fmla="*/ 314163 w 571205"/>
                <a:gd name="connsiteY33" fmla="*/ 136750 h 485526"/>
                <a:gd name="connsiteX34" fmla="*/ 355559 w 571205"/>
                <a:gd name="connsiteY34" fmla="*/ 85682 h 485526"/>
                <a:gd name="connsiteX35" fmla="*/ 463350 w 571205"/>
                <a:gd name="connsiteY35" fmla="*/ 85682 h 485526"/>
                <a:gd name="connsiteX36" fmla="*/ 401129 w 571205"/>
                <a:gd name="connsiteY36" fmla="*/ 222571 h 485526"/>
                <a:gd name="connsiteX37" fmla="*/ 399844 w 571205"/>
                <a:gd name="connsiteY37" fmla="*/ 228484 h 485526"/>
                <a:gd name="connsiteX38" fmla="*/ 485525 w 571205"/>
                <a:gd name="connsiteY38" fmla="*/ 314165 h 485526"/>
                <a:gd name="connsiteX39" fmla="*/ 571206 w 571205"/>
                <a:gd name="connsiteY39" fmla="*/ 228484 h 485526"/>
                <a:gd name="connsiteX40" fmla="*/ 569921 w 571205"/>
                <a:gd name="connsiteY40" fmla="*/ 222571 h 485526"/>
                <a:gd name="connsiteX41" fmla="*/ 36455 w 571205"/>
                <a:gd name="connsiteY41" fmla="*/ 214204 h 485526"/>
                <a:gd name="connsiteX42" fmla="*/ 85681 w 571205"/>
                <a:gd name="connsiteY42" fmla="*/ 105917 h 485526"/>
                <a:gd name="connsiteX43" fmla="*/ 134908 w 571205"/>
                <a:gd name="connsiteY43" fmla="*/ 214204 h 485526"/>
                <a:gd name="connsiteX44" fmla="*/ 436299 w 571205"/>
                <a:gd name="connsiteY44" fmla="*/ 214204 h 485526"/>
                <a:gd name="connsiteX45" fmla="*/ 485525 w 571205"/>
                <a:gd name="connsiteY45" fmla="*/ 105917 h 485526"/>
                <a:gd name="connsiteX46" fmla="*/ 534752 w 571205"/>
                <a:gd name="connsiteY46" fmla="*/ 214204 h 48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1205" h="485526">
                  <a:moveTo>
                    <a:pt x="507700" y="85682"/>
                  </a:moveTo>
                  <a:lnTo>
                    <a:pt x="556926" y="85682"/>
                  </a:lnTo>
                  <a:cubicBezTo>
                    <a:pt x="564813" y="85682"/>
                    <a:pt x="571206" y="79289"/>
                    <a:pt x="571206" y="71402"/>
                  </a:cubicBezTo>
                  <a:cubicBezTo>
                    <a:pt x="571206" y="63515"/>
                    <a:pt x="564813" y="57122"/>
                    <a:pt x="556926" y="57122"/>
                  </a:cubicBezTo>
                  <a:lnTo>
                    <a:pt x="355559" y="57122"/>
                  </a:lnTo>
                  <a:cubicBezTo>
                    <a:pt x="347665" y="18486"/>
                    <a:pt x="309946" y="-6434"/>
                    <a:pt x="271310" y="1459"/>
                  </a:cubicBezTo>
                  <a:cubicBezTo>
                    <a:pt x="243280" y="7186"/>
                    <a:pt x="221374" y="29092"/>
                    <a:pt x="215647" y="57122"/>
                  </a:cubicBezTo>
                  <a:lnTo>
                    <a:pt x="14280" y="57122"/>
                  </a:lnTo>
                  <a:cubicBezTo>
                    <a:pt x="6393" y="57122"/>
                    <a:pt x="0" y="63515"/>
                    <a:pt x="0" y="71402"/>
                  </a:cubicBezTo>
                  <a:cubicBezTo>
                    <a:pt x="0" y="79289"/>
                    <a:pt x="6393" y="85682"/>
                    <a:pt x="14280" y="85682"/>
                  </a:cubicBezTo>
                  <a:lnTo>
                    <a:pt x="63506" y="85682"/>
                  </a:lnTo>
                  <a:lnTo>
                    <a:pt x="1285" y="222571"/>
                  </a:lnTo>
                  <a:cubicBezTo>
                    <a:pt x="436" y="224427"/>
                    <a:pt x="-2" y="226443"/>
                    <a:pt x="0" y="228484"/>
                  </a:cubicBezTo>
                  <a:cubicBezTo>
                    <a:pt x="0" y="275804"/>
                    <a:pt x="38361" y="314165"/>
                    <a:pt x="85681" y="314165"/>
                  </a:cubicBezTo>
                  <a:cubicBezTo>
                    <a:pt x="133001" y="314165"/>
                    <a:pt x="171362" y="275804"/>
                    <a:pt x="171362" y="228484"/>
                  </a:cubicBezTo>
                  <a:cubicBezTo>
                    <a:pt x="171364" y="226443"/>
                    <a:pt x="170926" y="224427"/>
                    <a:pt x="170077" y="222571"/>
                  </a:cubicBezTo>
                  <a:lnTo>
                    <a:pt x="107856" y="85682"/>
                  </a:lnTo>
                  <a:lnTo>
                    <a:pt x="215647" y="85682"/>
                  </a:lnTo>
                  <a:cubicBezTo>
                    <a:pt x="220355" y="108408"/>
                    <a:pt x="235784" y="127442"/>
                    <a:pt x="257043" y="136750"/>
                  </a:cubicBezTo>
                  <a:lnTo>
                    <a:pt x="257043" y="428406"/>
                  </a:lnTo>
                  <a:lnTo>
                    <a:pt x="185642" y="428406"/>
                  </a:lnTo>
                  <a:cubicBezTo>
                    <a:pt x="177760" y="428401"/>
                    <a:pt x="171367" y="434787"/>
                    <a:pt x="171362" y="442669"/>
                  </a:cubicBezTo>
                  <a:cubicBezTo>
                    <a:pt x="171362" y="442675"/>
                    <a:pt x="171362" y="442680"/>
                    <a:pt x="171362" y="442686"/>
                  </a:cubicBezTo>
                  <a:lnTo>
                    <a:pt x="171362" y="471246"/>
                  </a:lnTo>
                  <a:cubicBezTo>
                    <a:pt x="171357" y="479128"/>
                    <a:pt x="177743" y="485521"/>
                    <a:pt x="185625" y="485526"/>
                  </a:cubicBezTo>
                  <a:cubicBezTo>
                    <a:pt x="185630" y="485526"/>
                    <a:pt x="185636" y="485526"/>
                    <a:pt x="185642" y="485526"/>
                  </a:cubicBezTo>
                  <a:lnTo>
                    <a:pt x="385564" y="485526"/>
                  </a:lnTo>
                  <a:cubicBezTo>
                    <a:pt x="393446" y="485532"/>
                    <a:pt x="399839" y="479145"/>
                    <a:pt x="399844" y="471264"/>
                  </a:cubicBezTo>
                  <a:cubicBezTo>
                    <a:pt x="399844" y="471258"/>
                    <a:pt x="399844" y="471252"/>
                    <a:pt x="399844" y="471246"/>
                  </a:cubicBezTo>
                  <a:lnTo>
                    <a:pt x="399844" y="442686"/>
                  </a:lnTo>
                  <a:cubicBezTo>
                    <a:pt x="399849" y="434804"/>
                    <a:pt x="393463" y="428411"/>
                    <a:pt x="385581" y="428406"/>
                  </a:cubicBezTo>
                  <a:cubicBezTo>
                    <a:pt x="385575" y="428406"/>
                    <a:pt x="385570" y="428406"/>
                    <a:pt x="385564" y="428406"/>
                  </a:cubicBezTo>
                  <a:lnTo>
                    <a:pt x="314163" y="428406"/>
                  </a:lnTo>
                  <a:lnTo>
                    <a:pt x="314163" y="136750"/>
                  </a:lnTo>
                  <a:cubicBezTo>
                    <a:pt x="335422" y="127442"/>
                    <a:pt x="350851" y="108408"/>
                    <a:pt x="355559" y="85682"/>
                  </a:cubicBezTo>
                  <a:lnTo>
                    <a:pt x="463350" y="85682"/>
                  </a:lnTo>
                  <a:lnTo>
                    <a:pt x="401129" y="222571"/>
                  </a:lnTo>
                  <a:cubicBezTo>
                    <a:pt x="400280" y="224427"/>
                    <a:pt x="399842" y="226443"/>
                    <a:pt x="399844" y="228484"/>
                  </a:cubicBezTo>
                  <a:cubicBezTo>
                    <a:pt x="399844" y="275804"/>
                    <a:pt x="438205" y="314165"/>
                    <a:pt x="485525" y="314165"/>
                  </a:cubicBezTo>
                  <a:cubicBezTo>
                    <a:pt x="532845" y="314165"/>
                    <a:pt x="571206" y="275804"/>
                    <a:pt x="571206" y="228484"/>
                  </a:cubicBezTo>
                  <a:cubicBezTo>
                    <a:pt x="571208" y="226443"/>
                    <a:pt x="570770" y="224427"/>
                    <a:pt x="569921" y="222571"/>
                  </a:cubicBezTo>
                  <a:close/>
                  <a:moveTo>
                    <a:pt x="36455" y="214204"/>
                  </a:moveTo>
                  <a:lnTo>
                    <a:pt x="85681" y="105917"/>
                  </a:lnTo>
                  <a:lnTo>
                    <a:pt x="134908" y="214204"/>
                  </a:lnTo>
                  <a:close/>
                  <a:moveTo>
                    <a:pt x="436299" y="214204"/>
                  </a:moveTo>
                  <a:lnTo>
                    <a:pt x="485525" y="105917"/>
                  </a:lnTo>
                  <a:lnTo>
                    <a:pt x="534752" y="214204"/>
                  </a:ln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7" name="Graphic 8">
            <a:extLst>
              <a:ext uri="{FF2B5EF4-FFF2-40B4-BE49-F238E27FC236}">
                <a16:creationId xmlns:a16="http://schemas.microsoft.com/office/drawing/2014/main" id="{978757C5-4554-454D-B374-43D6D5F0A19E}"/>
              </a:ext>
            </a:extLst>
          </p:cNvPr>
          <p:cNvGrpSpPr/>
          <p:nvPr/>
        </p:nvGrpSpPr>
        <p:grpSpPr>
          <a:xfrm>
            <a:off x="6994256" y="4678152"/>
            <a:ext cx="514085" cy="599766"/>
            <a:chOff x="6994256" y="4460438"/>
            <a:chExt cx="514085" cy="599766"/>
          </a:xfrm>
          <a:solidFill>
            <a:srgbClr val="4B77D9"/>
          </a:solidFill>
        </p:grpSpPr>
        <p:sp>
          <p:nvSpPr>
            <p:cNvPr id="8" name="Freeform 7">
              <a:extLst>
                <a:ext uri="{FF2B5EF4-FFF2-40B4-BE49-F238E27FC236}">
                  <a16:creationId xmlns:a16="http://schemas.microsoft.com/office/drawing/2014/main" id="{FE94F913-AC1C-4BAC-8CBA-1D735A0AAF69}"/>
                </a:ext>
              </a:extLst>
            </p:cNvPr>
            <p:cNvSpPr/>
            <p:nvPr/>
          </p:nvSpPr>
          <p:spPr>
            <a:xfrm>
              <a:off x="7037972" y="4460438"/>
              <a:ext cx="426653" cy="257042"/>
            </a:xfrm>
            <a:custGeom>
              <a:avLst/>
              <a:gdLst>
                <a:gd name="connsiteX0" fmla="*/ 227607 w 426653"/>
                <a:gd name="connsiteY0" fmla="*/ 114902 h 257042"/>
                <a:gd name="connsiteX1" fmla="*/ 227607 w 426653"/>
                <a:gd name="connsiteY1" fmla="*/ 85681 h 257042"/>
                <a:gd name="connsiteX2" fmla="*/ 299008 w 426653"/>
                <a:gd name="connsiteY2" fmla="*/ 85681 h 257042"/>
                <a:gd name="connsiteX3" fmla="*/ 313288 w 426653"/>
                <a:gd name="connsiteY3" fmla="*/ 71418 h 257042"/>
                <a:gd name="connsiteX4" fmla="*/ 313288 w 426653"/>
                <a:gd name="connsiteY4" fmla="*/ 71401 h 257042"/>
                <a:gd name="connsiteX5" fmla="*/ 313288 w 426653"/>
                <a:gd name="connsiteY5" fmla="*/ 14280 h 257042"/>
                <a:gd name="connsiteX6" fmla="*/ 299025 w 426653"/>
                <a:gd name="connsiteY6" fmla="*/ 0 h 257042"/>
                <a:gd name="connsiteX7" fmla="*/ 299008 w 426653"/>
                <a:gd name="connsiteY7" fmla="*/ 0 h 257042"/>
                <a:gd name="connsiteX8" fmla="*/ 213327 w 426653"/>
                <a:gd name="connsiteY8" fmla="*/ 0 h 257042"/>
                <a:gd name="connsiteX9" fmla="*/ 199047 w 426653"/>
                <a:gd name="connsiteY9" fmla="*/ 14263 h 257042"/>
                <a:gd name="connsiteX10" fmla="*/ 199047 w 426653"/>
                <a:gd name="connsiteY10" fmla="*/ 14280 h 257042"/>
                <a:gd name="connsiteX11" fmla="*/ 199047 w 426653"/>
                <a:gd name="connsiteY11" fmla="*/ 114902 h 257042"/>
                <a:gd name="connsiteX12" fmla="*/ 0 w 426653"/>
                <a:gd name="connsiteY12" fmla="*/ 257043 h 257042"/>
                <a:gd name="connsiteX13" fmla="*/ 426654 w 426653"/>
                <a:gd name="connsiteY13" fmla="*/ 257043 h 257042"/>
                <a:gd name="connsiteX14" fmla="*/ 227607 w 426653"/>
                <a:gd name="connsiteY14" fmla="*/ 114902 h 25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653" h="257042">
                  <a:moveTo>
                    <a:pt x="227607" y="114902"/>
                  </a:moveTo>
                  <a:lnTo>
                    <a:pt x="227607" y="85681"/>
                  </a:lnTo>
                  <a:lnTo>
                    <a:pt x="299008" y="85681"/>
                  </a:lnTo>
                  <a:cubicBezTo>
                    <a:pt x="306890" y="85686"/>
                    <a:pt x="313283" y="79300"/>
                    <a:pt x="313288" y="71418"/>
                  </a:cubicBezTo>
                  <a:cubicBezTo>
                    <a:pt x="313288" y="71412"/>
                    <a:pt x="313288" y="71406"/>
                    <a:pt x="313288" y="71401"/>
                  </a:cubicBezTo>
                  <a:lnTo>
                    <a:pt x="313288" y="14280"/>
                  </a:lnTo>
                  <a:cubicBezTo>
                    <a:pt x="313293" y="6398"/>
                    <a:pt x="306907" y="5"/>
                    <a:pt x="299025" y="0"/>
                  </a:cubicBezTo>
                  <a:cubicBezTo>
                    <a:pt x="299019" y="0"/>
                    <a:pt x="299013" y="0"/>
                    <a:pt x="299008" y="0"/>
                  </a:cubicBezTo>
                  <a:lnTo>
                    <a:pt x="213327" y="0"/>
                  </a:lnTo>
                  <a:cubicBezTo>
                    <a:pt x="205445" y="-5"/>
                    <a:pt x="199052" y="6381"/>
                    <a:pt x="199047" y="14263"/>
                  </a:cubicBezTo>
                  <a:cubicBezTo>
                    <a:pt x="199047" y="14269"/>
                    <a:pt x="199047" y="14274"/>
                    <a:pt x="199047" y="14280"/>
                  </a:cubicBezTo>
                  <a:lnTo>
                    <a:pt x="199047" y="114902"/>
                  </a:lnTo>
                  <a:cubicBezTo>
                    <a:pt x="127646" y="114241"/>
                    <a:pt x="13405" y="171362"/>
                    <a:pt x="0" y="257043"/>
                  </a:cubicBezTo>
                  <a:lnTo>
                    <a:pt x="426654" y="257043"/>
                  </a:lnTo>
                  <a:cubicBezTo>
                    <a:pt x="413249" y="171362"/>
                    <a:pt x="299008" y="114241"/>
                    <a:pt x="227607" y="114902"/>
                  </a:cubicBez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10">
              <a:extLst>
                <a:ext uri="{FF2B5EF4-FFF2-40B4-BE49-F238E27FC236}">
                  <a16:creationId xmlns:a16="http://schemas.microsoft.com/office/drawing/2014/main" id="{547EFAF7-FEF9-42CD-B6ED-63AB1B9C0F0C}"/>
                </a:ext>
              </a:extLst>
            </p:cNvPr>
            <p:cNvSpPr/>
            <p:nvPr/>
          </p:nvSpPr>
          <p:spPr>
            <a:xfrm>
              <a:off x="6994256" y="5003083"/>
              <a:ext cx="514085" cy="57120"/>
            </a:xfrm>
            <a:custGeom>
              <a:avLst/>
              <a:gdLst>
                <a:gd name="connsiteX0" fmla="*/ 499805 w 514085"/>
                <a:gd name="connsiteY0" fmla="*/ 0 h 57120"/>
                <a:gd name="connsiteX1" fmla="*/ 514085 w 514085"/>
                <a:gd name="connsiteY1" fmla="*/ 14280 h 57120"/>
                <a:gd name="connsiteX2" fmla="*/ 514085 w 514085"/>
                <a:gd name="connsiteY2" fmla="*/ 42840 h 57120"/>
                <a:gd name="connsiteX3" fmla="*/ 499805 w 514085"/>
                <a:gd name="connsiteY3" fmla="*/ 57121 h 57120"/>
                <a:gd name="connsiteX4" fmla="*/ 14280 w 514085"/>
                <a:gd name="connsiteY4" fmla="*/ 57121 h 57120"/>
                <a:gd name="connsiteX5" fmla="*/ 0 w 514085"/>
                <a:gd name="connsiteY5" fmla="*/ 42840 h 57120"/>
                <a:gd name="connsiteX6" fmla="*/ 0 w 514085"/>
                <a:gd name="connsiteY6" fmla="*/ 14280 h 57120"/>
                <a:gd name="connsiteX7" fmla="*/ 14280 w 514085"/>
                <a:gd name="connsiteY7" fmla="*/ 0 h 5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85" h="57120">
                  <a:moveTo>
                    <a:pt x="499805" y="0"/>
                  </a:moveTo>
                  <a:cubicBezTo>
                    <a:pt x="507692" y="0"/>
                    <a:pt x="514085" y="6393"/>
                    <a:pt x="514085" y="14280"/>
                  </a:cubicBezTo>
                  <a:lnTo>
                    <a:pt x="514085" y="42840"/>
                  </a:lnTo>
                  <a:cubicBezTo>
                    <a:pt x="514085" y="50727"/>
                    <a:pt x="507692" y="57121"/>
                    <a:pt x="499805" y="57121"/>
                  </a:cubicBezTo>
                  <a:lnTo>
                    <a:pt x="14280" y="57121"/>
                  </a:lnTo>
                  <a:cubicBezTo>
                    <a:pt x="6393" y="57121"/>
                    <a:pt x="0" y="50727"/>
                    <a:pt x="0" y="42840"/>
                  </a:cubicBezTo>
                  <a:lnTo>
                    <a:pt x="0" y="14280"/>
                  </a:lnTo>
                  <a:cubicBezTo>
                    <a:pt x="0" y="6393"/>
                    <a:pt x="6393" y="0"/>
                    <a:pt x="14280" y="0"/>
                  </a:cubicBez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2" name="Freeform 11">
              <a:extLst>
                <a:ext uri="{FF2B5EF4-FFF2-40B4-BE49-F238E27FC236}">
                  <a16:creationId xmlns:a16="http://schemas.microsoft.com/office/drawing/2014/main" id="{806D8458-C928-48F8-A396-983FF9CD3644}"/>
                </a:ext>
              </a:extLst>
            </p:cNvPr>
            <p:cNvSpPr/>
            <p:nvPr/>
          </p:nvSpPr>
          <p:spPr>
            <a:xfrm>
              <a:off x="7051377" y="4831722"/>
              <a:ext cx="57120" cy="142801"/>
            </a:xfrm>
            <a:custGeom>
              <a:avLst/>
              <a:gdLst>
                <a:gd name="connsiteX0" fmla="*/ 0 w 57120"/>
                <a:gd name="connsiteY0" fmla="*/ 0 h 142801"/>
                <a:gd name="connsiteX1" fmla="*/ 57121 w 57120"/>
                <a:gd name="connsiteY1" fmla="*/ 0 h 142801"/>
                <a:gd name="connsiteX2" fmla="*/ 57121 w 57120"/>
                <a:gd name="connsiteY2" fmla="*/ 142801 h 142801"/>
                <a:gd name="connsiteX3" fmla="*/ 0 w 57120"/>
                <a:gd name="connsiteY3" fmla="*/ 142801 h 142801"/>
              </a:gdLst>
              <a:ahLst/>
              <a:cxnLst>
                <a:cxn ang="0">
                  <a:pos x="connsiteX0" y="connsiteY0"/>
                </a:cxn>
                <a:cxn ang="0">
                  <a:pos x="connsiteX1" y="connsiteY1"/>
                </a:cxn>
                <a:cxn ang="0">
                  <a:pos x="connsiteX2" y="connsiteY2"/>
                </a:cxn>
                <a:cxn ang="0">
                  <a:pos x="connsiteX3" y="connsiteY3"/>
                </a:cxn>
              </a:cxnLst>
              <a:rect l="l" t="t" r="r" b="b"/>
              <a:pathLst>
                <a:path w="57120" h="142801">
                  <a:moveTo>
                    <a:pt x="0" y="0"/>
                  </a:moveTo>
                  <a:lnTo>
                    <a:pt x="57121" y="0"/>
                  </a:lnTo>
                  <a:lnTo>
                    <a:pt x="57121" y="142801"/>
                  </a:lnTo>
                  <a:lnTo>
                    <a:pt x="0" y="142801"/>
                  </a:ln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3" name="Freeform 12">
              <a:extLst>
                <a:ext uri="{FF2B5EF4-FFF2-40B4-BE49-F238E27FC236}">
                  <a16:creationId xmlns:a16="http://schemas.microsoft.com/office/drawing/2014/main" id="{13646D3A-F857-4569-9EB7-B6C71FC6C5EE}"/>
                </a:ext>
              </a:extLst>
            </p:cNvPr>
            <p:cNvSpPr/>
            <p:nvPr/>
          </p:nvSpPr>
          <p:spPr>
            <a:xfrm>
              <a:off x="6994256" y="4746041"/>
              <a:ext cx="514085" cy="57120"/>
            </a:xfrm>
            <a:custGeom>
              <a:avLst/>
              <a:gdLst>
                <a:gd name="connsiteX0" fmla="*/ 28560 w 514085"/>
                <a:gd name="connsiteY0" fmla="*/ 57121 h 57120"/>
                <a:gd name="connsiteX1" fmla="*/ 485525 w 514085"/>
                <a:gd name="connsiteY1" fmla="*/ 57121 h 57120"/>
                <a:gd name="connsiteX2" fmla="*/ 514085 w 514085"/>
                <a:gd name="connsiteY2" fmla="*/ 28560 h 57120"/>
                <a:gd name="connsiteX3" fmla="*/ 485525 w 514085"/>
                <a:gd name="connsiteY3" fmla="*/ 0 h 57120"/>
                <a:gd name="connsiteX4" fmla="*/ 28560 w 514085"/>
                <a:gd name="connsiteY4" fmla="*/ 0 h 57120"/>
                <a:gd name="connsiteX5" fmla="*/ 0 w 514085"/>
                <a:gd name="connsiteY5" fmla="*/ 28560 h 57120"/>
                <a:gd name="connsiteX6" fmla="*/ 28560 w 514085"/>
                <a:gd name="connsiteY6" fmla="*/ 57121 h 5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085" h="57120">
                  <a:moveTo>
                    <a:pt x="28560" y="57121"/>
                  </a:moveTo>
                  <a:lnTo>
                    <a:pt x="485525" y="57121"/>
                  </a:lnTo>
                  <a:cubicBezTo>
                    <a:pt x="501298" y="57121"/>
                    <a:pt x="514085" y="44333"/>
                    <a:pt x="514085" y="28560"/>
                  </a:cubicBezTo>
                  <a:cubicBezTo>
                    <a:pt x="514085" y="12787"/>
                    <a:pt x="501298" y="0"/>
                    <a:pt x="485525" y="0"/>
                  </a:cubicBezTo>
                  <a:lnTo>
                    <a:pt x="28560" y="0"/>
                  </a:lnTo>
                  <a:cubicBezTo>
                    <a:pt x="12787" y="0"/>
                    <a:pt x="0" y="12787"/>
                    <a:pt x="0" y="28560"/>
                  </a:cubicBezTo>
                  <a:cubicBezTo>
                    <a:pt x="0" y="44333"/>
                    <a:pt x="12787" y="57121"/>
                    <a:pt x="28560" y="57121"/>
                  </a:cubicBez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4" name="Freeform 13">
              <a:extLst>
                <a:ext uri="{FF2B5EF4-FFF2-40B4-BE49-F238E27FC236}">
                  <a16:creationId xmlns:a16="http://schemas.microsoft.com/office/drawing/2014/main" id="{648AE211-0075-4D29-9803-CD2D116C0978}"/>
                </a:ext>
              </a:extLst>
            </p:cNvPr>
            <p:cNvSpPr/>
            <p:nvPr/>
          </p:nvSpPr>
          <p:spPr>
            <a:xfrm>
              <a:off x="7279859" y="4831722"/>
              <a:ext cx="57120" cy="142801"/>
            </a:xfrm>
            <a:custGeom>
              <a:avLst/>
              <a:gdLst>
                <a:gd name="connsiteX0" fmla="*/ 0 w 57120"/>
                <a:gd name="connsiteY0" fmla="*/ 0 h 142801"/>
                <a:gd name="connsiteX1" fmla="*/ 57121 w 57120"/>
                <a:gd name="connsiteY1" fmla="*/ 0 h 142801"/>
                <a:gd name="connsiteX2" fmla="*/ 57121 w 57120"/>
                <a:gd name="connsiteY2" fmla="*/ 142801 h 142801"/>
                <a:gd name="connsiteX3" fmla="*/ 0 w 57120"/>
                <a:gd name="connsiteY3" fmla="*/ 142801 h 142801"/>
              </a:gdLst>
              <a:ahLst/>
              <a:cxnLst>
                <a:cxn ang="0">
                  <a:pos x="connsiteX0" y="connsiteY0"/>
                </a:cxn>
                <a:cxn ang="0">
                  <a:pos x="connsiteX1" y="connsiteY1"/>
                </a:cxn>
                <a:cxn ang="0">
                  <a:pos x="connsiteX2" y="connsiteY2"/>
                </a:cxn>
                <a:cxn ang="0">
                  <a:pos x="connsiteX3" y="connsiteY3"/>
                </a:cxn>
              </a:cxnLst>
              <a:rect l="l" t="t" r="r" b="b"/>
              <a:pathLst>
                <a:path w="57120" h="142801">
                  <a:moveTo>
                    <a:pt x="0" y="0"/>
                  </a:moveTo>
                  <a:lnTo>
                    <a:pt x="57121" y="0"/>
                  </a:lnTo>
                  <a:lnTo>
                    <a:pt x="57121" y="142801"/>
                  </a:lnTo>
                  <a:lnTo>
                    <a:pt x="0" y="142801"/>
                  </a:ln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5" name="Freeform 14">
              <a:extLst>
                <a:ext uri="{FF2B5EF4-FFF2-40B4-BE49-F238E27FC236}">
                  <a16:creationId xmlns:a16="http://schemas.microsoft.com/office/drawing/2014/main" id="{D8DE7280-44D6-4DE8-905E-B20247A7E8AC}"/>
                </a:ext>
              </a:extLst>
            </p:cNvPr>
            <p:cNvSpPr/>
            <p:nvPr/>
          </p:nvSpPr>
          <p:spPr>
            <a:xfrm>
              <a:off x="7165618" y="4831722"/>
              <a:ext cx="57120" cy="142801"/>
            </a:xfrm>
            <a:custGeom>
              <a:avLst/>
              <a:gdLst>
                <a:gd name="connsiteX0" fmla="*/ 0 w 57120"/>
                <a:gd name="connsiteY0" fmla="*/ 0 h 142801"/>
                <a:gd name="connsiteX1" fmla="*/ 57121 w 57120"/>
                <a:gd name="connsiteY1" fmla="*/ 0 h 142801"/>
                <a:gd name="connsiteX2" fmla="*/ 57121 w 57120"/>
                <a:gd name="connsiteY2" fmla="*/ 142801 h 142801"/>
                <a:gd name="connsiteX3" fmla="*/ 0 w 57120"/>
                <a:gd name="connsiteY3" fmla="*/ 142801 h 142801"/>
              </a:gdLst>
              <a:ahLst/>
              <a:cxnLst>
                <a:cxn ang="0">
                  <a:pos x="connsiteX0" y="connsiteY0"/>
                </a:cxn>
                <a:cxn ang="0">
                  <a:pos x="connsiteX1" y="connsiteY1"/>
                </a:cxn>
                <a:cxn ang="0">
                  <a:pos x="connsiteX2" y="connsiteY2"/>
                </a:cxn>
                <a:cxn ang="0">
                  <a:pos x="connsiteX3" y="connsiteY3"/>
                </a:cxn>
              </a:cxnLst>
              <a:rect l="l" t="t" r="r" b="b"/>
              <a:pathLst>
                <a:path w="57120" h="142801">
                  <a:moveTo>
                    <a:pt x="0" y="0"/>
                  </a:moveTo>
                  <a:lnTo>
                    <a:pt x="57121" y="0"/>
                  </a:lnTo>
                  <a:lnTo>
                    <a:pt x="57121" y="142801"/>
                  </a:lnTo>
                  <a:lnTo>
                    <a:pt x="0" y="142801"/>
                  </a:ln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16">
              <a:extLst>
                <a:ext uri="{FF2B5EF4-FFF2-40B4-BE49-F238E27FC236}">
                  <a16:creationId xmlns:a16="http://schemas.microsoft.com/office/drawing/2014/main" id="{E525C11A-39F7-4F0A-91D1-FA75839951AA}"/>
                </a:ext>
              </a:extLst>
            </p:cNvPr>
            <p:cNvSpPr/>
            <p:nvPr/>
          </p:nvSpPr>
          <p:spPr>
            <a:xfrm>
              <a:off x="7394100" y="4831722"/>
              <a:ext cx="57120" cy="142801"/>
            </a:xfrm>
            <a:custGeom>
              <a:avLst/>
              <a:gdLst>
                <a:gd name="connsiteX0" fmla="*/ 0 w 57120"/>
                <a:gd name="connsiteY0" fmla="*/ 0 h 142801"/>
                <a:gd name="connsiteX1" fmla="*/ 57121 w 57120"/>
                <a:gd name="connsiteY1" fmla="*/ 0 h 142801"/>
                <a:gd name="connsiteX2" fmla="*/ 57121 w 57120"/>
                <a:gd name="connsiteY2" fmla="*/ 142801 h 142801"/>
                <a:gd name="connsiteX3" fmla="*/ 0 w 57120"/>
                <a:gd name="connsiteY3" fmla="*/ 142801 h 142801"/>
              </a:gdLst>
              <a:ahLst/>
              <a:cxnLst>
                <a:cxn ang="0">
                  <a:pos x="connsiteX0" y="connsiteY0"/>
                </a:cxn>
                <a:cxn ang="0">
                  <a:pos x="connsiteX1" y="connsiteY1"/>
                </a:cxn>
                <a:cxn ang="0">
                  <a:pos x="connsiteX2" y="connsiteY2"/>
                </a:cxn>
                <a:cxn ang="0">
                  <a:pos x="connsiteX3" y="connsiteY3"/>
                </a:cxn>
              </a:cxnLst>
              <a:rect l="l" t="t" r="r" b="b"/>
              <a:pathLst>
                <a:path w="57120" h="142801">
                  <a:moveTo>
                    <a:pt x="0" y="0"/>
                  </a:moveTo>
                  <a:lnTo>
                    <a:pt x="57121" y="0"/>
                  </a:lnTo>
                  <a:lnTo>
                    <a:pt x="57121" y="142801"/>
                  </a:lnTo>
                  <a:lnTo>
                    <a:pt x="0" y="142801"/>
                  </a:lnTo>
                  <a:close/>
                </a:path>
              </a:pathLst>
            </a:custGeom>
            <a:solidFill>
              <a:schemeClr val="accent4"/>
            </a:solidFill>
            <a:ln w="7045"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634BCC-6B3C-4E6C-A84E-FF0D2DA980BF}"/>
              </a:ext>
            </a:extLst>
          </p:cNvPr>
          <p:cNvSpPr/>
          <p:nvPr/>
        </p:nvSpPr>
        <p:spPr>
          <a:xfrm>
            <a:off x="0" y="0"/>
            <a:ext cx="3268663" cy="32686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EDC548A-2807-4A96-B3DC-CC44290E6EAB}"/>
              </a:ext>
            </a:extLst>
          </p:cNvPr>
          <p:cNvSpPr/>
          <p:nvPr/>
        </p:nvSpPr>
        <p:spPr>
          <a:xfrm>
            <a:off x="2728974" y="3597277"/>
            <a:ext cx="6734052" cy="804863"/>
          </a:xfrm>
          <a:prstGeom prst="rect">
            <a:avLst/>
          </a:prstGeom>
        </p:spPr>
        <p:txBody>
          <a:bodyPr wrap="square">
            <a:spAutoFit/>
          </a:bodyPr>
          <a:lstStyle/>
          <a:p>
            <a:pPr algn="ctr" eaLnBrk="1" fontAlgn="auto" hangingPunct="1">
              <a:lnSpc>
                <a:spcPct val="120000"/>
              </a:lnSpc>
              <a:spcBef>
                <a:spcPts val="0"/>
              </a:spcBef>
              <a:spcAft>
                <a:spcPts val="0"/>
              </a:spcAft>
              <a:defRPr/>
            </a:pPr>
            <a:r>
              <a:rPr lang="en-US" sz="2000" b="1" dirty="0">
                <a:solidFill>
                  <a:schemeClr val="accent4"/>
                </a:solidFill>
                <a:latin typeface="+mj-lt"/>
              </a:rPr>
              <a:t>The judge ought to give judgment according to the allegations and the proofs.</a:t>
            </a:r>
            <a:endParaRPr lang="en-US" sz="2400" b="1" dirty="0">
              <a:solidFill>
                <a:schemeClr val="accent4"/>
              </a:solidFill>
              <a:latin typeface="+mj-lt"/>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CF34827-F81F-49B0-8BDE-02EE9681BE11}"/>
              </a:ext>
            </a:extLst>
          </p:cNvPr>
          <p:cNvSpPr/>
          <p:nvPr/>
        </p:nvSpPr>
        <p:spPr>
          <a:xfrm>
            <a:off x="606425" y="4779965"/>
            <a:ext cx="3351213" cy="1401409"/>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dirty="0">
                <a:solidFill>
                  <a:schemeClr val="tx1">
                    <a:lumMod val="65000"/>
                    <a:lumOff val="35000"/>
                  </a:schemeClr>
                </a:solidFill>
              </a:rPr>
              <a:t>Lorem ipsum </a:t>
            </a:r>
            <a:r>
              <a:rPr lang="en-US" sz="1100" spc="20" dirty="0" err="1">
                <a:solidFill>
                  <a:schemeClr val="tx1">
                    <a:lumMod val="65000"/>
                    <a:lumOff val="35000"/>
                  </a:schemeClr>
                </a:solidFill>
              </a:rPr>
              <a:t>dolores</a:t>
            </a:r>
            <a:r>
              <a:rPr lang="en-US" sz="1100" spc="20" dirty="0">
                <a:solidFill>
                  <a:schemeClr val="tx1">
                    <a:lumMod val="65000"/>
                    <a:lumOff val="35000"/>
                  </a:schemeClr>
                </a:solidFill>
              </a:rPr>
              <a:t>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 </a:t>
            </a:r>
            <a:r>
              <a:rPr lang="en-US" sz="1100" spc="20" dirty="0" err="1">
                <a:solidFill>
                  <a:schemeClr val="tx1">
                    <a:lumMod val="65000"/>
                    <a:lumOff val="35000"/>
                  </a:schemeClr>
                </a:solidFill>
              </a:rPr>
              <a:t>aliqua</a:t>
            </a:r>
            <a:r>
              <a:rPr lang="en-US" sz="1100" spc="20" dirty="0">
                <a:solidFill>
                  <a:schemeClr val="tx1">
                    <a:lumMod val="65000"/>
                    <a:lumOff val="35000"/>
                  </a:schemeClr>
                </a:solidFill>
              </a:rPr>
              <a:t>. Ut </a:t>
            </a:r>
            <a:r>
              <a:rPr lang="en-US" sz="1100" spc="20" dirty="0" err="1">
                <a:solidFill>
                  <a:schemeClr val="tx1">
                    <a:lumMod val="65000"/>
                    <a:lumOff val="35000"/>
                  </a:schemeClr>
                </a:solidFill>
              </a:rPr>
              <a:t>enim</a:t>
            </a:r>
            <a:r>
              <a:rPr lang="en-US" sz="1100" spc="20" dirty="0">
                <a:solidFill>
                  <a:schemeClr val="tx1">
                    <a:lumMod val="65000"/>
                    <a:lumOff val="35000"/>
                  </a:schemeClr>
                </a:solidFill>
              </a:rPr>
              <a:t> ad minim </a:t>
            </a:r>
            <a:r>
              <a:rPr lang="en-US" sz="1100" spc="20" dirty="0" err="1">
                <a:solidFill>
                  <a:schemeClr val="tx1">
                    <a:lumMod val="65000"/>
                    <a:lumOff val="35000"/>
                  </a:schemeClr>
                </a:solidFill>
              </a:rPr>
              <a:t>veniam</a:t>
            </a:r>
            <a:r>
              <a:rPr lang="en-US" sz="1100" spc="20" dirty="0">
                <a:solidFill>
                  <a:schemeClr val="tx1">
                    <a:lumMod val="65000"/>
                    <a:lumOff val="35000"/>
                  </a:schemeClr>
                </a:solidFill>
              </a:rPr>
              <a:t> </a:t>
            </a:r>
            <a:r>
              <a:rPr lang="en-US" sz="1100" spc="20" dirty="0" err="1">
                <a:solidFill>
                  <a:schemeClr val="tx1">
                    <a:lumMod val="65000"/>
                    <a:lumOff val="35000"/>
                  </a:schemeClr>
                </a:solidFill>
              </a:rPr>
              <a:t>quis</a:t>
            </a:r>
            <a:endParaRPr lang="en-US" sz="1100" spc="20" dirty="0">
              <a:solidFill>
                <a:schemeClr val="tx1">
                  <a:lumMod val="65000"/>
                  <a:lumOff val="35000"/>
                </a:schemeClr>
              </a:solidFill>
            </a:endParaRPr>
          </a:p>
        </p:txBody>
      </p:sp>
      <p:sp>
        <p:nvSpPr>
          <p:cNvPr id="16" name="Rectangle 15">
            <a:extLst>
              <a:ext uri="{FF2B5EF4-FFF2-40B4-BE49-F238E27FC236}">
                <a16:creationId xmlns:a16="http://schemas.microsoft.com/office/drawing/2014/main" id="{0920CACD-112D-45CE-8E22-786C08F2D0F1}"/>
              </a:ext>
            </a:extLst>
          </p:cNvPr>
          <p:cNvSpPr/>
          <p:nvPr/>
        </p:nvSpPr>
        <p:spPr>
          <a:xfrm>
            <a:off x="4421188" y="4779965"/>
            <a:ext cx="3349625" cy="1401409"/>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dirty="0">
                <a:solidFill>
                  <a:schemeClr val="tx1">
                    <a:lumMod val="65000"/>
                    <a:lumOff val="35000"/>
                  </a:schemeClr>
                </a:solidFill>
              </a:rPr>
              <a:t>Lorem ipsum </a:t>
            </a:r>
            <a:r>
              <a:rPr lang="en-US" sz="1100" spc="20" dirty="0" err="1">
                <a:solidFill>
                  <a:schemeClr val="tx1">
                    <a:lumMod val="65000"/>
                    <a:lumOff val="35000"/>
                  </a:schemeClr>
                </a:solidFill>
              </a:rPr>
              <a:t>dolores</a:t>
            </a:r>
            <a:r>
              <a:rPr lang="en-US" sz="1100" spc="20" dirty="0">
                <a:solidFill>
                  <a:schemeClr val="tx1">
                    <a:lumMod val="65000"/>
                    <a:lumOff val="35000"/>
                  </a:schemeClr>
                </a:solidFill>
              </a:rPr>
              <a:t>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 </a:t>
            </a:r>
            <a:r>
              <a:rPr lang="en-US" sz="1100" spc="20" dirty="0" err="1">
                <a:solidFill>
                  <a:schemeClr val="tx1">
                    <a:lumMod val="65000"/>
                    <a:lumOff val="35000"/>
                  </a:schemeClr>
                </a:solidFill>
              </a:rPr>
              <a:t>aliqua</a:t>
            </a:r>
            <a:r>
              <a:rPr lang="en-US" sz="1100" spc="20" dirty="0">
                <a:solidFill>
                  <a:schemeClr val="tx1">
                    <a:lumMod val="65000"/>
                    <a:lumOff val="35000"/>
                  </a:schemeClr>
                </a:solidFill>
              </a:rPr>
              <a:t>. Ut </a:t>
            </a:r>
            <a:r>
              <a:rPr lang="en-US" sz="1100" spc="20" dirty="0" err="1">
                <a:solidFill>
                  <a:schemeClr val="tx1">
                    <a:lumMod val="65000"/>
                    <a:lumOff val="35000"/>
                  </a:schemeClr>
                </a:solidFill>
              </a:rPr>
              <a:t>enim</a:t>
            </a:r>
            <a:r>
              <a:rPr lang="en-US" sz="1100" spc="20" dirty="0">
                <a:solidFill>
                  <a:schemeClr val="tx1">
                    <a:lumMod val="65000"/>
                    <a:lumOff val="35000"/>
                  </a:schemeClr>
                </a:solidFill>
              </a:rPr>
              <a:t> ad minim </a:t>
            </a:r>
            <a:r>
              <a:rPr lang="en-US" sz="1100" spc="20" dirty="0" err="1">
                <a:solidFill>
                  <a:schemeClr val="tx1">
                    <a:lumMod val="65000"/>
                    <a:lumOff val="35000"/>
                  </a:schemeClr>
                </a:solidFill>
              </a:rPr>
              <a:t>veniam</a:t>
            </a:r>
            <a:r>
              <a:rPr lang="en-US" sz="1100" spc="20" dirty="0">
                <a:solidFill>
                  <a:schemeClr val="tx1">
                    <a:lumMod val="65000"/>
                    <a:lumOff val="35000"/>
                  </a:schemeClr>
                </a:solidFill>
              </a:rPr>
              <a:t> </a:t>
            </a:r>
            <a:r>
              <a:rPr lang="en-US" sz="1100" spc="20" dirty="0" err="1">
                <a:solidFill>
                  <a:schemeClr val="tx1">
                    <a:lumMod val="65000"/>
                    <a:lumOff val="35000"/>
                  </a:schemeClr>
                </a:solidFill>
              </a:rPr>
              <a:t>quis</a:t>
            </a:r>
            <a:endParaRPr lang="en-US" sz="1100" spc="2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68DAFE56-F8D3-4AAE-A18F-B37501A18D3D}"/>
              </a:ext>
            </a:extLst>
          </p:cNvPr>
          <p:cNvSpPr/>
          <p:nvPr/>
        </p:nvSpPr>
        <p:spPr>
          <a:xfrm>
            <a:off x="8234363" y="4779965"/>
            <a:ext cx="3351212" cy="1401409"/>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dirty="0">
                <a:solidFill>
                  <a:schemeClr val="tx1">
                    <a:lumMod val="65000"/>
                    <a:lumOff val="35000"/>
                  </a:schemeClr>
                </a:solidFill>
              </a:rPr>
              <a:t>Lorem ipsum </a:t>
            </a:r>
            <a:r>
              <a:rPr lang="en-US" sz="1100" spc="20" dirty="0" err="1">
                <a:solidFill>
                  <a:schemeClr val="tx1">
                    <a:lumMod val="65000"/>
                    <a:lumOff val="35000"/>
                  </a:schemeClr>
                </a:solidFill>
              </a:rPr>
              <a:t>dolores</a:t>
            </a:r>
            <a:r>
              <a:rPr lang="en-US" sz="1100" spc="20" dirty="0">
                <a:solidFill>
                  <a:schemeClr val="tx1">
                    <a:lumMod val="65000"/>
                    <a:lumOff val="35000"/>
                  </a:schemeClr>
                </a:solidFill>
              </a:rPr>
              <a:t> sit </a:t>
            </a:r>
            <a:r>
              <a:rPr lang="en-US" sz="1100" spc="20" dirty="0" err="1">
                <a:solidFill>
                  <a:schemeClr val="tx1">
                    <a:lumMod val="65000"/>
                    <a:lumOff val="35000"/>
                  </a:schemeClr>
                </a:solidFill>
              </a:rPr>
              <a:t>amet</a:t>
            </a:r>
            <a:r>
              <a:rPr lang="en-US" sz="1100" spc="20" dirty="0">
                <a:solidFill>
                  <a:schemeClr val="tx1">
                    <a:lumMod val="65000"/>
                    <a:lumOff val="35000"/>
                  </a:schemeClr>
                </a:solidFill>
              </a:rPr>
              <a:t> </a:t>
            </a:r>
            <a:r>
              <a:rPr lang="en-US" sz="1100" spc="20" dirty="0" err="1">
                <a:solidFill>
                  <a:schemeClr val="tx1">
                    <a:lumMod val="65000"/>
                    <a:lumOff val="35000"/>
                  </a:schemeClr>
                </a:solidFill>
              </a:rPr>
              <a:t>consectetur</a:t>
            </a:r>
            <a:r>
              <a:rPr lang="en-US" sz="1100" spc="20" dirty="0">
                <a:solidFill>
                  <a:schemeClr val="tx1">
                    <a:lumMod val="65000"/>
                    <a:lumOff val="35000"/>
                  </a:schemeClr>
                </a:solidFill>
              </a:rPr>
              <a:t> </a:t>
            </a:r>
            <a:r>
              <a:rPr lang="en-US" sz="1100" spc="20" dirty="0" err="1">
                <a:solidFill>
                  <a:schemeClr val="tx1">
                    <a:lumMod val="65000"/>
                    <a:lumOff val="35000"/>
                  </a:schemeClr>
                </a:solidFill>
              </a:rPr>
              <a:t>adipiscing</a:t>
            </a:r>
            <a:r>
              <a:rPr lang="en-US" sz="1100" spc="20" dirty="0">
                <a:solidFill>
                  <a:schemeClr val="tx1">
                    <a:lumMod val="65000"/>
                    <a:lumOff val="35000"/>
                  </a:schemeClr>
                </a:solidFill>
              </a:rPr>
              <a:t> </a:t>
            </a:r>
            <a:r>
              <a:rPr lang="en-US" sz="1100" spc="20" dirty="0" err="1">
                <a:solidFill>
                  <a:schemeClr val="tx1">
                    <a:lumMod val="65000"/>
                    <a:lumOff val="35000"/>
                  </a:schemeClr>
                </a:solidFill>
              </a:rPr>
              <a:t>elit</a:t>
            </a:r>
            <a:r>
              <a:rPr lang="en-US" sz="1100" spc="20" dirty="0">
                <a:solidFill>
                  <a:schemeClr val="tx1">
                    <a:lumMod val="65000"/>
                    <a:lumOff val="35000"/>
                  </a:schemeClr>
                </a:solidFill>
              </a:rPr>
              <a:t>, sed do </a:t>
            </a:r>
            <a:r>
              <a:rPr lang="en-US" sz="1100" spc="20" dirty="0" err="1">
                <a:solidFill>
                  <a:schemeClr val="tx1">
                    <a:lumMod val="65000"/>
                    <a:lumOff val="35000"/>
                  </a:schemeClr>
                </a:solidFill>
              </a:rPr>
              <a:t>eiusmod</a:t>
            </a:r>
            <a:r>
              <a:rPr lang="en-US" sz="1100" spc="20" dirty="0">
                <a:solidFill>
                  <a:schemeClr val="tx1">
                    <a:lumMod val="65000"/>
                    <a:lumOff val="35000"/>
                  </a:schemeClr>
                </a:solidFill>
              </a:rPr>
              <a:t> </a:t>
            </a:r>
            <a:r>
              <a:rPr lang="en-US" sz="1100" spc="20" dirty="0" err="1">
                <a:solidFill>
                  <a:schemeClr val="tx1">
                    <a:lumMod val="65000"/>
                    <a:lumOff val="35000"/>
                  </a:schemeClr>
                </a:solidFill>
              </a:rPr>
              <a:t>tempor</a:t>
            </a:r>
            <a:r>
              <a:rPr lang="en-US" sz="1100" spc="20" dirty="0">
                <a:solidFill>
                  <a:schemeClr val="tx1">
                    <a:lumMod val="65000"/>
                    <a:lumOff val="35000"/>
                  </a:schemeClr>
                </a:solidFill>
              </a:rPr>
              <a:t> </a:t>
            </a:r>
            <a:r>
              <a:rPr lang="en-US" sz="1100" spc="20" dirty="0" err="1">
                <a:solidFill>
                  <a:schemeClr val="tx1">
                    <a:lumMod val="65000"/>
                    <a:lumOff val="35000"/>
                  </a:schemeClr>
                </a:solidFill>
              </a:rPr>
              <a:t>incididunt</a:t>
            </a:r>
            <a:r>
              <a:rPr lang="en-US" sz="1100" spc="20" dirty="0">
                <a:solidFill>
                  <a:schemeClr val="tx1">
                    <a:lumMod val="65000"/>
                    <a:lumOff val="35000"/>
                  </a:schemeClr>
                </a:solidFill>
              </a:rPr>
              <a:t> </a:t>
            </a:r>
            <a:r>
              <a:rPr lang="en-US" sz="1100" spc="20" dirty="0" err="1">
                <a:solidFill>
                  <a:schemeClr val="tx1">
                    <a:lumMod val="65000"/>
                    <a:lumOff val="35000"/>
                  </a:schemeClr>
                </a:solidFill>
              </a:rPr>
              <a:t>ut</a:t>
            </a:r>
            <a:r>
              <a:rPr lang="en-US" sz="1100" spc="20" dirty="0">
                <a:solidFill>
                  <a:schemeClr val="tx1">
                    <a:lumMod val="65000"/>
                    <a:lumOff val="35000"/>
                  </a:schemeClr>
                </a:solidFill>
              </a:rPr>
              <a:t> </a:t>
            </a:r>
            <a:r>
              <a:rPr lang="en-US" sz="1100" spc="20" dirty="0" err="1">
                <a:solidFill>
                  <a:schemeClr val="tx1">
                    <a:lumMod val="65000"/>
                    <a:lumOff val="35000"/>
                  </a:schemeClr>
                </a:solidFill>
              </a:rPr>
              <a:t>labore</a:t>
            </a:r>
            <a:r>
              <a:rPr lang="en-US" sz="1100" spc="20" dirty="0">
                <a:solidFill>
                  <a:schemeClr val="tx1">
                    <a:lumMod val="65000"/>
                    <a:lumOff val="35000"/>
                  </a:schemeClr>
                </a:solidFill>
              </a:rPr>
              <a:t> et dolore magna </a:t>
            </a:r>
            <a:r>
              <a:rPr lang="en-US" sz="1100" spc="20" dirty="0" err="1">
                <a:solidFill>
                  <a:schemeClr val="tx1">
                    <a:lumMod val="65000"/>
                    <a:lumOff val="35000"/>
                  </a:schemeClr>
                </a:solidFill>
              </a:rPr>
              <a:t>aliqua</a:t>
            </a:r>
            <a:r>
              <a:rPr lang="en-US" sz="1100" spc="20" dirty="0">
                <a:solidFill>
                  <a:schemeClr val="tx1">
                    <a:lumMod val="65000"/>
                    <a:lumOff val="35000"/>
                  </a:schemeClr>
                </a:solidFill>
              </a:rPr>
              <a:t>. Ut </a:t>
            </a:r>
            <a:r>
              <a:rPr lang="en-US" sz="1100" spc="20" dirty="0" err="1">
                <a:solidFill>
                  <a:schemeClr val="tx1">
                    <a:lumMod val="65000"/>
                    <a:lumOff val="35000"/>
                  </a:schemeClr>
                </a:solidFill>
              </a:rPr>
              <a:t>enim</a:t>
            </a:r>
            <a:r>
              <a:rPr lang="en-US" sz="1100" spc="20" dirty="0">
                <a:solidFill>
                  <a:schemeClr val="tx1">
                    <a:lumMod val="65000"/>
                    <a:lumOff val="35000"/>
                  </a:schemeClr>
                </a:solidFill>
              </a:rPr>
              <a:t> ad minim </a:t>
            </a:r>
            <a:r>
              <a:rPr lang="en-US" sz="1100" spc="20" dirty="0" err="1">
                <a:solidFill>
                  <a:schemeClr val="tx1">
                    <a:lumMod val="65000"/>
                    <a:lumOff val="35000"/>
                  </a:schemeClr>
                </a:solidFill>
              </a:rPr>
              <a:t>veniam</a:t>
            </a:r>
            <a:r>
              <a:rPr lang="en-US" sz="1100" spc="20" dirty="0">
                <a:solidFill>
                  <a:schemeClr val="tx1">
                    <a:lumMod val="65000"/>
                    <a:lumOff val="35000"/>
                  </a:schemeClr>
                </a:solidFill>
              </a:rPr>
              <a:t> </a:t>
            </a:r>
            <a:r>
              <a:rPr lang="en-US" sz="1100" spc="20" dirty="0" err="1">
                <a:solidFill>
                  <a:schemeClr val="tx1">
                    <a:lumMod val="65000"/>
                    <a:lumOff val="35000"/>
                  </a:schemeClr>
                </a:solidFill>
              </a:rPr>
              <a:t>quis</a:t>
            </a:r>
            <a:endParaRPr lang="en-US" sz="1100" spc="20" dirty="0">
              <a:solidFill>
                <a:schemeClr val="tx1">
                  <a:lumMod val="65000"/>
                  <a:lumOff val="35000"/>
                </a:schemeClr>
              </a:solidFill>
            </a:endParaRPr>
          </a:p>
        </p:txBody>
      </p:sp>
      <p:pic>
        <p:nvPicPr>
          <p:cNvPr id="3" name="Picture Placeholder 2">
            <a:extLst>
              <a:ext uri="{FF2B5EF4-FFF2-40B4-BE49-F238E27FC236}">
                <a16:creationId xmlns:a16="http://schemas.microsoft.com/office/drawing/2014/main" id="{06C841CF-18DE-4E20-BD88-D8FA41F4F09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58" b="28958"/>
          <a:stretch>
            <a:fillRect/>
          </a:stretch>
        </p:blipFill>
        <p:spPr>
          <a:xfrm>
            <a:off x="488950" y="0"/>
            <a:ext cx="11703050" cy="32686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7689DFB-FF56-4CD2-BA04-60038901CB44}"/>
              </a:ext>
            </a:extLst>
          </p:cNvPr>
          <p:cNvSpPr/>
          <p:nvPr/>
        </p:nvSpPr>
        <p:spPr>
          <a:xfrm flipH="1">
            <a:off x="9993313" y="3006725"/>
            <a:ext cx="2198687" cy="3902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8BD3725-58AD-4D02-8624-BD70EA823E88}"/>
              </a:ext>
            </a:extLst>
          </p:cNvPr>
          <p:cNvSpPr/>
          <p:nvPr/>
        </p:nvSpPr>
        <p:spPr>
          <a:xfrm>
            <a:off x="641124" y="901700"/>
            <a:ext cx="4917848" cy="804900"/>
          </a:xfrm>
          <a:prstGeom prst="rect">
            <a:avLst/>
          </a:prstGeom>
        </p:spPr>
        <p:txBody>
          <a:bodyPr wrap="square">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It is the spirit and not the form of law that keeps justice alive.</a:t>
            </a:r>
          </a:p>
        </p:txBody>
      </p:sp>
      <p:sp>
        <p:nvSpPr>
          <p:cNvPr id="23" name="Rectangle 22">
            <a:extLst>
              <a:ext uri="{FF2B5EF4-FFF2-40B4-BE49-F238E27FC236}">
                <a16:creationId xmlns:a16="http://schemas.microsoft.com/office/drawing/2014/main" id="{677BA5B7-05BF-43D5-839A-46FAC5FEF7A6}"/>
              </a:ext>
            </a:extLst>
          </p:cNvPr>
          <p:cNvSpPr/>
          <p:nvPr/>
        </p:nvSpPr>
        <p:spPr>
          <a:xfrm>
            <a:off x="1461861" y="2270352"/>
            <a:ext cx="2468563" cy="366712"/>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Criminal Fines</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6390E6D4-8BE2-48D0-8A16-40E1A70C72D4}"/>
              </a:ext>
            </a:extLst>
          </p:cNvPr>
          <p:cNvSpPr/>
          <p:nvPr/>
        </p:nvSpPr>
        <p:spPr>
          <a:xfrm>
            <a:off x="1487261" y="2670402"/>
            <a:ext cx="4532313" cy="105251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dolore magna aliqua. Ut enim ad minim veniam quis nostrud exercitation ullamco.</a:t>
            </a:r>
            <a:endParaRPr lang="en-US" sz="1100" spc="20" dirty="0">
              <a:solidFill>
                <a:schemeClr val="tx1">
                  <a:lumMod val="65000"/>
                  <a:lumOff val="35000"/>
                </a:schemeClr>
              </a:solidFill>
              <a:latin typeface="Lato" panose="020F0502020204030203" pitchFamily="34" charset="0"/>
            </a:endParaRPr>
          </a:p>
        </p:txBody>
      </p:sp>
      <p:sp>
        <p:nvSpPr>
          <p:cNvPr id="25" name="Rectangle 24">
            <a:extLst>
              <a:ext uri="{FF2B5EF4-FFF2-40B4-BE49-F238E27FC236}">
                <a16:creationId xmlns:a16="http://schemas.microsoft.com/office/drawing/2014/main" id="{6DFD34E6-758F-4A5A-88E2-782364232823}"/>
              </a:ext>
            </a:extLst>
          </p:cNvPr>
          <p:cNvSpPr/>
          <p:nvPr/>
        </p:nvSpPr>
        <p:spPr>
          <a:xfrm>
            <a:off x="1474561" y="4107089"/>
            <a:ext cx="2468563" cy="368300"/>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Restitution</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A7FF4A0E-F23B-44EF-9D4B-6A5F36169A4F}"/>
              </a:ext>
            </a:extLst>
          </p:cNvPr>
          <p:cNvSpPr/>
          <p:nvPr/>
        </p:nvSpPr>
        <p:spPr>
          <a:xfrm>
            <a:off x="1487261" y="4507139"/>
            <a:ext cx="4532313" cy="1392238"/>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grpSp>
        <p:nvGrpSpPr>
          <p:cNvPr id="9" name="Graphic 17">
            <a:extLst>
              <a:ext uri="{FF2B5EF4-FFF2-40B4-BE49-F238E27FC236}">
                <a16:creationId xmlns:a16="http://schemas.microsoft.com/office/drawing/2014/main" id="{A7A62107-BD8B-4CD4-96FB-40FFB79A2CCD}"/>
              </a:ext>
            </a:extLst>
          </p:cNvPr>
          <p:cNvGrpSpPr/>
          <p:nvPr/>
        </p:nvGrpSpPr>
        <p:grpSpPr>
          <a:xfrm>
            <a:off x="622484" y="4204180"/>
            <a:ext cx="606327" cy="606337"/>
            <a:chOff x="700941" y="4543543"/>
            <a:chExt cx="762120" cy="762132"/>
          </a:xfrm>
          <a:solidFill>
            <a:schemeClr val="accent4"/>
          </a:solidFill>
        </p:grpSpPr>
        <p:sp>
          <p:nvSpPr>
            <p:cNvPr id="10" name="Freeform: Shape 9">
              <a:extLst>
                <a:ext uri="{FF2B5EF4-FFF2-40B4-BE49-F238E27FC236}">
                  <a16:creationId xmlns:a16="http://schemas.microsoft.com/office/drawing/2014/main" id="{4E966DBE-D6C2-472C-9939-088EDE5A4B66}"/>
                </a:ext>
              </a:extLst>
            </p:cNvPr>
            <p:cNvSpPr/>
            <p:nvPr/>
          </p:nvSpPr>
          <p:spPr>
            <a:xfrm>
              <a:off x="814507" y="4657683"/>
              <a:ext cx="229414" cy="228927"/>
            </a:xfrm>
            <a:custGeom>
              <a:avLst/>
              <a:gdLst>
                <a:gd name="connsiteX0" fmla="*/ 192179 w 229414"/>
                <a:gd name="connsiteY0" fmla="*/ 198453 h 228927"/>
                <a:gd name="connsiteX1" fmla="*/ 192179 w 229414"/>
                <a:gd name="connsiteY1" fmla="*/ 198453 h 228927"/>
                <a:gd name="connsiteX2" fmla="*/ 192179 w 229414"/>
                <a:gd name="connsiteY2" fmla="*/ 198453 h 228927"/>
                <a:gd name="connsiteX3" fmla="*/ 218637 w 229414"/>
                <a:gd name="connsiteY3" fmla="*/ 162321 h 228927"/>
                <a:gd name="connsiteX4" fmla="*/ 219399 w 229414"/>
                <a:gd name="connsiteY4" fmla="*/ 160924 h 228927"/>
                <a:gd name="connsiteX5" fmla="*/ 225745 w 229414"/>
                <a:gd name="connsiteY5" fmla="*/ 141930 h 228927"/>
                <a:gd name="connsiteX6" fmla="*/ 226833 w 229414"/>
                <a:gd name="connsiteY6" fmla="*/ 138433 h 228927"/>
                <a:gd name="connsiteX7" fmla="*/ 229415 w 229414"/>
                <a:gd name="connsiteY7" fmla="*/ 114600 h 228927"/>
                <a:gd name="connsiteX8" fmla="*/ 227377 w 229414"/>
                <a:gd name="connsiteY8" fmla="*/ 94443 h 228927"/>
                <a:gd name="connsiteX9" fmla="*/ 222292 w 229414"/>
                <a:gd name="connsiteY9" fmla="*/ 76168 h 228927"/>
                <a:gd name="connsiteX10" fmla="*/ 222292 w 229414"/>
                <a:gd name="connsiteY10" fmla="*/ 76151 h 228927"/>
                <a:gd name="connsiteX11" fmla="*/ 222292 w 229414"/>
                <a:gd name="connsiteY11" fmla="*/ 76151 h 228927"/>
                <a:gd name="connsiteX12" fmla="*/ 76152 w 229414"/>
                <a:gd name="connsiteY12" fmla="*/ 6635 h 228927"/>
                <a:gd name="connsiteX13" fmla="*/ 6635 w 229414"/>
                <a:gd name="connsiteY13" fmla="*/ 152776 h 228927"/>
                <a:gd name="connsiteX14" fmla="*/ 152776 w 229414"/>
                <a:gd name="connsiteY14" fmla="*/ 222292 h 228927"/>
                <a:gd name="connsiteX15" fmla="*/ 192185 w 229414"/>
                <a:gd name="connsiteY15" fmla="*/ 198452 h 2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414" h="228927">
                  <a:moveTo>
                    <a:pt x="192179" y="198453"/>
                  </a:moveTo>
                  <a:lnTo>
                    <a:pt x="192179" y="198453"/>
                  </a:lnTo>
                  <a:lnTo>
                    <a:pt x="192179" y="198453"/>
                  </a:lnTo>
                  <a:cubicBezTo>
                    <a:pt x="203293" y="188271"/>
                    <a:pt x="212285" y="175991"/>
                    <a:pt x="218637" y="162321"/>
                  </a:cubicBezTo>
                  <a:cubicBezTo>
                    <a:pt x="218863" y="161845"/>
                    <a:pt x="219174" y="161410"/>
                    <a:pt x="219399" y="160924"/>
                  </a:cubicBezTo>
                  <a:cubicBezTo>
                    <a:pt x="222070" y="154792"/>
                    <a:pt x="224193" y="148436"/>
                    <a:pt x="225745" y="141930"/>
                  </a:cubicBezTo>
                  <a:cubicBezTo>
                    <a:pt x="226045" y="140735"/>
                    <a:pt x="226573" y="139644"/>
                    <a:pt x="226833" y="138433"/>
                  </a:cubicBezTo>
                  <a:cubicBezTo>
                    <a:pt x="228528" y="130601"/>
                    <a:pt x="229394" y="122612"/>
                    <a:pt x="229415" y="114600"/>
                  </a:cubicBezTo>
                  <a:cubicBezTo>
                    <a:pt x="229393" y="107831"/>
                    <a:pt x="228711" y="101080"/>
                    <a:pt x="227377" y="94443"/>
                  </a:cubicBezTo>
                  <a:cubicBezTo>
                    <a:pt x="226200" y="88219"/>
                    <a:pt x="224499" y="82105"/>
                    <a:pt x="222292" y="76168"/>
                  </a:cubicBezTo>
                  <a:lnTo>
                    <a:pt x="222292" y="76151"/>
                  </a:lnTo>
                  <a:lnTo>
                    <a:pt x="222292" y="76151"/>
                  </a:lnTo>
                  <a:cubicBezTo>
                    <a:pt x="201133" y="16599"/>
                    <a:pt x="135703" y="-14524"/>
                    <a:pt x="76152" y="6635"/>
                  </a:cubicBezTo>
                  <a:cubicBezTo>
                    <a:pt x="16600" y="27795"/>
                    <a:pt x="-14524" y="93224"/>
                    <a:pt x="6635" y="152776"/>
                  </a:cubicBezTo>
                  <a:cubicBezTo>
                    <a:pt x="27794" y="212327"/>
                    <a:pt x="93224" y="243451"/>
                    <a:pt x="152776" y="222292"/>
                  </a:cubicBezTo>
                  <a:cubicBezTo>
                    <a:pt x="167393" y="217099"/>
                    <a:pt x="180800" y="208988"/>
                    <a:pt x="192185" y="198452"/>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4CD2D3F5-CEFE-4DDB-A7A1-708DA9F467BA}"/>
                </a:ext>
              </a:extLst>
            </p:cNvPr>
            <p:cNvSpPr/>
            <p:nvPr/>
          </p:nvSpPr>
          <p:spPr>
            <a:xfrm>
              <a:off x="1148967" y="4734181"/>
              <a:ext cx="199011" cy="228595"/>
            </a:xfrm>
            <a:custGeom>
              <a:avLst/>
              <a:gdLst>
                <a:gd name="connsiteX0" fmla="*/ 85449 w 199011"/>
                <a:gd name="connsiteY0" fmla="*/ 228595 h 228595"/>
                <a:gd name="connsiteX1" fmla="*/ 199009 w 199011"/>
                <a:gd name="connsiteY1" fmla="*/ 113560 h 228595"/>
                <a:gd name="connsiteX2" fmla="*/ 85449 w 199011"/>
                <a:gd name="connsiteY2" fmla="*/ 0 h 228595"/>
                <a:gd name="connsiteX3" fmla="*/ 45587 w 199011"/>
                <a:gd name="connsiteY3" fmla="*/ 7569 h 228595"/>
                <a:gd name="connsiteX4" fmla="*/ 0 w 199011"/>
                <a:gd name="connsiteY4" fmla="*/ 189428 h 228595"/>
                <a:gd name="connsiteX5" fmla="*/ 85449 w 199011"/>
                <a:gd name="connsiteY5" fmla="*/ 228595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011" h="228595">
                  <a:moveTo>
                    <a:pt x="85449" y="228595"/>
                  </a:moveTo>
                  <a:cubicBezTo>
                    <a:pt x="148574" y="228188"/>
                    <a:pt x="199416" y="176685"/>
                    <a:pt x="199009" y="113560"/>
                  </a:cubicBezTo>
                  <a:cubicBezTo>
                    <a:pt x="198605" y="51010"/>
                    <a:pt x="147999" y="404"/>
                    <a:pt x="85449" y="0"/>
                  </a:cubicBezTo>
                  <a:cubicBezTo>
                    <a:pt x="71814" y="99"/>
                    <a:pt x="58309" y="2663"/>
                    <a:pt x="45587" y="7569"/>
                  </a:cubicBezTo>
                  <a:cubicBezTo>
                    <a:pt x="53014" y="71716"/>
                    <a:pt x="36807" y="136370"/>
                    <a:pt x="0" y="189428"/>
                  </a:cubicBezTo>
                  <a:cubicBezTo>
                    <a:pt x="21490" y="214211"/>
                    <a:pt x="52647" y="228491"/>
                    <a:pt x="85449" y="228595"/>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2" name="Freeform: Shape 11">
              <a:extLst>
                <a:ext uri="{FF2B5EF4-FFF2-40B4-BE49-F238E27FC236}">
                  <a16:creationId xmlns:a16="http://schemas.microsoft.com/office/drawing/2014/main" id="{C909EFA4-08FC-4E87-B05A-4FDFBFBFB6FE}"/>
                </a:ext>
              </a:extLst>
            </p:cNvPr>
            <p:cNvSpPr/>
            <p:nvPr/>
          </p:nvSpPr>
          <p:spPr>
            <a:xfrm>
              <a:off x="700941" y="4543543"/>
              <a:ext cx="762120" cy="762132"/>
            </a:xfrm>
            <a:custGeom>
              <a:avLst/>
              <a:gdLst>
                <a:gd name="connsiteX0" fmla="*/ 677537 w 762120"/>
                <a:gd name="connsiteY0" fmla="*/ 127443 h 762132"/>
                <a:gd name="connsiteX1" fmla="*/ 484399 w 762120"/>
                <a:gd name="connsiteY1" fmla="*/ 81474 h 762132"/>
                <a:gd name="connsiteX2" fmla="*/ 456248 w 762120"/>
                <a:gd name="connsiteY2" fmla="*/ 89658 h 762132"/>
                <a:gd name="connsiteX3" fmla="*/ 486285 w 762120"/>
                <a:gd name="connsiteY3" fmla="*/ 160775 h 762132"/>
                <a:gd name="connsiteX4" fmla="*/ 533475 w 762120"/>
                <a:gd name="connsiteY4" fmla="*/ 152538 h 762132"/>
                <a:gd name="connsiteX5" fmla="*/ 686367 w 762120"/>
                <a:gd name="connsiteY5" fmla="*/ 304444 h 762132"/>
                <a:gd name="connsiteX6" fmla="*/ 534461 w 762120"/>
                <a:gd name="connsiteY6" fmla="*/ 457336 h 762132"/>
                <a:gd name="connsiteX7" fmla="*/ 423592 w 762120"/>
                <a:gd name="connsiteY7" fmla="*/ 410023 h 762132"/>
                <a:gd name="connsiteX8" fmla="*/ 381078 w 762120"/>
                <a:gd name="connsiteY8" fmla="*/ 447436 h 762132"/>
                <a:gd name="connsiteX9" fmla="*/ 381078 w 762120"/>
                <a:gd name="connsiteY9" fmla="*/ 474429 h 762132"/>
                <a:gd name="connsiteX10" fmla="*/ 419178 w 762120"/>
                <a:gd name="connsiteY10" fmla="*/ 502724 h 762132"/>
                <a:gd name="connsiteX11" fmla="*/ 419178 w 762120"/>
                <a:gd name="connsiteY11" fmla="*/ 552581 h 762132"/>
                <a:gd name="connsiteX12" fmla="*/ 438205 w 762120"/>
                <a:gd name="connsiteY12" fmla="*/ 571631 h 762132"/>
                <a:gd name="connsiteX13" fmla="*/ 438228 w 762120"/>
                <a:gd name="connsiteY13" fmla="*/ 571631 h 762132"/>
                <a:gd name="connsiteX14" fmla="*/ 514428 w 762120"/>
                <a:gd name="connsiteY14" fmla="*/ 571631 h 762132"/>
                <a:gd name="connsiteX15" fmla="*/ 514428 w 762120"/>
                <a:gd name="connsiteY15" fmla="*/ 647831 h 762132"/>
                <a:gd name="connsiteX16" fmla="*/ 438228 w 762120"/>
                <a:gd name="connsiteY16" fmla="*/ 724031 h 762132"/>
                <a:gd name="connsiteX17" fmla="*/ 323928 w 762120"/>
                <a:gd name="connsiteY17" fmla="*/ 724031 h 762132"/>
                <a:gd name="connsiteX18" fmla="*/ 247728 w 762120"/>
                <a:gd name="connsiteY18" fmla="*/ 647831 h 762132"/>
                <a:gd name="connsiteX19" fmla="*/ 247728 w 762120"/>
                <a:gd name="connsiteY19" fmla="*/ 495431 h 762132"/>
                <a:gd name="connsiteX20" fmla="*/ 323928 w 762120"/>
                <a:gd name="connsiteY20" fmla="*/ 495431 h 762132"/>
                <a:gd name="connsiteX21" fmla="*/ 342978 w 762120"/>
                <a:gd name="connsiteY21" fmla="*/ 476401 h 762132"/>
                <a:gd name="connsiteX22" fmla="*/ 342978 w 762120"/>
                <a:gd name="connsiteY22" fmla="*/ 476381 h 762132"/>
                <a:gd name="connsiteX23" fmla="*/ 342978 w 762120"/>
                <a:gd name="connsiteY23" fmla="*/ 426526 h 762132"/>
                <a:gd name="connsiteX24" fmla="*/ 426722 w 762120"/>
                <a:gd name="connsiteY24" fmla="*/ 114521 h 762132"/>
                <a:gd name="connsiteX25" fmla="*/ 372742 w 762120"/>
                <a:gd name="connsiteY25" fmla="*/ 51241 h 762132"/>
                <a:gd name="connsiteX26" fmla="*/ 51241 w 762120"/>
                <a:gd name="connsiteY26" fmla="*/ 84349 h 762132"/>
                <a:gd name="connsiteX27" fmla="*/ 84348 w 762120"/>
                <a:gd name="connsiteY27" fmla="*/ 405850 h 762132"/>
                <a:gd name="connsiteX28" fmla="*/ 114381 w 762120"/>
                <a:gd name="connsiteY28" fmla="*/ 426526 h 762132"/>
                <a:gd name="connsiteX29" fmla="*/ 114381 w 762120"/>
                <a:gd name="connsiteY29" fmla="*/ 476382 h 762132"/>
                <a:gd name="connsiteX30" fmla="*/ 133408 w 762120"/>
                <a:gd name="connsiteY30" fmla="*/ 495432 h 762132"/>
                <a:gd name="connsiteX31" fmla="*/ 133431 w 762120"/>
                <a:gd name="connsiteY31" fmla="*/ 495432 h 762132"/>
                <a:gd name="connsiteX32" fmla="*/ 209631 w 762120"/>
                <a:gd name="connsiteY32" fmla="*/ 495432 h 762132"/>
                <a:gd name="connsiteX33" fmla="*/ 209631 w 762120"/>
                <a:gd name="connsiteY33" fmla="*/ 647832 h 762132"/>
                <a:gd name="connsiteX34" fmla="*/ 323931 w 762120"/>
                <a:gd name="connsiteY34" fmla="*/ 762132 h 762132"/>
                <a:gd name="connsiteX35" fmla="*/ 438231 w 762120"/>
                <a:gd name="connsiteY35" fmla="*/ 762132 h 762132"/>
                <a:gd name="connsiteX36" fmla="*/ 552531 w 762120"/>
                <a:gd name="connsiteY36" fmla="*/ 647832 h 762132"/>
                <a:gd name="connsiteX37" fmla="*/ 552531 w 762120"/>
                <a:gd name="connsiteY37" fmla="*/ 571632 h 762132"/>
                <a:gd name="connsiteX38" fmla="*/ 628731 w 762120"/>
                <a:gd name="connsiteY38" fmla="*/ 571632 h 762132"/>
                <a:gd name="connsiteX39" fmla="*/ 647781 w 762120"/>
                <a:gd name="connsiteY39" fmla="*/ 552605 h 762132"/>
                <a:gd name="connsiteX40" fmla="*/ 647781 w 762120"/>
                <a:gd name="connsiteY40" fmla="*/ 552582 h 762132"/>
                <a:gd name="connsiteX41" fmla="*/ 647781 w 762120"/>
                <a:gd name="connsiteY41" fmla="*/ 502724 h 762132"/>
                <a:gd name="connsiteX42" fmla="*/ 731529 w 762120"/>
                <a:gd name="connsiteY42" fmla="*/ 190721 h 762132"/>
                <a:gd name="connsiteX43" fmla="*/ 677547 w 762120"/>
                <a:gd name="connsiteY43" fmla="*/ 127439 h 762132"/>
                <a:gd name="connsiteX44" fmla="*/ 76283 w 762120"/>
                <a:gd name="connsiteY44" fmla="*/ 228737 h 762132"/>
                <a:gd name="connsiteX45" fmla="*/ 228683 w 762120"/>
                <a:gd name="connsiteY45" fmla="*/ 76337 h 762132"/>
                <a:gd name="connsiteX46" fmla="*/ 381083 w 762120"/>
                <a:gd name="connsiteY46" fmla="*/ 228737 h 762132"/>
                <a:gd name="connsiteX47" fmla="*/ 228683 w 762120"/>
                <a:gd name="connsiteY47" fmla="*/ 381137 h 762132"/>
                <a:gd name="connsiteX48" fmla="*/ 76283 w 762120"/>
                <a:gd name="connsiteY48" fmla="*/ 228737 h 76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2120" h="762132">
                  <a:moveTo>
                    <a:pt x="677537" y="127443"/>
                  </a:moveTo>
                  <a:cubicBezTo>
                    <a:pt x="623435" y="83674"/>
                    <a:pt x="552418" y="66771"/>
                    <a:pt x="484399" y="81474"/>
                  </a:cubicBezTo>
                  <a:cubicBezTo>
                    <a:pt x="474843" y="83567"/>
                    <a:pt x="465438" y="86300"/>
                    <a:pt x="456248" y="89658"/>
                  </a:cubicBezTo>
                  <a:cubicBezTo>
                    <a:pt x="469684" y="111767"/>
                    <a:pt x="479804" y="135728"/>
                    <a:pt x="486285" y="160775"/>
                  </a:cubicBezTo>
                  <a:cubicBezTo>
                    <a:pt x="501474" y="155526"/>
                    <a:pt x="517406" y="152745"/>
                    <a:pt x="533475" y="152538"/>
                  </a:cubicBezTo>
                  <a:cubicBezTo>
                    <a:pt x="617642" y="152266"/>
                    <a:pt x="686095" y="220276"/>
                    <a:pt x="686367" y="304444"/>
                  </a:cubicBezTo>
                  <a:cubicBezTo>
                    <a:pt x="686640" y="388611"/>
                    <a:pt x="618629" y="457064"/>
                    <a:pt x="534461" y="457336"/>
                  </a:cubicBezTo>
                  <a:cubicBezTo>
                    <a:pt x="492573" y="457472"/>
                    <a:pt x="452476" y="440361"/>
                    <a:pt x="423592" y="410023"/>
                  </a:cubicBezTo>
                  <a:cubicBezTo>
                    <a:pt x="410795" y="423974"/>
                    <a:pt x="396542" y="436516"/>
                    <a:pt x="381078" y="447436"/>
                  </a:cubicBezTo>
                  <a:lnTo>
                    <a:pt x="381078" y="474429"/>
                  </a:lnTo>
                  <a:cubicBezTo>
                    <a:pt x="392761" y="485158"/>
                    <a:pt x="405529" y="494641"/>
                    <a:pt x="419178" y="502724"/>
                  </a:cubicBezTo>
                  <a:lnTo>
                    <a:pt x="419178" y="552581"/>
                  </a:lnTo>
                  <a:cubicBezTo>
                    <a:pt x="419171" y="563095"/>
                    <a:pt x="427690" y="571624"/>
                    <a:pt x="438205" y="571631"/>
                  </a:cubicBezTo>
                  <a:cubicBezTo>
                    <a:pt x="438212" y="571631"/>
                    <a:pt x="438220" y="571631"/>
                    <a:pt x="438228" y="571631"/>
                  </a:cubicBezTo>
                  <a:lnTo>
                    <a:pt x="514428" y="571631"/>
                  </a:lnTo>
                  <a:lnTo>
                    <a:pt x="514428" y="647831"/>
                  </a:lnTo>
                  <a:cubicBezTo>
                    <a:pt x="514375" y="689893"/>
                    <a:pt x="480290" y="723978"/>
                    <a:pt x="438228" y="724031"/>
                  </a:cubicBezTo>
                  <a:lnTo>
                    <a:pt x="323928" y="724031"/>
                  </a:lnTo>
                  <a:cubicBezTo>
                    <a:pt x="281865" y="723978"/>
                    <a:pt x="247780" y="689893"/>
                    <a:pt x="247728" y="647831"/>
                  </a:cubicBezTo>
                  <a:lnTo>
                    <a:pt x="247728" y="495431"/>
                  </a:lnTo>
                  <a:lnTo>
                    <a:pt x="323928" y="495431"/>
                  </a:lnTo>
                  <a:cubicBezTo>
                    <a:pt x="334443" y="495436"/>
                    <a:pt x="342972" y="486917"/>
                    <a:pt x="342978" y="476401"/>
                  </a:cubicBezTo>
                  <a:cubicBezTo>
                    <a:pt x="342978" y="476395"/>
                    <a:pt x="342978" y="476387"/>
                    <a:pt x="342978" y="476381"/>
                  </a:cubicBezTo>
                  <a:lnTo>
                    <a:pt x="342978" y="426526"/>
                  </a:lnTo>
                  <a:cubicBezTo>
                    <a:pt x="452261" y="363493"/>
                    <a:pt x="489755" y="223804"/>
                    <a:pt x="426722" y="114521"/>
                  </a:cubicBezTo>
                  <a:cubicBezTo>
                    <a:pt x="412753" y="90302"/>
                    <a:pt x="394456" y="68853"/>
                    <a:pt x="372742" y="51241"/>
                  </a:cubicBezTo>
                  <a:cubicBezTo>
                    <a:pt x="274820" y="-28397"/>
                    <a:pt x="130879" y="-13574"/>
                    <a:pt x="51241" y="84349"/>
                  </a:cubicBezTo>
                  <a:cubicBezTo>
                    <a:pt x="-28397" y="182271"/>
                    <a:pt x="-13574" y="326212"/>
                    <a:pt x="84348" y="405850"/>
                  </a:cubicBezTo>
                  <a:cubicBezTo>
                    <a:pt x="93793" y="413531"/>
                    <a:pt x="103835" y="420445"/>
                    <a:pt x="114381" y="426526"/>
                  </a:cubicBezTo>
                  <a:lnTo>
                    <a:pt x="114381" y="476382"/>
                  </a:lnTo>
                  <a:cubicBezTo>
                    <a:pt x="114375" y="486897"/>
                    <a:pt x="122894" y="495426"/>
                    <a:pt x="133408" y="495432"/>
                  </a:cubicBezTo>
                  <a:cubicBezTo>
                    <a:pt x="133416" y="495432"/>
                    <a:pt x="133424" y="495432"/>
                    <a:pt x="133431" y="495432"/>
                  </a:cubicBezTo>
                  <a:lnTo>
                    <a:pt x="209631" y="495432"/>
                  </a:lnTo>
                  <a:lnTo>
                    <a:pt x="209631" y="647832"/>
                  </a:lnTo>
                  <a:cubicBezTo>
                    <a:pt x="209699" y="710931"/>
                    <a:pt x="260833" y="762065"/>
                    <a:pt x="323931" y="762132"/>
                  </a:cubicBezTo>
                  <a:lnTo>
                    <a:pt x="438231" y="762132"/>
                  </a:lnTo>
                  <a:cubicBezTo>
                    <a:pt x="501330" y="762065"/>
                    <a:pt x="552464" y="710931"/>
                    <a:pt x="552531" y="647832"/>
                  </a:cubicBezTo>
                  <a:lnTo>
                    <a:pt x="552531" y="571632"/>
                  </a:lnTo>
                  <a:lnTo>
                    <a:pt x="628731" y="571632"/>
                  </a:lnTo>
                  <a:cubicBezTo>
                    <a:pt x="639246" y="571639"/>
                    <a:pt x="647775" y="563120"/>
                    <a:pt x="647781" y="552605"/>
                  </a:cubicBezTo>
                  <a:cubicBezTo>
                    <a:pt x="647781" y="552598"/>
                    <a:pt x="647781" y="552590"/>
                    <a:pt x="647781" y="552582"/>
                  </a:cubicBezTo>
                  <a:lnTo>
                    <a:pt x="647781" y="502724"/>
                  </a:lnTo>
                  <a:cubicBezTo>
                    <a:pt x="757065" y="439693"/>
                    <a:pt x="794560" y="300004"/>
                    <a:pt x="731529" y="190721"/>
                  </a:cubicBezTo>
                  <a:cubicBezTo>
                    <a:pt x="717560" y="166501"/>
                    <a:pt x="699262" y="145051"/>
                    <a:pt x="677547" y="127439"/>
                  </a:cubicBezTo>
                  <a:close/>
                  <a:moveTo>
                    <a:pt x="76283" y="228737"/>
                  </a:moveTo>
                  <a:cubicBezTo>
                    <a:pt x="76283" y="144569"/>
                    <a:pt x="144515" y="76337"/>
                    <a:pt x="228683" y="76337"/>
                  </a:cubicBezTo>
                  <a:cubicBezTo>
                    <a:pt x="312852" y="76337"/>
                    <a:pt x="381083" y="144569"/>
                    <a:pt x="381083" y="228737"/>
                  </a:cubicBezTo>
                  <a:cubicBezTo>
                    <a:pt x="381083" y="312906"/>
                    <a:pt x="312852" y="381137"/>
                    <a:pt x="228683" y="381137"/>
                  </a:cubicBezTo>
                  <a:cubicBezTo>
                    <a:pt x="144552" y="381050"/>
                    <a:pt x="76371" y="312869"/>
                    <a:pt x="76283" y="228737"/>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pic>
        <p:nvPicPr>
          <p:cNvPr id="15" name="Picture Placeholder 14">
            <a:extLst>
              <a:ext uri="{FF2B5EF4-FFF2-40B4-BE49-F238E27FC236}">
                <a16:creationId xmlns:a16="http://schemas.microsoft.com/office/drawing/2014/main" id="{376DA97E-7539-400A-9CB3-D2140A11CDF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871" r="21871"/>
          <a:stretch>
            <a:fillRect/>
          </a:stretch>
        </p:blipFill>
        <p:spPr/>
      </p:pic>
      <p:grpSp>
        <p:nvGrpSpPr>
          <p:cNvPr id="2" name="Graphic 12">
            <a:extLst>
              <a:ext uri="{FF2B5EF4-FFF2-40B4-BE49-F238E27FC236}">
                <a16:creationId xmlns:a16="http://schemas.microsoft.com/office/drawing/2014/main" id="{FA9BED6D-966C-49E1-B9E8-C19060DC7C70}"/>
              </a:ext>
            </a:extLst>
          </p:cNvPr>
          <p:cNvGrpSpPr/>
          <p:nvPr/>
        </p:nvGrpSpPr>
        <p:grpSpPr>
          <a:xfrm>
            <a:off x="705339" y="2379821"/>
            <a:ext cx="482048" cy="602560"/>
            <a:chOff x="821453" y="2466907"/>
            <a:chExt cx="482048" cy="602560"/>
          </a:xfrm>
          <a:solidFill>
            <a:srgbClr val="4B77D9"/>
          </a:solidFill>
        </p:grpSpPr>
        <p:sp>
          <p:nvSpPr>
            <p:cNvPr id="4" name="Freeform 3">
              <a:extLst>
                <a:ext uri="{FF2B5EF4-FFF2-40B4-BE49-F238E27FC236}">
                  <a16:creationId xmlns:a16="http://schemas.microsoft.com/office/drawing/2014/main" id="{006F0DF4-A68B-4B62-BCAF-22E9B9638E77}"/>
                </a:ext>
              </a:extLst>
            </p:cNvPr>
            <p:cNvSpPr/>
            <p:nvPr/>
          </p:nvSpPr>
          <p:spPr>
            <a:xfrm>
              <a:off x="941965" y="2768187"/>
              <a:ext cx="30128" cy="60256"/>
            </a:xfrm>
            <a:custGeom>
              <a:avLst/>
              <a:gdLst>
                <a:gd name="connsiteX0" fmla="*/ 0 w 30128"/>
                <a:gd name="connsiteY0" fmla="*/ 0 h 60256"/>
                <a:gd name="connsiteX1" fmla="*/ 30128 w 30128"/>
                <a:gd name="connsiteY1" fmla="*/ 0 h 60256"/>
                <a:gd name="connsiteX2" fmla="*/ 30128 w 30128"/>
                <a:gd name="connsiteY2" fmla="*/ 60256 h 60256"/>
                <a:gd name="connsiteX3" fmla="*/ 0 w 30128"/>
                <a:gd name="connsiteY3" fmla="*/ 60256 h 60256"/>
              </a:gdLst>
              <a:ahLst/>
              <a:cxnLst>
                <a:cxn ang="0">
                  <a:pos x="connsiteX0" y="connsiteY0"/>
                </a:cxn>
                <a:cxn ang="0">
                  <a:pos x="connsiteX1" y="connsiteY1"/>
                </a:cxn>
                <a:cxn ang="0">
                  <a:pos x="connsiteX2" y="connsiteY2"/>
                </a:cxn>
                <a:cxn ang="0">
                  <a:pos x="connsiteX3" y="connsiteY3"/>
                </a:cxn>
              </a:cxnLst>
              <a:rect l="l" t="t" r="r" b="b"/>
              <a:pathLst>
                <a:path w="30128" h="60256">
                  <a:moveTo>
                    <a:pt x="0" y="0"/>
                  </a:moveTo>
                  <a:lnTo>
                    <a:pt x="30128" y="0"/>
                  </a:lnTo>
                  <a:lnTo>
                    <a:pt x="30128" y="60256"/>
                  </a:lnTo>
                  <a:lnTo>
                    <a:pt x="0" y="60256"/>
                  </a:lnTo>
                  <a:close/>
                </a:path>
              </a:pathLst>
            </a:custGeom>
            <a:solidFill>
              <a:schemeClr val="accent4"/>
            </a:solidFill>
            <a:ln w="14883"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5">
              <a:extLst>
                <a:ext uri="{FF2B5EF4-FFF2-40B4-BE49-F238E27FC236}">
                  <a16:creationId xmlns:a16="http://schemas.microsoft.com/office/drawing/2014/main" id="{C6F0B6B7-B053-4B69-B780-E94C701F2DA3}"/>
                </a:ext>
              </a:extLst>
            </p:cNvPr>
            <p:cNvSpPr/>
            <p:nvPr/>
          </p:nvSpPr>
          <p:spPr>
            <a:xfrm>
              <a:off x="941965" y="2587419"/>
              <a:ext cx="30128" cy="60256"/>
            </a:xfrm>
            <a:custGeom>
              <a:avLst/>
              <a:gdLst>
                <a:gd name="connsiteX0" fmla="*/ 0 w 30128"/>
                <a:gd name="connsiteY0" fmla="*/ 0 h 60256"/>
                <a:gd name="connsiteX1" fmla="*/ 30128 w 30128"/>
                <a:gd name="connsiteY1" fmla="*/ 0 h 60256"/>
                <a:gd name="connsiteX2" fmla="*/ 30128 w 30128"/>
                <a:gd name="connsiteY2" fmla="*/ 60256 h 60256"/>
                <a:gd name="connsiteX3" fmla="*/ 0 w 30128"/>
                <a:gd name="connsiteY3" fmla="*/ 60256 h 60256"/>
              </a:gdLst>
              <a:ahLst/>
              <a:cxnLst>
                <a:cxn ang="0">
                  <a:pos x="connsiteX0" y="connsiteY0"/>
                </a:cxn>
                <a:cxn ang="0">
                  <a:pos x="connsiteX1" y="connsiteY1"/>
                </a:cxn>
                <a:cxn ang="0">
                  <a:pos x="connsiteX2" y="connsiteY2"/>
                </a:cxn>
                <a:cxn ang="0">
                  <a:pos x="connsiteX3" y="connsiteY3"/>
                </a:cxn>
              </a:cxnLst>
              <a:rect l="l" t="t" r="r" b="b"/>
              <a:pathLst>
                <a:path w="30128" h="60256">
                  <a:moveTo>
                    <a:pt x="0" y="0"/>
                  </a:moveTo>
                  <a:lnTo>
                    <a:pt x="30128" y="0"/>
                  </a:lnTo>
                  <a:lnTo>
                    <a:pt x="30128" y="60256"/>
                  </a:lnTo>
                  <a:lnTo>
                    <a:pt x="0" y="60256"/>
                  </a:lnTo>
                  <a:close/>
                </a:path>
              </a:pathLst>
            </a:custGeom>
            <a:solidFill>
              <a:schemeClr val="accent4"/>
            </a:solidFill>
            <a:ln w="14883"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12DCCAE5-FE6A-42A4-A12A-9F1E31DA4B0B}"/>
                </a:ext>
              </a:extLst>
            </p:cNvPr>
            <p:cNvSpPr/>
            <p:nvPr/>
          </p:nvSpPr>
          <p:spPr>
            <a:xfrm>
              <a:off x="821453" y="2466907"/>
              <a:ext cx="482048" cy="602560"/>
            </a:xfrm>
            <a:custGeom>
              <a:avLst/>
              <a:gdLst>
                <a:gd name="connsiteX0" fmla="*/ 466984 w 482048"/>
                <a:gd name="connsiteY0" fmla="*/ 0 h 602560"/>
                <a:gd name="connsiteX1" fmla="*/ 15064 w 482048"/>
                <a:gd name="connsiteY1" fmla="*/ 0 h 602560"/>
                <a:gd name="connsiteX2" fmla="*/ 0 w 482048"/>
                <a:gd name="connsiteY2" fmla="*/ 15064 h 602560"/>
                <a:gd name="connsiteX3" fmla="*/ 0 w 482048"/>
                <a:gd name="connsiteY3" fmla="*/ 587496 h 602560"/>
                <a:gd name="connsiteX4" fmla="*/ 15064 w 482048"/>
                <a:gd name="connsiteY4" fmla="*/ 602560 h 602560"/>
                <a:gd name="connsiteX5" fmla="*/ 466984 w 482048"/>
                <a:gd name="connsiteY5" fmla="*/ 602560 h 602560"/>
                <a:gd name="connsiteX6" fmla="*/ 482048 w 482048"/>
                <a:gd name="connsiteY6" fmla="*/ 587496 h 602560"/>
                <a:gd name="connsiteX7" fmla="*/ 482048 w 482048"/>
                <a:gd name="connsiteY7" fmla="*/ 15064 h 602560"/>
                <a:gd name="connsiteX8" fmla="*/ 466984 w 482048"/>
                <a:gd name="connsiteY8" fmla="*/ 0 h 602560"/>
                <a:gd name="connsiteX9" fmla="*/ 90384 w 482048"/>
                <a:gd name="connsiteY9" fmla="*/ 105448 h 602560"/>
                <a:gd name="connsiteX10" fmla="*/ 105448 w 482048"/>
                <a:gd name="connsiteY10" fmla="*/ 90384 h 602560"/>
                <a:gd name="connsiteX11" fmla="*/ 165704 w 482048"/>
                <a:gd name="connsiteY11" fmla="*/ 90384 h 602560"/>
                <a:gd name="connsiteX12" fmla="*/ 180768 w 482048"/>
                <a:gd name="connsiteY12" fmla="*/ 105448 h 602560"/>
                <a:gd name="connsiteX13" fmla="*/ 180768 w 482048"/>
                <a:gd name="connsiteY13" fmla="*/ 195832 h 602560"/>
                <a:gd name="connsiteX14" fmla="*/ 165704 w 482048"/>
                <a:gd name="connsiteY14" fmla="*/ 210896 h 602560"/>
                <a:gd name="connsiteX15" fmla="*/ 105448 w 482048"/>
                <a:gd name="connsiteY15" fmla="*/ 210896 h 602560"/>
                <a:gd name="connsiteX16" fmla="*/ 90384 w 482048"/>
                <a:gd name="connsiteY16" fmla="*/ 195832 h 602560"/>
                <a:gd name="connsiteX17" fmla="*/ 90384 w 482048"/>
                <a:gd name="connsiteY17" fmla="*/ 286216 h 602560"/>
                <a:gd name="connsiteX18" fmla="*/ 105448 w 482048"/>
                <a:gd name="connsiteY18" fmla="*/ 271152 h 602560"/>
                <a:gd name="connsiteX19" fmla="*/ 165704 w 482048"/>
                <a:gd name="connsiteY19" fmla="*/ 271152 h 602560"/>
                <a:gd name="connsiteX20" fmla="*/ 180768 w 482048"/>
                <a:gd name="connsiteY20" fmla="*/ 286216 h 602560"/>
                <a:gd name="connsiteX21" fmla="*/ 180768 w 482048"/>
                <a:gd name="connsiteY21" fmla="*/ 376600 h 602560"/>
                <a:gd name="connsiteX22" fmla="*/ 165704 w 482048"/>
                <a:gd name="connsiteY22" fmla="*/ 391664 h 602560"/>
                <a:gd name="connsiteX23" fmla="*/ 105448 w 482048"/>
                <a:gd name="connsiteY23" fmla="*/ 391664 h 602560"/>
                <a:gd name="connsiteX24" fmla="*/ 90384 w 482048"/>
                <a:gd name="connsiteY24" fmla="*/ 376600 h 602560"/>
                <a:gd name="connsiteX25" fmla="*/ 376600 w 482048"/>
                <a:gd name="connsiteY25" fmla="*/ 482048 h 602560"/>
                <a:gd name="connsiteX26" fmla="*/ 105448 w 482048"/>
                <a:gd name="connsiteY26" fmla="*/ 482048 h 602560"/>
                <a:gd name="connsiteX27" fmla="*/ 90384 w 482048"/>
                <a:gd name="connsiteY27" fmla="*/ 466984 h 602560"/>
                <a:gd name="connsiteX28" fmla="*/ 105448 w 482048"/>
                <a:gd name="connsiteY28" fmla="*/ 451920 h 602560"/>
                <a:gd name="connsiteX29" fmla="*/ 376600 w 482048"/>
                <a:gd name="connsiteY29" fmla="*/ 451920 h 602560"/>
                <a:gd name="connsiteX30" fmla="*/ 391664 w 482048"/>
                <a:gd name="connsiteY30" fmla="*/ 466984 h 602560"/>
                <a:gd name="connsiteX31" fmla="*/ 376600 w 482048"/>
                <a:gd name="connsiteY31" fmla="*/ 482048 h 602560"/>
                <a:gd name="connsiteX32" fmla="*/ 376600 w 482048"/>
                <a:gd name="connsiteY32" fmla="*/ 391664 h 602560"/>
                <a:gd name="connsiteX33" fmla="*/ 256088 w 482048"/>
                <a:gd name="connsiteY33" fmla="*/ 391664 h 602560"/>
                <a:gd name="connsiteX34" fmla="*/ 241024 w 482048"/>
                <a:gd name="connsiteY34" fmla="*/ 376600 h 602560"/>
                <a:gd name="connsiteX35" fmla="*/ 256088 w 482048"/>
                <a:gd name="connsiteY35" fmla="*/ 361536 h 602560"/>
                <a:gd name="connsiteX36" fmla="*/ 376600 w 482048"/>
                <a:gd name="connsiteY36" fmla="*/ 361536 h 602560"/>
                <a:gd name="connsiteX37" fmla="*/ 391664 w 482048"/>
                <a:gd name="connsiteY37" fmla="*/ 376600 h 602560"/>
                <a:gd name="connsiteX38" fmla="*/ 376600 w 482048"/>
                <a:gd name="connsiteY38" fmla="*/ 391664 h 602560"/>
                <a:gd name="connsiteX39" fmla="*/ 376600 w 482048"/>
                <a:gd name="connsiteY39" fmla="*/ 301280 h 602560"/>
                <a:gd name="connsiteX40" fmla="*/ 256088 w 482048"/>
                <a:gd name="connsiteY40" fmla="*/ 301280 h 602560"/>
                <a:gd name="connsiteX41" fmla="*/ 241024 w 482048"/>
                <a:gd name="connsiteY41" fmla="*/ 286216 h 602560"/>
                <a:gd name="connsiteX42" fmla="*/ 256088 w 482048"/>
                <a:gd name="connsiteY42" fmla="*/ 271152 h 602560"/>
                <a:gd name="connsiteX43" fmla="*/ 376600 w 482048"/>
                <a:gd name="connsiteY43" fmla="*/ 271152 h 602560"/>
                <a:gd name="connsiteX44" fmla="*/ 391664 w 482048"/>
                <a:gd name="connsiteY44" fmla="*/ 286216 h 602560"/>
                <a:gd name="connsiteX45" fmla="*/ 376600 w 482048"/>
                <a:gd name="connsiteY45" fmla="*/ 301280 h 602560"/>
                <a:gd name="connsiteX46" fmla="*/ 376600 w 482048"/>
                <a:gd name="connsiteY46" fmla="*/ 210896 h 602560"/>
                <a:gd name="connsiteX47" fmla="*/ 256088 w 482048"/>
                <a:gd name="connsiteY47" fmla="*/ 210896 h 602560"/>
                <a:gd name="connsiteX48" fmla="*/ 241024 w 482048"/>
                <a:gd name="connsiteY48" fmla="*/ 195832 h 602560"/>
                <a:gd name="connsiteX49" fmla="*/ 256088 w 482048"/>
                <a:gd name="connsiteY49" fmla="*/ 180768 h 602560"/>
                <a:gd name="connsiteX50" fmla="*/ 376600 w 482048"/>
                <a:gd name="connsiteY50" fmla="*/ 180768 h 602560"/>
                <a:gd name="connsiteX51" fmla="*/ 391664 w 482048"/>
                <a:gd name="connsiteY51" fmla="*/ 195832 h 602560"/>
                <a:gd name="connsiteX52" fmla="*/ 376600 w 482048"/>
                <a:gd name="connsiteY52" fmla="*/ 210896 h 602560"/>
                <a:gd name="connsiteX53" fmla="*/ 376600 w 482048"/>
                <a:gd name="connsiteY53" fmla="*/ 120512 h 602560"/>
                <a:gd name="connsiteX54" fmla="*/ 256088 w 482048"/>
                <a:gd name="connsiteY54" fmla="*/ 120512 h 602560"/>
                <a:gd name="connsiteX55" fmla="*/ 241024 w 482048"/>
                <a:gd name="connsiteY55" fmla="*/ 105448 h 602560"/>
                <a:gd name="connsiteX56" fmla="*/ 256088 w 482048"/>
                <a:gd name="connsiteY56" fmla="*/ 90384 h 602560"/>
                <a:gd name="connsiteX57" fmla="*/ 376600 w 482048"/>
                <a:gd name="connsiteY57" fmla="*/ 90384 h 602560"/>
                <a:gd name="connsiteX58" fmla="*/ 391664 w 482048"/>
                <a:gd name="connsiteY58" fmla="*/ 105448 h 602560"/>
                <a:gd name="connsiteX59" fmla="*/ 376600 w 482048"/>
                <a:gd name="connsiteY59" fmla="*/ 120512 h 60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2048" h="602560">
                  <a:moveTo>
                    <a:pt x="466984" y="0"/>
                  </a:moveTo>
                  <a:lnTo>
                    <a:pt x="15064" y="0"/>
                  </a:lnTo>
                  <a:cubicBezTo>
                    <a:pt x="6744" y="0"/>
                    <a:pt x="0" y="6744"/>
                    <a:pt x="0" y="15064"/>
                  </a:cubicBezTo>
                  <a:lnTo>
                    <a:pt x="0" y="587496"/>
                  </a:lnTo>
                  <a:cubicBezTo>
                    <a:pt x="0" y="595816"/>
                    <a:pt x="6744" y="602560"/>
                    <a:pt x="15064" y="602560"/>
                  </a:cubicBezTo>
                  <a:lnTo>
                    <a:pt x="466984" y="602560"/>
                  </a:lnTo>
                  <a:cubicBezTo>
                    <a:pt x="475304" y="602560"/>
                    <a:pt x="482048" y="595816"/>
                    <a:pt x="482048" y="587496"/>
                  </a:cubicBezTo>
                  <a:lnTo>
                    <a:pt x="482048" y="15064"/>
                  </a:lnTo>
                  <a:cubicBezTo>
                    <a:pt x="482048" y="6744"/>
                    <a:pt x="475304" y="0"/>
                    <a:pt x="466984" y="0"/>
                  </a:cubicBezTo>
                  <a:close/>
                  <a:moveTo>
                    <a:pt x="90384" y="105448"/>
                  </a:moveTo>
                  <a:cubicBezTo>
                    <a:pt x="90384" y="97128"/>
                    <a:pt x="97128" y="90384"/>
                    <a:pt x="105448" y="90384"/>
                  </a:cubicBezTo>
                  <a:lnTo>
                    <a:pt x="165704" y="90384"/>
                  </a:lnTo>
                  <a:cubicBezTo>
                    <a:pt x="174024" y="90384"/>
                    <a:pt x="180768" y="97128"/>
                    <a:pt x="180768" y="105448"/>
                  </a:cubicBezTo>
                  <a:lnTo>
                    <a:pt x="180768" y="195832"/>
                  </a:lnTo>
                  <a:cubicBezTo>
                    <a:pt x="180768" y="204152"/>
                    <a:pt x="174024" y="210896"/>
                    <a:pt x="165704" y="210896"/>
                  </a:cubicBezTo>
                  <a:lnTo>
                    <a:pt x="105448" y="210896"/>
                  </a:lnTo>
                  <a:cubicBezTo>
                    <a:pt x="97128" y="210896"/>
                    <a:pt x="90384" y="204152"/>
                    <a:pt x="90384" y="195832"/>
                  </a:cubicBezTo>
                  <a:close/>
                  <a:moveTo>
                    <a:pt x="90384" y="286216"/>
                  </a:moveTo>
                  <a:cubicBezTo>
                    <a:pt x="90384" y="277896"/>
                    <a:pt x="97128" y="271152"/>
                    <a:pt x="105448" y="271152"/>
                  </a:cubicBezTo>
                  <a:lnTo>
                    <a:pt x="165704" y="271152"/>
                  </a:lnTo>
                  <a:cubicBezTo>
                    <a:pt x="174024" y="271152"/>
                    <a:pt x="180768" y="277896"/>
                    <a:pt x="180768" y="286216"/>
                  </a:cubicBezTo>
                  <a:lnTo>
                    <a:pt x="180768" y="376600"/>
                  </a:lnTo>
                  <a:cubicBezTo>
                    <a:pt x="180768" y="384920"/>
                    <a:pt x="174024" y="391664"/>
                    <a:pt x="165704" y="391664"/>
                  </a:cubicBezTo>
                  <a:lnTo>
                    <a:pt x="105448" y="391664"/>
                  </a:lnTo>
                  <a:cubicBezTo>
                    <a:pt x="97128" y="391664"/>
                    <a:pt x="90384" y="384920"/>
                    <a:pt x="90384" y="376600"/>
                  </a:cubicBezTo>
                  <a:close/>
                  <a:moveTo>
                    <a:pt x="376600" y="482048"/>
                  </a:moveTo>
                  <a:lnTo>
                    <a:pt x="105448" y="482048"/>
                  </a:lnTo>
                  <a:cubicBezTo>
                    <a:pt x="97128" y="482048"/>
                    <a:pt x="90384" y="475304"/>
                    <a:pt x="90384" y="466984"/>
                  </a:cubicBezTo>
                  <a:cubicBezTo>
                    <a:pt x="90384" y="458664"/>
                    <a:pt x="97128" y="451920"/>
                    <a:pt x="105448" y="451920"/>
                  </a:cubicBezTo>
                  <a:lnTo>
                    <a:pt x="376600" y="451920"/>
                  </a:lnTo>
                  <a:cubicBezTo>
                    <a:pt x="384920" y="451920"/>
                    <a:pt x="391664" y="458664"/>
                    <a:pt x="391664" y="466984"/>
                  </a:cubicBezTo>
                  <a:cubicBezTo>
                    <a:pt x="391664" y="475304"/>
                    <a:pt x="384920" y="482048"/>
                    <a:pt x="376600" y="482048"/>
                  </a:cubicBezTo>
                  <a:close/>
                  <a:moveTo>
                    <a:pt x="376600" y="391664"/>
                  </a:moveTo>
                  <a:lnTo>
                    <a:pt x="256088" y="391664"/>
                  </a:lnTo>
                  <a:cubicBezTo>
                    <a:pt x="247768" y="391664"/>
                    <a:pt x="241024" y="384920"/>
                    <a:pt x="241024" y="376600"/>
                  </a:cubicBezTo>
                  <a:cubicBezTo>
                    <a:pt x="241024" y="368280"/>
                    <a:pt x="247768" y="361536"/>
                    <a:pt x="256088" y="361536"/>
                  </a:cubicBezTo>
                  <a:lnTo>
                    <a:pt x="376600" y="361536"/>
                  </a:lnTo>
                  <a:cubicBezTo>
                    <a:pt x="384920" y="361536"/>
                    <a:pt x="391664" y="368280"/>
                    <a:pt x="391664" y="376600"/>
                  </a:cubicBezTo>
                  <a:cubicBezTo>
                    <a:pt x="391664" y="384920"/>
                    <a:pt x="384920" y="391664"/>
                    <a:pt x="376600" y="391664"/>
                  </a:cubicBezTo>
                  <a:close/>
                  <a:moveTo>
                    <a:pt x="376600" y="301280"/>
                  </a:moveTo>
                  <a:lnTo>
                    <a:pt x="256088" y="301280"/>
                  </a:lnTo>
                  <a:cubicBezTo>
                    <a:pt x="247768" y="301280"/>
                    <a:pt x="241024" y="294536"/>
                    <a:pt x="241024" y="286216"/>
                  </a:cubicBezTo>
                  <a:cubicBezTo>
                    <a:pt x="241024" y="277896"/>
                    <a:pt x="247768" y="271152"/>
                    <a:pt x="256088" y="271152"/>
                  </a:cubicBezTo>
                  <a:lnTo>
                    <a:pt x="376600" y="271152"/>
                  </a:lnTo>
                  <a:cubicBezTo>
                    <a:pt x="384920" y="271152"/>
                    <a:pt x="391664" y="277896"/>
                    <a:pt x="391664" y="286216"/>
                  </a:cubicBezTo>
                  <a:cubicBezTo>
                    <a:pt x="391664" y="294536"/>
                    <a:pt x="384920" y="301280"/>
                    <a:pt x="376600" y="301280"/>
                  </a:cubicBezTo>
                  <a:close/>
                  <a:moveTo>
                    <a:pt x="376600" y="210896"/>
                  </a:moveTo>
                  <a:lnTo>
                    <a:pt x="256088" y="210896"/>
                  </a:lnTo>
                  <a:cubicBezTo>
                    <a:pt x="247768" y="210896"/>
                    <a:pt x="241024" y="204152"/>
                    <a:pt x="241024" y="195832"/>
                  </a:cubicBezTo>
                  <a:cubicBezTo>
                    <a:pt x="241024" y="187512"/>
                    <a:pt x="247768" y="180768"/>
                    <a:pt x="256088" y="180768"/>
                  </a:cubicBezTo>
                  <a:lnTo>
                    <a:pt x="376600" y="180768"/>
                  </a:lnTo>
                  <a:cubicBezTo>
                    <a:pt x="384920" y="180768"/>
                    <a:pt x="391664" y="187512"/>
                    <a:pt x="391664" y="195832"/>
                  </a:cubicBezTo>
                  <a:cubicBezTo>
                    <a:pt x="391664" y="204152"/>
                    <a:pt x="384920" y="210896"/>
                    <a:pt x="376600" y="210896"/>
                  </a:cubicBezTo>
                  <a:close/>
                  <a:moveTo>
                    <a:pt x="376600" y="120512"/>
                  </a:moveTo>
                  <a:lnTo>
                    <a:pt x="256088" y="120512"/>
                  </a:lnTo>
                  <a:cubicBezTo>
                    <a:pt x="247768" y="120512"/>
                    <a:pt x="241024" y="113768"/>
                    <a:pt x="241024" y="105448"/>
                  </a:cubicBezTo>
                  <a:cubicBezTo>
                    <a:pt x="241024" y="97128"/>
                    <a:pt x="247768" y="90384"/>
                    <a:pt x="256088" y="90384"/>
                  </a:cubicBezTo>
                  <a:lnTo>
                    <a:pt x="376600" y="90384"/>
                  </a:lnTo>
                  <a:cubicBezTo>
                    <a:pt x="384920" y="90384"/>
                    <a:pt x="391664" y="97128"/>
                    <a:pt x="391664" y="105448"/>
                  </a:cubicBezTo>
                  <a:cubicBezTo>
                    <a:pt x="391664" y="113768"/>
                    <a:pt x="384920" y="120512"/>
                    <a:pt x="376600" y="120512"/>
                  </a:cubicBezTo>
                  <a:close/>
                </a:path>
              </a:pathLst>
            </a:custGeom>
            <a:solidFill>
              <a:schemeClr val="accent4"/>
            </a:solidFill>
            <a:ln w="14883"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35B8FF8-2BE8-412E-BFE5-4EADF07C606C}"/>
              </a:ext>
            </a:extLst>
          </p:cNvPr>
          <p:cNvSpPr/>
          <p:nvPr/>
        </p:nvSpPr>
        <p:spPr>
          <a:xfrm>
            <a:off x="0" y="0"/>
            <a:ext cx="14763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AE683668-AC28-4A52-AAE9-44F69FD10754}"/>
              </a:ext>
            </a:extLst>
          </p:cNvPr>
          <p:cNvSpPr/>
          <p:nvPr/>
        </p:nvSpPr>
        <p:spPr>
          <a:xfrm>
            <a:off x="5259388" y="736600"/>
            <a:ext cx="5649912" cy="804863"/>
          </a:xfrm>
          <a:prstGeom prst="rect">
            <a:avLst/>
          </a:prstGeom>
        </p:spPr>
        <p:txBody>
          <a:bodyPr>
            <a:spAutoFit/>
          </a:bodyPr>
          <a:lstStyle/>
          <a:p>
            <a:pPr eaLnBrk="1" fontAlgn="auto" hangingPunct="1">
              <a:lnSpc>
                <a:spcPct val="120000"/>
              </a:lnSpc>
              <a:spcBef>
                <a:spcPts val="0"/>
              </a:spcBef>
              <a:spcAft>
                <a:spcPts val="0"/>
              </a:spcAft>
              <a:defRPr/>
            </a:pPr>
            <a:r>
              <a:rPr lang="en-US" sz="2000" b="1" dirty="0">
                <a:solidFill>
                  <a:schemeClr val="accent4"/>
                </a:solidFill>
                <a:latin typeface="Open Sans" panose="020B0606030504020204"/>
              </a:rPr>
              <a:t>Ignorance of law is prejudicial to everyone, but ignorance of fact.</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B92A31B-EFC6-4683-B198-C2C14F397E37}"/>
              </a:ext>
            </a:extLst>
          </p:cNvPr>
          <p:cNvSpPr/>
          <p:nvPr/>
        </p:nvSpPr>
        <p:spPr>
          <a:xfrm>
            <a:off x="5259388" y="1844675"/>
            <a:ext cx="6210300" cy="1054100"/>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100" spc="20" dirty="0">
              <a:solidFill>
                <a:schemeClr val="tx1">
                  <a:lumMod val="65000"/>
                  <a:lumOff val="35000"/>
                </a:schemeClr>
              </a:solidFill>
              <a:latin typeface="Lato" panose="020F0502020204030203" pitchFamily="34" charset="0"/>
            </a:endParaRPr>
          </a:p>
        </p:txBody>
      </p:sp>
      <p:sp>
        <p:nvSpPr>
          <p:cNvPr id="28" name="Rectangle 27">
            <a:extLst>
              <a:ext uri="{FF2B5EF4-FFF2-40B4-BE49-F238E27FC236}">
                <a16:creationId xmlns:a16="http://schemas.microsoft.com/office/drawing/2014/main" id="{6DF286C6-2D36-4A1C-A95C-677C3406F621}"/>
              </a:ext>
            </a:extLst>
          </p:cNvPr>
          <p:cNvSpPr/>
          <p:nvPr/>
        </p:nvSpPr>
        <p:spPr>
          <a:xfrm>
            <a:off x="7075488" y="3421063"/>
            <a:ext cx="2468562" cy="366712"/>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accent4"/>
                </a:solidFill>
                <a:latin typeface="Open Sans" panose="020B0606030504020204"/>
              </a:rPr>
              <a:t>Our Law Firm Rating</a:t>
            </a:r>
            <a:endParaRPr lang="en-US" sz="1600" b="1" spc="20" dirty="0">
              <a:solidFill>
                <a:schemeClr val="accent4"/>
              </a:solidFill>
              <a:latin typeface="Open Sans" panose="020B0606030504020204"/>
              <a:ea typeface="Open Sans" panose="020B0606030504020204" pitchFamily="34" charset="0"/>
              <a:cs typeface="Open Sans" panose="020B0606030504020204" pitchFamily="34" charset="0"/>
            </a:endParaRPr>
          </a:p>
        </p:txBody>
      </p:sp>
      <p:grpSp>
        <p:nvGrpSpPr>
          <p:cNvPr id="32774" name="Group 2">
            <a:extLst>
              <a:ext uri="{FF2B5EF4-FFF2-40B4-BE49-F238E27FC236}">
                <a16:creationId xmlns:a16="http://schemas.microsoft.com/office/drawing/2014/main" id="{DF418292-19FC-4F59-87D6-58641D3C91BF}"/>
              </a:ext>
            </a:extLst>
          </p:cNvPr>
          <p:cNvGrpSpPr>
            <a:grpSpLocks/>
          </p:cNvGrpSpPr>
          <p:nvPr/>
        </p:nvGrpSpPr>
        <p:grpSpPr bwMode="auto">
          <a:xfrm>
            <a:off x="7118350" y="5403850"/>
            <a:ext cx="2322513" cy="404813"/>
            <a:chOff x="7118632" y="5906332"/>
            <a:chExt cx="2322715" cy="405037"/>
          </a:xfrm>
        </p:grpSpPr>
        <p:sp>
          <p:nvSpPr>
            <p:cNvPr id="32" name="Star: 5 Points 31">
              <a:extLst>
                <a:ext uri="{FF2B5EF4-FFF2-40B4-BE49-F238E27FC236}">
                  <a16:creationId xmlns:a16="http://schemas.microsoft.com/office/drawing/2014/main" id="{1E3C9E82-6623-4C27-995A-6301A70E40A8}"/>
                </a:ext>
              </a:extLst>
            </p:cNvPr>
            <p:cNvSpPr/>
            <p:nvPr/>
          </p:nvSpPr>
          <p:spPr>
            <a:xfrm>
              <a:off x="7118632" y="5914274"/>
              <a:ext cx="393734" cy="393918"/>
            </a:xfrm>
            <a:prstGeom prst="star5">
              <a:avLst>
                <a:gd name="adj" fmla="val 2222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Star: 5 Points 32">
              <a:extLst>
                <a:ext uri="{FF2B5EF4-FFF2-40B4-BE49-F238E27FC236}">
                  <a16:creationId xmlns:a16="http://schemas.microsoft.com/office/drawing/2014/main" id="{E6840350-3126-48D8-8381-982B9DB35636}"/>
                </a:ext>
              </a:extLst>
            </p:cNvPr>
            <p:cNvSpPr/>
            <p:nvPr/>
          </p:nvSpPr>
          <p:spPr>
            <a:xfrm>
              <a:off x="7601274" y="5917451"/>
              <a:ext cx="393734" cy="393918"/>
            </a:xfrm>
            <a:prstGeom prst="star5">
              <a:avLst>
                <a:gd name="adj" fmla="val 2222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Star: 5 Points 33">
              <a:extLst>
                <a:ext uri="{FF2B5EF4-FFF2-40B4-BE49-F238E27FC236}">
                  <a16:creationId xmlns:a16="http://schemas.microsoft.com/office/drawing/2014/main" id="{01CAC22D-8C61-40F8-871E-A3D98A814A27}"/>
                </a:ext>
              </a:extLst>
            </p:cNvPr>
            <p:cNvSpPr/>
            <p:nvPr/>
          </p:nvSpPr>
          <p:spPr>
            <a:xfrm>
              <a:off x="8083916" y="5917451"/>
              <a:ext cx="392147" cy="393918"/>
            </a:xfrm>
            <a:prstGeom prst="star5">
              <a:avLst>
                <a:gd name="adj" fmla="val 2222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Star: 5 Points 35">
              <a:extLst>
                <a:ext uri="{FF2B5EF4-FFF2-40B4-BE49-F238E27FC236}">
                  <a16:creationId xmlns:a16="http://schemas.microsoft.com/office/drawing/2014/main" id="{88F54E9D-37B7-4DEB-898B-4553F70F5F35}"/>
                </a:ext>
              </a:extLst>
            </p:cNvPr>
            <p:cNvSpPr/>
            <p:nvPr/>
          </p:nvSpPr>
          <p:spPr>
            <a:xfrm>
              <a:off x="8564971" y="5906332"/>
              <a:ext cx="393734" cy="393918"/>
            </a:xfrm>
            <a:prstGeom prst="star5">
              <a:avLst>
                <a:gd name="adj" fmla="val 2222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reeform: Shape 36">
              <a:extLst>
                <a:ext uri="{FF2B5EF4-FFF2-40B4-BE49-F238E27FC236}">
                  <a16:creationId xmlns:a16="http://schemas.microsoft.com/office/drawing/2014/main" id="{8359A5F7-01A2-42D3-A584-201B80C34C76}"/>
                </a:ext>
              </a:extLst>
            </p:cNvPr>
            <p:cNvSpPr/>
            <p:nvPr/>
          </p:nvSpPr>
          <p:spPr>
            <a:xfrm>
              <a:off x="9244480" y="5911098"/>
              <a:ext cx="196867" cy="392329"/>
            </a:xfrm>
            <a:custGeom>
              <a:avLst/>
              <a:gdLst>
                <a:gd name="connsiteX0" fmla="*/ 0 w 274814"/>
                <a:gd name="connsiteY0" fmla="*/ 0 h 549119"/>
                <a:gd name="connsiteX1" fmla="*/ 74847 w 274814"/>
                <a:gd name="connsiteY1" fmla="*/ 192924 h 549119"/>
                <a:gd name="connsiteX2" fmla="*/ 274814 w 274814"/>
                <a:gd name="connsiteY2" fmla="*/ 208335 h 549119"/>
                <a:gd name="connsiteX3" fmla="*/ 121652 w 274814"/>
                <a:gd name="connsiteY3" fmla="*/ 344389 h 549119"/>
                <a:gd name="connsiteX4" fmla="*/ 169506 w 274814"/>
                <a:gd name="connsiteY4" fmla="*/ 549119 h 549119"/>
                <a:gd name="connsiteX5" fmla="*/ 0 w 274814"/>
                <a:gd name="connsiteY5" fmla="*/ 438576 h 549119"/>
                <a:gd name="connsiteX6" fmla="*/ 0 w 274814"/>
                <a:gd name="connsiteY6" fmla="*/ 0 h 54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14" h="549119">
                  <a:moveTo>
                    <a:pt x="0" y="0"/>
                  </a:moveTo>
                  <a:lnTo>
                    <a:pt x="74847" y="192924"/>
                  </a:lnTo>
                  <a:lnTo>
                    <a:pt x="274814" y="208335"/>
                  </a:lnTo>
                  <a:lnTo>
                    <a:pt x="121652" y="344389"/>
                  </a:lnTo>
                  <a:lnTo>
                    <a:pt x="169506" y="549119"/>
                  </a:lnTo>
                  <a:lnTo>
                    <a:pt x="0" y="438576"/>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Freeform: Shape 37">
              <a:extLst>
                <a:ext uri="{FF2B5EF4-FFF2-40B4-BE49-F238E27FC236}">
                  <a16:creationId xmlns:a16="http://schemas.microsoft.com/office/drawing/2014/main" id="{DB8600D7-EFCF-46DC-BAB0-DCB9EA32A01C}"/>
                </a:ext>
              </a:extLst>
            </p:cNvPr>
            <p:cNvSpPr/>
            <p:nvPr/>
          </p:nvSpPr>
          <p:spPr>
            <a:xfrm>
              <a:off x="9047613" y="5909509"/>
              <a:ext cx="196867" cy="393918"/>
            </a:xfrm>
            <a:custGeom>
              <a:avLst/>
              <a:gdLst>
                <a:gd name="connsiteX0" fmla="*/ 275700 w 276585"/>
                <a:gd name="connsiteY0" fmla="*/ 0 h 551400"/>
                <a:gd name="connsiteX1" fmla="*/ 276585 w 276585"/>
                <a:gd name="connsiteY1" fmla="*/ 2281 h 551400"/>
                <a:gd name="connsiteX2" fmla="*/ 276585 w 276585"/>
                <a:gd name="connsiteY2" fmla="*/ 440857 h 551400"/>
                <a:gd name="connsiteX3" fmla="*/ 275700 w 276585"/>
                <a:gd name="connsiteY3" fmla="*/ 440280 h 551400"/>
                <a:gd name="connsiteX4" fmla="*/ 105308 w 276585"/>
                <a:gd name="connsiteY4" fmla="*/ 551400 h 551400"/>
                <a:gd name="connsiteX5" fmla="*/ 153162 w 276585"/>
                <a:gd name="connsiteY5" fmla="*/ 346670 h 551400"/>
                <a:gd name="connsiteX6" fmla="*/ 0 w 276585"/>
                <a:gd name="connsiteY6" fmla="*/ 210616 h 551400"/>
                <a:gd name="connsiteX7" fmla="*/ 199967 w 276585"/>
                <a:gd name="connsiteY7" fmla="*/ 195205 h 551400"/>
                <a:gd name="connsiteX8" fmla="*/ 275700 w 276585"/>
                <a:gd name="connsiteY8" fmla="*/ 0 h 5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85" h="551400">
                  <a:moveTo>
                    <a:pt x="275700" y="0"/>
                  </a:moveTo>
                  <a:lnTo>
                    <a:pt x="276585" y="2281"/>
                  </a:lnTo>
                  <a:lnTo>
                    <a:pt x="276585" y="440857"/>
                  </a:lnTo>
                  <a:lnTo>
                    <a:pt x="275700" y="440280"/>
                  </a:lnTo>
                  <a:lnTo>
                    <a:pt x="105308" y="551400"/>
                  </a:lnTo>
                  <a:lnTo>
                    <a:pt x="153162" y="346670"/>
                  </a:lnTo>
                  <a:lnTo>
                    <a:pt x="0" y="210616"/>
                  </a:lnTo>
                  <a:lnTo>
                    <a:pt x="199967" y="195205"/>
                  </a:lnTo>
                  <a:lnTo>
                    <a:pt x="2757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9" name="Rectangle 38">
            <a:extLst>
              <a:ext uri="{FF2B5EF4-FFF2-40B4-BE49-F238E27FC236}">
                <a16:creationId xmlns:a16="http://schemas.microsoft.com/office/drawing/2014/main" id="{E135FC08-172D-4873-890C-7C35498E77EB}"/>
              </a:ext>
            </a:extLst>
          </p:cNvPr>
          <p:cNvSpPr/>
          <p:nvPr/>
        </p:nvSpPr>
        <p:spPr>
          <a:xfrm>
            <a:off x="9645650" y="5354638"/>
            <a:ext cx="1239838" cy="523875"/>
          </a:xfrm>
          <a:prstGeom prst="rect">
            <a:avLst/>
          </a:prstGeom>
        </p:spPr>
        <p:txBody>
          <a:bodyPr wrap="none">
            <a:spAutoFit/>
          </a:bodyPr>
          <a:lstStyle/>
          <a:p>
            <a:pPr eaLnBrk="1" fontAlgn="auto" hangingPunct="1">
              <a:spcBef>
                <a:spcPts val="0"/>
              </a:spcBef>
              <a:spcAft>
                <a:spcPts val="0"/>
              </a:spcAft>
              <a:defRPr/>
            </a:pPr>
            <a:r>
              <a:rPr lang="en-US" sz="2800" b="1">
                <a:solidFill>
                  <a:schemeClr val="accent4"/>
                </a:solidFill>
                <a:latin typeface="Open Sans" panose="020B0606030504020204" pitchFamily="34" charset="0"/>
                <a:ea typeface="Open Sans" panose="020B0606030504020204" pitchFamily="34" charset="0"/>
                <a:cs typeface="Open Sans" panose="020B0606030504020204" pitchFamily="34" charset="0"/>
              </a:rPr>
              <a:t>4,5 / 5</a:t>
            </a:r>
            <a:endParaRPr lang="en-US" sz="28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655FD4C9-91C3-48BF-B22A-64C9302E0F73}"/>
              </a:ext>
            </a:extLst>
          </p:cNvPr>
          <p:cNvSpPr txBox="1"/>
          <p:nvPr/>
        </p:nvSpPr>
        <p:spPr>
          <a:xfrm>
            <a:off x="7075488" y="3838575"/>
            <a:ext cx="4284662" cy="1141413"/>
          </a:xfrm>
          <a:prstGeom prst="rect">
            <a:avLst/>
          </a:prstGeom>
          <a:noFill/>
        </p:spPr>
        <p:txBody>
          <a:bodyPr>
            <a:spAutoFit/>
          </a:bodyPr>
          <a:lstStyle/>
          <a:p>
            <a:pPr eaLnBrk="1" fontAlgn="auto" hangingPunct="1">
              <a:lnSpc>
                <a:spcPct val="200000"/>
              </a:lnSpc>
              <a:spcBef>
                <a:spcPts val="0"/>
              </a:spcBef>
              <a:spcAft>
                <a:spcPts val="0"/>
              </a:spcAft>
              <a:defRPr/>
            </a:pPr>
            <a:r>
              <a:rPr lang="en-US" sz="1200" i="1" spc="20">
                <a:solidFill>
                  <a:schemeClr val="tx1">
                    <a:lumMod val="65000"/>
                    <a:lumOff val="35000"/>
                  </a:schemeClr>
                </a:solidFill>
                <a:latin typeface="Lato" panose="020F0502020204030203" pitchFamily="34" charset="0"/>
              </a:rPr>
              <a:t>“Lorem ipsum dolor sit amet consectetur adipiscing elit, sed do eiusmod tempor incididunt ut labore et dolore magna aliqua. Ut enim ad minim veniam quis nostrud exercitation!”</a:t>
            </a:r>
            <a:endParaRPr lang="en-US" sz="900" i="1" spc="20" dirty="0">
              <a:solidFill>
                <a:schemeClr val="tx1">
                  <a:lumMod val="65000"/>
                  <a:lumOff val="35000"/>
                </a:schemeClr>
              </a:solidFill>
              <a:latin typeface="Lato" panose="020F0502020204030203" pitchFamily="34" charset="0"/>
              <a:cs typeface="Segoe UI" panose="020B0502040204020203" pitchFamily="34" charset="0"/>
            </a:endParaRPr>
          </a:p>
        </p:txBody>
      </p:sp>
      <p:sp>
        <p:nvSpPr>
          <p:cNvPr id="42" name="TextBox 41">
            <a:extLst>
              <a:ext uri="{FF2B5EF4-FFF2-40B4-BE49-F238E27FC236}">
                <a16:creationId xmlns:a16="http://schemas.microsoft.com/office/drawing/2014/main" id="{C1DB4DDD-91C5-47B9-91B6-9186BEC6B510}"/>
              </a:ext>
            </a:extLst>
          </p:cNvPr>
          <p:cNvSpPr txBox="1"/>
          <p:nvPr/>
        </p:nvSpPr>
        <p:spPr>
          <a:xfrm>
            <a:off x="7086600" y="5919788"/>
            <a:ext cx="2527300" cy="403225"/>
          </a:xfrm>
          <a:prstGeom prst="rect">
            <a:avLst/>
          </a:prstGeom>
          <a:noFill/>
        </p:spPr>
        <p:txBody>
          <a:bodyPr>
            <a:spAutoFit/>
          </a:bodyPr>
          <a:lstStyle/>
          <a:p>
            <a:pPr eaLnBrk="1" fontAlgn="auto" hangingPunct="1">
              <a:lnSpc>
                <a:spcPct val="200000"/>
              </a:lnSpc>
              <a:spcBef>
                <a:spcPts val="0"/>
              </a:spcBef>
              <a:spcAft>
                <a:spcPts val="0"/>
              </a:spcAft>
              <a:defRPr/>
            </a:pPr>
            <a:r>
              <a:rPr lang="en-US" sz="1200" i="1" spc="20">
                <a:solidFill>
                  <a:schemeClr val="tx1">
                    <a:lumMod val="65000"/>
                    <a:lumOff val="35000"/>
                  </a:schemeClr>
                </a:solidFill>
                <a:latin typeface="Lato" panose="020F0502020204030203" pitchFamily="34" charset="0"/>
              </a:rPr>
              <a:t>Based on yelp and google review.</a:t>
            </a:r>
            <a:endParaRPr lang="en-US" sz="900" i="1" spc="20" dirty="0">
              <a:solidFill>
                <a:schemeClr val="tx1">
                  <a:lumMod val="65000"/>
                  <a:lumOff val="35000"/>
                </a:schemeClr>
              </a:solidFill>
              <a:latin typeface="Lato" panose="020F0502020204030203" pitchFamily="34" charset="0"/>
              <a:cs typeface="Segoe UI" panose="020B0502040204020203" pitchFamily="34" charset="0"/>
            </a:endParaRPr>
          </a:p>
        </p:txBody>
      </p:sp>
      <p:pic>
        <p:nvPicPr>
          <p:cNvPr id="41" name="Picture Placeholder 40">
            <a:extLst>
              <a:ext uri="{FF2B5EF4-FFF2-40B4-BE49-F238E27FC236}">
                <a16:creationId xmlns:a16="http://schemas.microsoft.com/office/drawing/2014/main" id="{AD54F8C5-A51C-4993-A798-6F9702AE470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92" b="4092"/>
          <a:stretch>
            <a:fillRect/>
          </a:stretch>
        </p:blipFill>
        <p:spPr/>
      </p:pic>
      <p:pic>
        <p:nvPicPr>
          <p:cNvPr id="44" name="Picture Placeholder 43">
            <a:extLst>
              <a:ext uri="{FF2B5EF4-FFF2-40B4-BE49-F238E27FC236}">
                <a16:creationId xmlns:a16="http://schemas.microsoft.com/office/drawing/2014/main" id="{059AA1ED-2EF8-4E94-9176-4CE4B60598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271" r="16271"/>
          <a:stretch>
            <a:fillRect/>
          </a:stretch>
        </p:blipFill>
        <p:spPr/>
      </p:pic>
      <p:pic>
        <p:nvPicPr>
          <p:cNvPr id="46" name="Picture Placeholder 45">
            <a:extLst>
              <a:ext uri="{FF2B5EF4-FFF2-40B4-BE49-F238E27FC236}">
                <a16:creationId xmlns:a16="http://schemas.microsoft.com/office/drawing/2014/main" id="{B36CDACD-E5A4-4F7E-B05F-2E4272798560}"/>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380" r="16380"/>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249DC5E-67F9-4B5E-B926-5908AC49B24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063" b="41063"/>
          <a:stretch>
            <a:fillRect/>
          </a:stretch>
        </p:blipFill>
        <p:spPr>
          <a:xfrm>
            <a:off x="0" y="3589338"/>
            <a:ext cx="12192000" cy="3268662"/>
          </a:xfrm>
        </p:spPr>
      </p:pic>
      <p:sp>
        <p:nvSpPr>
          <p:cNvPr id="9" name="Rectangle: Rounded Corners 8">
            <a:extLst>
              <a:ext uri="{FF2B5EF4-FFF2-40B4-BE49-F238E27FC236}">
                <a16:creationId xmlns:a16="http://schemas.microsoft.com/office/drawing/2014/main" id="{FE22EB27-7E98-43C4-B03F-575725D68DA4}"/>
              </a:ext>
            </a:extLst>
          </p:cNvPr>
          <p:cNvSpPr/>
          <p:nvPr/>
        </p:nvSpPr>
        <p:spPr>
          <a:xfrm>
            <a:off x="1617663" y="1795463"/>
            <a:ext cx="8956675" cy="3267075"/>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9D2DD9D1-493C-4B2E-9933-E16F780349D0}"/>
              </a:ext>
            </a:extLst>
          </p:cNvPr>
          <p:cNvSpPr/>
          <p:nvPr/>
        </p:nvSpPr>
        <p:spPr>
          <a:xfrm>
            <a:off x="3459163" y="476250"/>
            <a:ext cx="5273675" cy="804863"/>
          </a:xfrm>
          <a:prstGeom prst="rect">
            <a:avLst/>
          </a:prstGeom>
        </p:spPr>
        <p:txBody>
          <a:bodyPr>
            <a:spAutoFit/>
          </a:bodyPr>
          <a:lstStyle/>
          <a:p>
            <a:pPr algn="ctr" eaLnBrk="1" fontAlgn="auto" hangingPunct="1">
              <a:lnSpc>
                <a:spcPct val="120000"/>
              </a:lnSpc>
              <a:spcBef>
                <a:spcPts val="0"/>
              </a:spcBef>
              <a:spcAft>
                <a:spcPts val="0"/>
              </a:spcAft>
              <a:defRPr/>
            </a:pPr>
            <a:r>
              <a:rPr lang="en-US" sz="2000" b="1" dirty="0">
                <a:solidFill>
                  <a:schemeClr val="accent4"/>
                </a:solidFill>
                <a:latin typeface="Open Sans" panose="020B0606030504020204"/>
              </a:rPr>
              <a:t>A judge should have </a:t>
            </a:r>
            <a:r>
              <a:rPr lang="en-US" sz="2000" b="1">
                <a:solidFill>
                  <a:schemeClr val="accent4"/>
                </a:solidFill>
                <a:latin typeface="Open Sans" panose="020B0606030504020204"/>
              </a:rPr>
              <a:t>two silts ; </a:t>
            </a:r>
            <a:r>
              <a:rPr lang="en-US" sz="2000" b="1" dirty="0">
                <a:solidFill>
                  <a:schemeClr val="accent4"/>
                </a:solidFill>
                <a:latin typeface="Open Sans" panose="020B0606030504020204"/>
              </a:rPr>
              <a:t>the salt of wisdom, lest he be foolish.</a:t>
            </a:r>
            <a:endParaRPr lang="en-US" sz="2400" b="1" dirty="0">
              <a:solidFill>
                <a:schemeClr val="accent4"/>
              </a:solidFill>
              <a:latin typeface="Open Sans" panose="020B0606030504020204"/>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EF583800-615A-4183-96F5-C6377F1AC975}"/>
              </a:ext>
            </a:extLst>
          </p:cNvPr>
          <p:cNvSpPr/>
          <p:nvPr/>
        </p:nvSpPr>
        <p:spPr>
          <a:xfrm>
            <a:off x="4984750" y="2344738"/>
            <a:ext cx="2970213" cy="366712"/>
          </a:xfrm>
          <a:prstGeom prst="rect">
            <a:avLst/>
          </a:prstGeom>
        </p:spPr>
        <p:txBody>
          <a:bodyPr>
            <a:spAutoFit/>
          </a:bodyPr>
          <a:lstStyle/>
          <a:p>
            <a:pPr eaLnBrk="1" fontAlgn="auto" hangingPunct="1">
              <a:lnSpc>
                <a:spcPct val="120000"/>
              </a:lnSpc>
              <a:spcBef>
                <a:spcPts val="0"/>
              </a:spcBef>
              <a:spcAft>
                <a:spcPts val="0"/>
              </a:spcAft>
              <a:defRPr/>
            </a:pPr>
            <a:r>
              <a:rPr lang="en-US" sz="1600" b="1" spc="20">
                <a:solidFill>
                  <a:schemeClr val="bg1"/>
                </a:solidFill>
                <a:latin typeface="Open Sans" panose="020B0606030504020204"/>
              </a:rPr>
              <a:t>Jessica Kalm // Lawyer</a:t>
            </a:r>
            <a:endParaRPr lang="en-US" sz="1600" b="1"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6D6B87E0-C7DF-4732-A83C-EE1460BB22D7}"/>
              </a:ext>
            </a:extLst>
          </p:cNvPr>
          <p:cNvSpPr/>
          <p:nvPr/>
        </p:nvSpPr>
        <p:spPr>
          <a:xfrm>
            <a:off x="4984750" y="2744788"/>
            <a:ext cx="5176838" cy="1052512"/>
          </a:xfrm>
          <a:prstGeom prst="rect">
            <a:avLst/>
          </a:prstGeom>
          <a:noFill/>
        </p:spPr>
        <p:txBody>
          <a:bodyPr>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200000"/>
              </a:lnSpc>
              <a:spcBef>
                <a:spcPts val="0"/>
              </a:spcBef>
              <a:spcAft>
                <a:spcPts val="0"/>
              </a:spcAft>
              <a:defRPr/>
            </a:pPr>
            <a:r>
              <a:rPr lang="en-US" sz="1100" spc="20">
                <a:solidFill>
                  <a:schemeClr val="bg1"/>
                </a:solidFill>
                <a:latin typeface="Lato" panose="020F0502020204030203" pitchFamily="34" charset="0"/>
              </a:rPr>
              <a:t>Lorem ipsum dolor sit amet consectetur adipiscing elit, sed do eiusmod tempor incididunt ut labore et dolore magna aliqua. Ut enim ad minim veniam, quis nostrud exercitation ullamco laboris nisi ut aliquip ex ea.</a:t>
            </a:r>
            <a:endParaRPr lang="en-US" sz="1100" spc="20" dirty="0">
              <a:solidFill>
                <a:schemeClr val="bg1"/>
              </a:solidFill>
              <a:latin typeface="Lato" panose="020F0502020204030203" pitchFamily="34" charset="0"/>
            </a:endParaRPr>
          </a:p>
        </p:txBody>
      </p:sp>
      <p:sp>
        <p:nvSpPr>
          <p:cNvPr id="33799" name="Freeform: Shape 17">
            <a:extLst>
              <a:ext uri="{FF2B5EF4-FFF2-40B4-BE49-F238E27FC236}">
                <a16:creationId xmlns:a16="http://schemas.microsoft.com/office/drawing/2014/main" id="{7FAE218B-2EA9-4BBD-B552-DF266DCD7207}"/>
              </a:ext>
            </a:extLst>
          </p:cNvPr>
          <p:cNvSpPr>
            <a:spLocks/>
          </p:cNvSpPr>
          <p:nvPr/>
        </p:nvSpPr>
        <p:spPr bwMode="auto">
          <a:xfrm>
            <a:off x="5081588" y="4368800"/>
            <a:ext cx="314325" cy="314325"/>
          </a:xfrm>
          <a:custGeom>
            <a:avLst/>
            <a:gdLst>
              <a:gd name="T0" fmla="*/ 55315 w 794757"/>
              <a:gd name="T1" fmla="*/ 123280 h 794757"/>
              <a:gd name="T2" fmla="*/ 55315 w 794757"/>
              <a:gd name="T3" fmla="*/ 255327 h 794757"/>
              <a:gd name="T4" fmla="*/ 99215 w 794757"/>
              <a:gd name="T5" fmla="*/ 255327 h 794757"/>
              <a:gd name="T6" fmla="*/ 99215 w 794757"/>
              <a:gd name="T7" fmla="*/ 123280 h 794757"/>
              <a:gd name="T8" fmla="*/ 210722 w 794757"/>
              <a:gd name="T9" fmla="*/ 120175 h 794757"/>
              <a:gd name="T10" fmla="*/ 171165 w 794757"/>
              <a:gd name="T11" fmla="*/ 141976 h 794757"/>
              <a:gd name="T12" fmla="*/ 171165 w 794757"/>
              <a:gd name="T13" fmla="*/ 123280 h 794757"/>
              <a:gd name="T14" fmla="*/ 127277 w 794757"/>
              <a:gd name="T15" fmla="*/ 123280 h 794757"/>
              <a:gd name="T16" fmla="*/ 127277 w 794757"/>
              <a:gd name="T17" fmla="*/ 255328 h 794757"/>
              <a:gd name="T18" fmla="*/ 171165 w 794757"/>
              <a:gd name="T19" fmla="*/ 255328 h 794757"/>
              <a:gd name="T20" fmla="*/ 171165 w 794757"/>
              <a:gd name="T21" fmla="*/ 181583 h 794757"/>
              <a:gd name="T22" fmla="*/ 172612 w 794757"/>
              <a:gd name="T23" fmla="*/ 170869 h 794757"/>
              <a:gd name="T24" fmla="*/ 195132 w 794757"/>
              <a:gd name="T25" fmla="*/ 154820 h 794757"/>
              <a:gd name="T26" fmla="*/ 217366 w 794757"/>
              <a:gd name="T27" fmla="*/ 184677 h 794757"/>
              <a:gd name="T28" fmla="*/ 217366 w 794757"/>
              <a:gd name="T29" fmla="*/ 255328 h 794757"/>
              <a:gd name="T30" fmla="*/ 261256 w 794757"/>
              <a:gd name="T31" fmla="*/ 255328 h 794757"/>
              <a:gd name="T32" fmla="*/ 261256 w 794757"/>
              <a:gd name="T33" fmla="*/ 179604 h 794757"/>
              <a:gd name="T34" fmla="*/ 210722 w 794757"/>
              <a:gd name="T35" fmla="*/ 120175 h 794757"/>
              <a:gd name="T36" fmla="*/ 77562 w 794757"/>
              <a:gd name="T37" fmla="*/ 55835 h 794757"/>
              <a:gd name="T38" fmla="*/ 52729 w 794757"/>
              <a:gd name="T39" fmla="*/ 78651 h 794757"/>
              <a:gd name="T40" fmla="*/ 76980 w 794757"/>
              <a:gd name="T41" fmla="*/ 101468 h 794757"/>
              <a:gd name="T42" fmla="*/ 77264 w 794757"/>
              <a:gd name="T43" fmla="*/ 101468 h 794757"/>
              <a:gd name="T44" fmla="*/ 102099 w 794757"/>
              <a:gd name="T45" fmla="*/ 78651 h 794757"/>
              <a:gd name="T46" fmla="*/ 77562 w 794757"/>
              <a:gd name="T47" fmla="*/ 55835 h 794757"/>
              <a:gd name="T48" fmla="*/ 39345 w 794757"/>
              <a:gd name="T49" fmla="*/ 0 h 794757"/>
              <a:gd name="T50" fmla="*/ 275415 w 794757"/>
              <a:gd name="T51" fmla="*/ 0 h 794757"/>
              <a:gd name="T52" fmla="*/ 314760 w 794757"/>
              <a:gd name="T53" fmla="*/ 39345 h 794757"/>
              <a:gd name="T54" fmla="*/ 314760 w 794757"/>
              <a:gd name="T55" fmla="*/ 275415 h 794757"/>
              <a:gd name="T56" fmla="*/ 275415 w 794757"/>
              <a:gd name="T57" fmla="*/ 314760 h 794757"/>
              <a:gd name="T58" fmla="*/ 39345 w 794757"/>
              <a:gd name="T59" fmla="*/ 314760 h 794757"/>
              <a:gd name="T60" fmla="*/ 0 w 794757"/>
              <a:gd name="T61" fmla="*/ 275415 h 794757"/>
              <a:gd name="T62" fmla="*/ 0 w 794757"/>
              <a:gd name="T63" fmla="*/ 39345 h 794757"/>
              <a:gd name="T64" fmla="*/ 39345 w 794757"/>
              <a:gd name="T65" fmla="*/ 0 h 7947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4757" h="794757">
                <a:moveTo>
                  <a:pt x="139669" y="311277"/>
                </a:moveTo>
                <a:lnTo>
                  <a:pt x="139669" y="644692"/>
                </a:lnTo>
                <a:lnTo>
                  <a:pt x="250513" y="644692"/>
                </a:lnTo>
                <a:lnTo>
                  <a:pt x="250513" y="311277"/>
                </a:lnTo>
                <a:lnTo>
                  <a:pt x="139669" y="311277"/>
                </a:lnTo>
                <a:close/>
                <a:moveTo>
                  <a:pt x="532066" y="303437"/>
                </a:moveTo>
                <a:cubicBezTo>
                  <a:pt x="473270" y="303437"/>
                  <a:pt x="446933" y="335772"/>
                  <a:pt x="432186" y="358484"/>
                </a:cubicBezTo>
                <a:lnTo>
                  <a:pt x="432186" y="311277"/>
                </a:lnTo>
                <a:lnTo>
                  <a:pt x="321370" y="311277"/>
                </a:lnTo>
                <a:cubicBezTo>
                  <a:pt x="322840" y="342552"/>
                  <a:pt x="321370" y="644693"/>
                  <a:pt x="321370" y="644693"/>
                </a:cubicBezTo>
                <a:lnTo>
                  <a:pt x="432184" y="644693"/>
                </a:lnTo>
                <a:lnTo>
                  <a:pt x="432184" y="458490"/>
                </a:lnTo>
                <a:cubicBezTo>
                  <a:pt x="432184" y="448523"/>
                  <a:pt x="432901" y="438560"/>
                  <a:pt x="435839" y="431437"/>
                </a:cubicBezTo>
                <a:cubicBezTo>
                  <a:pt x="443836" y="411533"/>
                  <a:pt x="462083" y="390914"/>
                  <a:pt x="492700" y="390914"/>
                </a:cubicBezTo>
                <a:cubicBezTo>
                  <a:pt x="532783" y="390914"/>
                  <a:pt x="548841" y="421500"/>
                  <a:pt x="548841" y="466302"/>
                </a:cubicBezTo>
                <a:lnTo>
                  <a:pt x="548841" y="644693"/>
                </a:lnTo>
                <a:lnTo>
                  <a:pt x="659661" y="644693"/>
                </a:lnTo>
                <a:lnTo>
                  <a:pt x="659661" y="453493"/>
                </a:lnTo>
                <a:cubicBezTo>
                  <a:pt x="659661" y="351080"/>
                  <a:pt x="604982" y="303437"/>
                  <a:pt x="532066" y="303437"/>
                </a:cubicBezTo>
                <a:close/>
                <a:moveTo>
                  <a:pt x="195840" y="140981"/>
                </a:moveTo>
                <a:cubicBezTo>
                  <a:pt x="157916" y="140981"/>
                  <a:pt x="133138" y="165914"/>
                  <a:pt x="133138" y="198592"/>
                </a:cubicBezTo>
                <a:cubicBezTo>
                  <a:pt x="133138" y="230584"/>
                  <a:pt x="157163" y="256203"/>
                  <a:pt x="194372" y="256203"/>
                </a:cubicBezTo>
                <a:lnTo>
                  <a:pt x="195089" y="256203"/>
                </a:lnTo>
                <a:cubicBezTo>
                  <a:pt x="233738" y="256203"/>
                  <a:pt x="257796" y="230584"/>
                  <a:pt x="257796" y="198592"/>
                </a:cubicBezTo>
                <a:cubicBezTo>
                  <a:pt x="257079" y="165914"/>
                  <a:pt x="233740" y="140981"/>
                  <a:pt x="195840" y="140981"/>
                </a:cubicBezTo>
                <a:close/>
                <a:moveTo>
                  <a:pt x="99345" y="0"/>
                </a:moveTo>
                <a:lnTo>
                  <a:pt x="695412" y="0"/>
                </a:lnTo>
                <a:cubicBezTo>
                  <a:pt x="750279" y="0"/>
                  <a:pt x="794757" y="44478"/>
                  <a:pt x="794757" y="99345"/>
                </a:cubicBezTo>
                <a:lnTo>
                  <a:pt x="794757" y="695413"/>
                </a:lnTo>
                <a:cubicBezTo>
                  <a:pt x="794757" y="750279"/>
                  <a:pt x="750279" y="794757"/>
                  <a:pt x="695412" y="794757"/>
                </a:cubicBezTo>
                <a:lnTo>
                  <a:pt x="99345" y="794757"/>
                </a:lnTo>
                <a:cubicBezTo>
                  <a:pt x="44478" y="794757"/>
                  <a:pt x="0" y="750279"/>
                  <a:pt x="0" y="695413"/>
                </a:cubicBezTo>
                <a:lnTo>
                  <a:pt x="0" y="99345"/>
                </a:lnTo>
                <a:cubicBezTo>
                  <a:pt x="0" y="44478"/>
                  <a:pt x="44478" y="0"/>
                  <a:pt x="99345" y="0"/>
                </a:cubicBezTo>
                <a:close/>
              </a:path>
            </a:pathLst>
          </a:custGeom>
          <a:solidFill>
            <a:schemeClr val="bg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9" name="Rectangle 18">
            <a:extLst>
              <a:ext uri="{FF2B5EF4-FFF2-40B4-BE49-F238E27FC236}">
                <a16:creationId xmlns:a16="http://schemas.microsoft.com/office/drawing/2014/main" id="{AF04F64F-915E-4F6D-9EB6-21B0D844AFC5}"/>
              </a:ext>
            </a:extLst>
          </p:cNvPr>
          <p:cNvSpPr/>
          <p:nvPr/>
        </p:nvSpPr>
        <p:spPr>
          <a:xfrm>
            <a:off x="5519738" y="4368800"/>
            <a:ext cx="1152525" cy="298450"/>
          </a:xfrm>
          <a:prstGeom prst="rect">
            <a:avLst/>
          </a:prstGeom>
        </p:spPr>
        <p:txBody>
          <a:bodyPr>
            <a:spAutoFit/>
          </a:bodyPr>
          <a:lstStyle/>
          <a:p>
            <a:pPr eaLnBrk="1" fontAlgn="auto" hangingPunct="1">
              <a:lnSpc>
                <a:spcPct val="120000"/>
              </a:lnSpc>
              <a:spcBef>
                <a:spcPts val="0"/>
              </a:spcBef>
              <a:spcAft>
                <a:spcPts val="0"/>
              </a:spcAft>
              <a:defRPr/>
            </a:pPr>
            <a:r>
              <a:rPr lang="en-US" sz="1200" spc="20" dirty="0">
                <a:solidFill>
                  <a:schemeClr val="bg1"/>
                </a:solidFill>
                <a:latin typeface="Open Sans" panose="020B0606030504020204"/>
              </a:rPr>
              <a:t>LinkedIn</a:t>
            </a:r>
            <a:endParaRPr lang="en-US" sz="1200" spc="2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0" name="Freeform: Shape 19">
            <a:extLst>
              <a:ext uri="{FF2B5EF4-FFF2-40B4-BE49-F238E27FC236}">
                <a16:creationId xmlns:a16="http://schemas.microsoft.com/office/drawing/2014/main" id="{601B6285-3727-419B-9417-F1E95D2E4254}"/>
              </a:ext>
            </a:extLst>
          </p:cNvPr>
          <p:cNvSpPr/>
          <p:nvPr/>
        </p:nvSpPr>
        <p:spPr>
          <a:xfrm>
            <a:off x="7013575" y="4384675"/>
            <a:ext cx="296863" cy="298450"/>
          </a:xfrm>
          <a:custGeom>
            <a:avLst/>
            <a:gdLst>
              <a:gd name="connsiteX0" fmla="*/ 28762 w 235526"/>
              <a:gd name="connsiteY0" fmla="*/ 0 h 236322"/>
              <a:gd name="connsiteX1" fmla="*/ 206764 w 235526"/>
              <a:gd name="connsiteY1" fmla="*/ 0 h 236322"/>
              <a:gd name="connsiteX2" fmla="*/ 235526 w 235526"/>
              <a:gd name="connsiteY2" fmla="*/ 28762 h 236322"/>
              <a:gd name="connsiteX3" fmla="*/ 235526 w 235526"/>
              <a:gd name="connsiteY3" fmla="*/ 207560 h 236322"/>
              <a:gd name="connsiteX4" fmla="*/ 206764 w 235526"/>
              <a:gd name="connsiteY4" fmla="*/ 236322 h 236322"/>
              <a:gd name="connsiteX5" fmla="*/ 133004 w 235526"/>
              <a:gd name="connsiteY5" fmla="*/ 236322 h 236322"/>
              <a:gd name="connsiteX6" fmla="*/ 133004 w 235526"/>
              <a:gd name="connsiteY6" fmla="*/ 176695 h 236322"/>
              <a:gd name="connsiteX7" fmla="*/ 167295 w 235526"/>
              <a:gd name="connsiteY7" fmla="*/ 176695 h 236322"/>
              <a:gd name="connsiteX8" fmla="*/ 173010 w 235526"/>
              <a:gd name="connsiteY8" fmla="*/ 135737 h 236322"/>
              <a:gd name="connsiteX9" fmla="*/ 133004 w 235526"/>
              <a:gd name="connsiteY9" fmla="*/ 135737 h 236322"/>
              <a:gd name="connsiteX10" fmla="*/ 133004 w 235526"/>
              <a:gd name="connsiteY10" fmla="*/ 110020 h 236322"/>
              <a:gd name="connsiteX11" fmla="*/ 153007 w 235526"/>
              <a:gd name="connsiteY11" fmla="*/ 90017 h 236322"/>
              <a:gd name="connsiteX12" fmla="*/ 173962 w 235526"/>
              <a:gd name="connsiteY12" fmla="*/ 90017 h 236322"/>
              <a:gd name="connsiteX13" fmla="*/ 173962 w 235526"/>
              <a:gd name="connsiteY13" fmla="*/ 53822 h 236322"/>
              <a:gd name="connsiteX14" fmla="*/ 142529 w 235526"/>
              <a:gd name="connsiteY14" fmla="*/ 51917 h 236322"/>
              <a:gd name="connsiteX15" fmla="*/ 91095 w 235526"/>
              <a:gd name="connsiteY15" fmla="*/ 105257 h 236322"/>
              <a:gd name="connsiteX16" fmla="*/ 91095 w 235526"/>
              <a:gd name="connsiteY16" fmla="*/ 135737 h 236322"/>
              <a:gd name="connsiteX17" fmla="*/ 55852 w 235526"/>
              <a:gd name="connsiteY17" fmla="*/ 135737 h 236322"/>
              <a:gd name="connsiteX18" fmla="*/ 55852 w 235526"/>
              <a:gd name="connsiteY18" fmla="*/ 176695 h 236322"/>
              <a:gd name="connsiteX19" fmla="*/ 91095 w 235526"/>
              <a:gd name="connsiteY19" fmla="*/ 176695 h 236322"/>
              <a:gd name="connsiteX20" fmla="*/ 91095 w 235526"/>
              <a:gd name="connsiteY20" fmla="*/ 236322 h 236322"/>
              <a:gd name="connsiteX21" fmla="*/ 28762 w 235526"/>
              <a:gd name="connsiteY21" fmla="*/ 236322 h 236322"/>
              <a:gd name="connsiteX22" fmla="*/ 0 w 235526"/>
              <a:gd name="connsiteY22" fmla="*/ 207560 h 236322"/>
              <a:gd name="connsiteX23" fmla="*/ 0 w 235526"/>
              <a:gd name="connsiteY23" fmla="*/ 28762 h 236322"/>
              <a:gd name="connsiteX24" fmla="*/ 28762 w 235526"/>
              <a:gd name="connsiteY24" fmla="*/ 0 h 23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526" h="236322">
                <a:moveTo>
                  <a:pt x="28762" y="0"/>
                </a:moveTo>
                <a:lnTo>
                  <a:pt x="206764" y="0"/>
                </a:lnTo>
                <a:cubicBezTo>
                  <a:pt x="222649" y="0"/>
                  <a:pt x="235526" y="12877"/>
                  <a:pt x="235526" y="28762"/>
                </a:cubicBezTo>
                <a:lnTo>
                  <a:pt x="235526" y="207560"/>
                </a:lnTo>
                <a:cubicBezTo>
                  <a:pt x="235526" y="223445"/>
                  <a:pt x="222649" y="236322"/>
                  <a:pt x="206764" y="236322"/>
                </a:cubicBezTo>
                <a:lnTo>
                  <a:pt x="133004" y="236322"/>
                </a:lnTo>
                <a:lnTo>
                  <a:pt x="133004" y="176695"/>
                </a:lnTo>
                <a:lnTo>
                  <a:pt x="167295" y="176695"/>
                </a:lnTo>
                <a:lnTo>
                  <a:pt x="173010" y="135737"/>
                </a:lnTo>
                <a:lnTo>
                  <a:pt x="133004" y="135737"/>
                </a:lnTo>
                <a:lnTo>
                  <a:pt x="133004" y="110020"/>
                </a:lnTo>
                <a:cubicBezTo>
                  <a:pt x="133004" y="97637"/>
                  <a:pt x="135862" y="90017"/>
                  <a:pt x="153007" y="90017"/>
                </a:cubicBezTo>
                <a:lnTo>
                  <a:pt x="173962" y="90017"/>
                </a:lnTo>
                <a:lnTo>
                  <a:pt x="173962" y="53822"/>
                </a:lnTo>
                <a:lnTo>
                  <a:pt x="142529" y="51917"/>
                </a:lnTo>
                <a:cubicBezTo>
                  <a:pt x="112049" y="51917"/>
                  <a:pt x="91095" y="70967"/>
                  <a:pt x="91095" y="105257"/>
                </a:cubicBezTo>
                <a:lnTo>
                  <a:pt x="91095" y="135737"/>
                </a:lnTo>
                <a:lnTo>
                  <a:pt x="55852" y="135737"/>
                </a:lnTo>
                <a:lnTo>
                  <a:pt x="55852" y="176695"/>
                </a:lnTo>
                <a:lnTo>
                  <a:pt x="91095" y="176695"/>
                </a:lnTo>
                <a:lnTo>
                  <a:pt x="91095" y="236322"/>
                </a:lnTo>
                <a:lnTo>
                  <a:pt x="28762" y="236322"/>
                </a:lnTo>
                <a:cubicBezTo>
                  <a:pt x="12877" y="236322"/>
                  <a:pt x="0" y="223445"/>
                  <a:pt x="0" y="207560"/>
                </a:cubicBezTo>
                <a:lnTo>
                  <a:pt x="0" y="28762"/>
                </a:lnTo>
                <a:cubicBezTo>
                  <a:pt x="0" y="12877"/>
                  <a:pt x="12877" y="0"/>
                  <a:pt x="287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3FC10B3C-AEC3-4E7D-88BB-DD3927B81B67}"/>
              </a:ext>
            </a:extLst>
          </p:cNvPr>
          <p:cNvSpPr/>
          <p:nvPr/>
        </p:nvSpPr>
        <p:spPr>
          <a:xfrm>
            <a:off x="7470775" y="4368800"/>
            <a:ext cx="1152525" cy="298450"/>
          </a:xfrm>
          <a:prstGeom prst="rect">
            <a:avLst/>
          </a:prstGeom>
        </p:spPr>
        <p:txBody>
          <a:bodyPr>
            <a:spAutoFit/>
          </a:bodyPr>
          <a:lstStyle/>
          <a:p>
            <a:pPr eaLnBrk="1" fontAlgn="auto" hangingPunct="1">
              <a:lnSpc>
                <a:spcPct val="120000"/>
              </a:lnSpc>
              <a:spcBef>
                <a:spcPts val="0"/>
              </a:spcBef>
              <a:spcAft>
                <a:spcPts val="0"/>
              </a:spcAft>
              <a:defRPr/>
            </a:pPr>
            <a:r>
              <a:rPr lang="en-US" sz="1200" spc="20" dirty="0">
                <a:solidFill>
                  <a:schemeClr val="bg1"/>
                </a:solidFill>
                <a:latin typeface="Open Sans" panose="020B0606030504020204"/>
              </a:rPr>
              <a:t>Facebook </a:t>
            </a:r>
            <a:endParaRPr lang="en-US" sz="1200" spc="20" dirty="0">
              <a:solidFill>
                <a:schemeClr val="bg1"/>
              </a:solidFill>
              <a:latin typeface="Open Sans" panose="020B0606030504020204"/>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ED1FA557-57F2-4983-A2D4-556BC4A1FA5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564" b="11564"/>
          <a:stretch>
            <a:fillRect/>
          </a:stretch>
        </p:blipFill>
        <p:spPr>
          <a:xfrm>
            <a:off x="2030413" y="2159000"/>
            <a:ext cx="2540000" cy="2540000"/>
          </a:xfrm>
        </p:spPr>
      </p:pic>
    </p:spTree>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222A35"/>
      </a:accent1>
      <a:accent2>
        <a:srgbClr val="ED7D31"/>
      </a:accent2>
      <a:accent3>
        <a:srgbClr val="A5A5A5"/>
      </a:accent3>
      <a:accent4>
        <a:srgbClr val="ED7D31"/>
      </a:accent4>
      <a:accent5>
        <a:srgbClr val="5B9BD5"/>
      </a:accent5>
      <a:accent6>
        <a:srgbClr val="70AD47"/>
      </a:accent6>
      <a:hlink>
        <a:srgbClr val="0563C1"/>
      </a:hlink>
      <a:folHlink>
        <a:srgbClr val="954F72"/>
      </a:folHlink>
    </a:clrScheme>
    <a:fontScheme name="Custom 5">
      <a:majorFont>
        <a:latin typeface="poppins medium "/>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1301</TotalTime>
  <Words>2085</Words>
  <Application>Microsoft Office PowerPoint</Application>
  <PresentationFormat>Widescreen</PresentationFormat>
  <Paragraphs>143</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Lato</vt:lpstr>
      <vt:lpstr>Calibri</vt:lpstr>
      <vt:lpstr>poppins medium </vt:lpstr>
      <vt:lpstr>Open Sans</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Libor Janek</cp:lastModifiedBy>
  <cp:revision>235</cp:revision>
  <dcterms:created xsi:type="dcterms:W3CDTF">2021-03-24T04:46:24Z</dcterms:created>
  <dcterms:modified xsi:type="dcterms:W3CDTF">2022-06-09T12:55:07Z</dcterms:modified>
</cp:coreProperties>
</file>