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4660"/>
  </p:normalViewPr>
  <p:slideViewPr>
    <p:cSldViewPr snapToGrid="0" showGuides="1">
      <p:cViewPr varScale="1">
        <p:scale>
          <a:sx n="111" d="100"/>
          <a:sy n="111" d="100"/>
        </p:scale>
        <p:origin x="88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9D64A19-B920-42C7-A54B-988AF67CE19F}"/>
              </a:ext>
            </a:extLst>
          </p:cNvPr>
          <p:cNvSpPr>
            <a:spLocks noGrp="1"/>
          </p:cNvSpPr>
          <p:nvPr>
            <p:ph type="pic" sz="quarter" idx="10"/>
          </p:nvPr>
        </p:nvSpPr>
        <p:spPr>
          <a:xfrm>
            <a:off x="0" y="0"/>
            <a:ext cx="12192000" cy="6858000"/>
          </a:xfrm>
          <a:prstGeom prst="rect">
            <a:avLst/>
          </a:prstGeom>
        </p:spPr>
        <p:txBody>
          <a:bodyPr/>
          <a:lstStyle/>
          <a:p>
            <a:endParaRPr lang="en-PK"/>
          </a:p>
        </p:txBody>
      </p:sp>
    </p:spTree>
    <p:extLst>
      <p:ext uri="{BB962C8B-B14F-4D97-AF65-F5344CB8AC3E}">
        <p14:creationId xmlns:p14="http://schemas.microsoft.com/office/powerpoint/2010/main" val="288947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8EC9-AEA7-4B98-9E87-D2374DBB82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B10DD1E8-36B2-45D3-9213-01F2A71DFB1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9A6D652B-9125-4E1C-B91F-5A94C5E8E748}"/>
              </a:ext>
            </a:extLst>
          </p:cNvPr>
          <p:cNvSpPr>
            <a:spLocks noGrp="1"/>
          </p:cNvSpPr>
          <p:nvPr>
            <p:ph type="dt" sz="half" idx="10"/>
          </p:nvPr>
        </p:nvSpPr>
        <p:spPr>
          <a:xfrm>
            <a:off x="838200" y="6356350"/>
            <a:ext cx="2743200" cy="365125"/>
          </a:xfrm>
          <a:prstGeom prst="rect">
            <a:avLst/>
          </a:prstGeom>
        </p:spPr>
        <p:txBody>
          <a:bodyPr/>
          <a:lstStyle/>
          <a:p>
            <a:fld id="{DE58C5C1-136E-4353-9DB7-BEB86B7A6101}" type="datetimeFigureOut">
              <a:rPr lang="en-PK" smtClean="0"/>
              <a:t>12/07/2019</a:t>
            </a:fld>
            <a:endParaRPr lang="en-PK"/>
          </a:p>
        </p:txBody>
      </p:sp>
      <p:sp>
        <p:nvSpPr>
          <p:cNvPr id="5" name="Footer Placeholder 4">
            <a:extLst>
              <a:ext uri="{FF2B5EF4-FFF2-40B4-BE49-F238E27FC236}">
                <a16:creationId xmlns:a16="http://schemas.microsoft.com/office/drawing/2014/main" id="{5A21A27D-B22E-4FAD-9A9F-9C60586092C6}"/>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6" name="Slide Number Placeholder 5">
            <a:extLst>
              <a:ext uri="{FF2B5EF4-FFF2-40B4-BE49-F238E27FC236}">
                <a16:creationId xmlns:a16="http://schemas.microsoft.com/office/drawing/2014/main" id="{D6C25079-B371-434B-A685-5A17FCC227F3}"/>
              </a:ext>
            </a:extLst>
          </p:cNvPr>
          <p:cNvSpPr>
            <a:spLocks noGrp="1"/>
          </p:cNvSpPr>
          <p:nvPr>
            <p:ph type="sldNum" sz="quarter" idx="12"/>
          </p:nvPr>
        </p:nvSpPr>
        <p:spPr>
          <a:xfrm>
            <a:off x="8610600" y="6356350"/>
            <a:ext cx="2743200" cy="365125"/>
          </a:xfrm>
          <a:prstGeom prst="rect">
            <a:avLst/>
          </a:prstGeom>
        </p:spPr>
        <p:txBody>
          <a:bodyPr/>
          <a:lstStyle/>
          <a:p>
            <a:fld id="{DB6B5490-9E3D-46A6-A52D-2B525A6F5D5D}" type="slidenum">
              <a:rPr lang="en-PK" smtClean="0"/>
              <a:t>‹#›</a:t>
            </a:fld>
            <a:endParaRPr lang="en-PK"/>
          </a:p>
        </p:txBody>
      </p:sp>
    </p:spTree>
    <p:extLst>
      <p:ext uri="{BB962C8B-B14F-4D97-AF65-F5344CB8AC3E}">
        <p14:creationId xmlns:p14="http://schemas.microsoft.com/office/powerpoint/2010/main" val="401466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3D226D-A1BF-41C1-9627-9D63688D08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58849BDC-6486-489E-B2AC-5DD60338F0A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25E2DBCA-E62E-4C9C-B5A9-47A17E33EF36}"/>
              </a:ext>
            </a:extLst>
          </p:cNvPr>
          <p:cNvSpPr>
            <a:spLocks noGrp="1"/>
          </p:cNvSpPr>
          <p:nvPr>
            <p:ph type="dt" sz="half" idx="10"/>
          </p:nvPr>
        </p:nvSpPr>
        <p:spPr>
          <a:xfrm>
            <a:off x="838200" y="6356350"/>
            <a:ext cx="2743200" cy="365125"/>
          </a:xfrm>
          <a:prstGeom prst="rect">
            <a:avLst/>
          </a:prstGeom>
        </p:spPr>
        <p:txBody>
          <a:bodyPr/>
          <a:lstStyle/>
          <a:p>
            <a:fld id="{DE58C5C1-136E-4353-9DB7-BEB86B7A6101}" type="datetimeFigureOut">
              <a:rPr lang="en-PK" smtClean="0"/>
              <a:t>12/07/2019</a:t>
            </a:fld>
            <a:endParaRPr lang="en-PK"/>
          </a:p>
        </p:txBody>
      </p:sp>
      <p:sp>
        <p:nvSpPr>
          <p:cNvPr id="5" name="Footer Placeholder 4">
            <a:extLst>
              <a:ext uri="{FF2B5EF4-FFF2-40B4-BE49-F238E27FC236}">
                <a16:creationId xmlns:a16="http://schemas.microsoft.com/office/drawing/2014/main" id="{58B23235-72E6-4723-8C32-00C295780C1A}"/>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6" name="Slide Number Placeholder 5">
            <a:extLst>
              <a:ext uri="{FF2B5EF4-FFF2-40B4-BE49-F238E27FC236}">
                <a16:creationId xmlns:a16="http://schemas.microsoft.com/office/drawing/2014/main" id="{78A960EB-77C4-497E-AF77-F21A204454F9}"/>
              </a:ext>
            </a:extLst>
          </p:cNvPr>
          <p:cNvSpPr>
            <a:spLocks noGrp="1"/>
          </p:cNvSpPr>
          <p:nvPr>
            <p:ph type="sldNum" sz="quarter" idx="12"/>
          </p:nvPr>
        </p:nvSpPr>
        <p:spPr>
          <a:xfrm>
            <a:off x="8610600" y="6356350"/>
            <a:ext cx="2743200" cy="365125"/>
          </a:xfrm>
          <a:prstGeom prst="rect">
            <a:avLst/>
          </a:prstGeom>
        </p:spPr>
        <p:txBody>
          <a:bodyPr/>
          <a:lstStyle/>
          <a:p>
            <a:fld id="{DB6B5490-9E3D-46A6-A52D-2B525A6F5D5D}" type="slidenum">
              <a:rPr lang="en-PK" smtClean="0"/>
              <a:t>‹#›</a:t>
            </a:fld>
            <a:endParaRPr lang="en-PK"/>
          </a:p>
        </p:txBody>
      </p:sp>
    </p:spTree>
    <p:extLst>
      <p:ext uri="{BB962C8B-B14F-4D97-AF65-F5344CB8AC3E}">
        <p14:creationId xmlns:p14="http://schemas.microsoft.com/office/powerpoint/2010/main" val="340051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EA34A8E4-00CE-47BD-8396-4446461F182D}"/>
              </a:ext>
            </a:extLst>
          </p:cNvPr>
          <p:cNvSpPr>
            <a:spLocks noGrp="1"/>
          </p:cNvSpPr>
          <p:nvPr>
            <p:ph type="pic" sz="quarter" idx="10"/>
          </p:nvPr>
        </p:nvSpPr>
        <p:spPr>
          <a:xfrm>
            <a:off x="7329487" y="0"/>
            <a:ext cx="4862513" cy="6858000"/>
          </a:xfrm>
          <a:prstGeom prst="rect">
            <a:avLst/>
          </a:prstGeom>
        </p:spPr>
      </p:sp>
    </p:spTree>
    <p:extLst>
      <p:ext uri="{BB962C8B-B14F-4D97-AF65-F5344CB8AC3E}">
        <p14:creationId xmlns:p14="http://schemas.microsoft.com/office/powerpoint/2010/main" val="79680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CC392F9-FBF7-4FBE-86C4-5B00CE9B033B}"/>
              </a:ext>
            </a:extLst>
          </p:cNvPr>
          <p:cNvSpPr>
            <a:spLocks noGrp="1"/>
          </p:cNvSpPr>
          <p:nvPr>
            <p:ph type="pic" sz="quarter" idx="10"/>
          </p:nvPr>
        </p:nvSpPr>
        <p:spPr>
          <a:xfrm>
            <a:off x="0" y="781844"/>
            <a:ext cx="12192000" cy="5294312"/>
          </a:xfrm>
          <a:prstGeom prst="rect">
            <a:avLst/>
          </a:prstGeom>
        </p:spPr>
      </p:sp>
    </p:spTree>
    <p:extLst>
      <p:ext uri="{BB962C8B-B14F-4D97-AF65-F5344CB8AC3E}">
        <p14:creationId xmlns:p14="http://schemas.microsoft.com/office/powerpoint/2010/main" val="399570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5" name="Picture Placeholder 1">
            <a:extLst>
              <a:ext uri="{FF2B5EF4-FFF2-40B4-BE49-F238E27FC236}">
                <a16:creationId xmlns:a16="http://schemas.microsoft.com/office/drawing/2014/main" id="{1ACD8F8D-C087-4F08-AE5F-73F024EA13D3}"/>
              </a:ext>
            </a:extLst>
          </p:cNvPr>
          <p:cNvSpPr>
            <a:spLocks noGrp="1"/>
          </p:cNvSpPr>
          <p:nvPr>
            <p:ph type="pic" sz="quarter" idx="18"/>
          </p:nvPr>
        </p:nvSpPr>
        <p:spPr>
          <a:xfrm>
            <a:off x="991924" y="2089812"/>
            <a:ext cx="1941776" cy="1941776"/>
          </a:xfrm>
          <a:prstGeom prst="roundRect">
            <a:avLst>
              <a:gd name="adj" fmla="val 50000"/>
            </a:avLst>
          </a:prstGeom>
        </p:spPr>
      </p:sp>
      <p:sp>
        <p:nvSpPr>
          <p:cNvPr id="66" name="Picture Placeholder 6">
            <a:extLst>
              <a:ext uri="{FF2B5EF4-FFF2-40B4-BE49-F238E27FC236}">
                <a16:creationId xmlns:a16="http://schemas.microsoft.com/office/drawing/2014/main" id="{AD42FE3A-6159-40E8-A1C5-1BCDA0A4FE62}"/>
              </a:ext>
            </a:extLst>
          </p:cNvPr>
          <p:cNvSpPr>
            <a:spLocks noGrp="1"/>
          </p:cNvSpPr>
          <p:nvPr>
            <p:ph type="pic" sz="quarter" idx="19"/>
          </p:nvPr>
        </p:nvSpPr>
        <p:spPr>
          <a:xfrm>
            <a:off x="3671624" y="2089812"/>
            <a:ext cx="1941776" cy="1941776"/>
          </a:xfrm>
          <a:prstGeom prst="roundRect">
            <a:avLst>
              <a:gd name="adj" fmla="val 50000"/>
            </a:avLst>
          </a:prstGeom>
        </p:spPr>
      </p:sp>
      <p:sp>
        <p:nvSpPr>
          <p:cNvPr id="67" name="Picture Placeholder 7">
            <a:extLst>
              <a:ext uri="{FF2B5EF4-FFF2-40B4-BE49-F238E27FC236}">
                <a16:creationId xmlns:a16="http://schemas.microsoft.com/office/drawing/2014/main" id="{61F88A08-FC4D-413F-9A90-99EBDBBBB2FB}"/>
              </a:ext>
            </a:extLst>
          </p:cNvPr>
          <p:cNvSpPr>
            <a:spLocks noGrp="1"/>
          </p:cNvSpPr>
          <p:nvPr>
            <p:ph type="pic" sz="quarter" idx="20"/>
          </p:nvPr>
        </p:nvSpPr>
        <p:spPr>
          <a:xfrm>
            <a:off x="6351324" y="2089812"/>
            <a:ext cx="1941776" cy="1941776"/>
          </a:xfrm>
          <a:prstGeom prst="roundRect">
            <a:avLst>
              <a:gd name="adj" fmla="val 50000"/>
            </a:avLst>
          </a:prstGeom>
        </p:spPr>
      </p:sp>
      <p:sp>
        <p:nvSpPr>
          <p:cNvPr id="68" name="Picture Placeholder 8">
            <a:extLst>
              <a:ext uri="{FF2B5EF4-FFF2-40B4-BE49-F238E27FC236}">
                <a16:creationId xmlns:a16="http://schemas.microsoft.com/office/drawing/2014/main" id="{8246AC17-8793-4B1D-A417-C068D22BFB14}"/>
              </a:ext>
            </a:extLst>
          </p:cNvPr>
          <p:cNvSpPr>
            <a:spLocks noGrp="1"/>
          </p:cNvSpPr>
          <p:nvPr>
            <p:ph type="pic" sz="quarter" idx="21"/>
          </p:nvPr>
        </p:nvSpPr>
        <p:spPr>
          <a:xfrm>
            <a:off x="9031024" y="2089812"/>
            <a:ext cx="1941776" cy="1941776"/>
          </a:xfrm>
          <a:prstGeom prst="roundRect">
            <a:avLst>
              <a:gd name="adj" fmla="val 50000"/>
            </a:avLst>
          </a:prstGeom>
        </p:spPr>
      </p:sp>
    </p:spTree>
    <p:extLst>
      <p:ext uri="{BB962C8B-B14F-4D97-AF65-F5344CB8AC3E}">
        <p14:creationId xmlns:p14="http://schemas.microsoft.com/office/powerpoint/2010/main" val="74458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DE88-66FE-4DA6-AABF-04A38499490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3C1D6C50-D5E6-4D4E-8A71-B80D4E0761A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927699-B48D-444B-AF94-E91F7C1857E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8EF43B4B-97BD-4744-B6BA-07F61EC4702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97017E-E703-4D76-805D-523E8919E6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3C2F5A67-D9FA-45B8-9F30-F3545A1C9E46}"/>
              </a:ext>
            </a:extLst>
          </p:cNvPr>
          <p:cNvSpPr>
            <a:spLocks noGrp="1"/>
          </p:cNvSpPr>
          <p:nvPr>
            <p:ph type="dt" sz="half" idx="10"/>
          </p:nvPr>
        </p:nvSpPr>
        <p:spPr>
          <a:xfrm>
            <a:off x="838200" y="6356350"/>
            <a:ext cx="2743200" cy="365125"/>
          </a:xfrm>
          <a:prstGeom prst="rect">
            <a:avLst/>
          </a:prstGeom>
        </p:spPr>
        <p:txBody>
          <a:bodyPr/>
          <a:lstStyle/>
          <a:p>
            <a:fld id="{DE58C5C1-136E-4353-9DB7-BEB86B7A6101}" type="datetimeFigureOut">
              <a:rPr lang="en-PK" smtClean="0"/>
              <a:t>12/07/2019</a:t>
            </a:fld>
            <a:endParaRPr lang="en-PK"/>
          </a:p>
        </p:txBody>
      </p:sp>
      <p:sp>
        <p:nvSpPr>
          <p:cNvPr id="8" name="Footer Placeholder 7">
            <a:extLst>
              <a:ext uri="{FF2B5EF4-FFF2-40B4-BE49-F238E27FC236}">
                <a16:creationId xmlns:a16="http://schemas.microsoft.com/office/drawing/2014/main" id="{C3D68350-95E4-4510-AA00-860A52C25878}"/>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9" name="Slide Number Placeholder 8">
            <a:extLst>
              <a:ext uri="{FF2B5EF4-FFF2-40B4-BE49-F238E27FC236}">
                <a16:creationId xmlns:a16="http://schemas.microsoft.com/office/drawing/2014/main" id="{55149CB1-9359-4196-B664-5E132B1B44FF}"/>
              </a:ext>
            </a:extLst>
          </p:cNvPr>
          <p:cNvSpPr>
            <a:spLocks noGrp="1"/>
          </p:cNvSpPr>
          <p:nvPr>
            <p:ph type="sldNum" sz="quarter" idx="12"/>
          </p:nvPr>
        </p:nvSpPr>
        <p:spPr>
          <a:xfrm>
            <a:off x="8610600" y="6356350"/>
            <a:ext cx="2743200" cy="365125"/>
          </a:xfrm>
          <a:prstGeom prst="rect">
            <a:avLst/>
          </a:prstGeom>
        </p:spPr>
        <p:txBody>
          <a:bodyPr/>
          <a:lstStyle/>
          <a:p>
            <a:fld id="{DB6B5490-9E3D-46A6-A52D-2B525A6F5D5D}" type="slidenum">
              <a:rPr lang="en-PK" smtClean="0"/>
              <a:t>‹#›</a:t>
            </a:fld>
            <a:endParaRPr lang="en-PK"/>
          </a:p>
        </p:txBody>
      </p:sp>
    </p:spTree>
    <p:extLst>
      <p:ext uri="{BB962C8B-B14F-4D97-AF65-F5344CB8AC3E}">
        <p14:creationId xmlns:p14="http://schemas.microsoft.com/office/powerpoint/2010/main" val="254579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59F3-FB96-41F3-A104-CA1AAB9D0D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2C1FD121-BBA6-438B-92B8-B1D10C342B9A}"/>
              </a:ext>
            </a:extLst>
          </p:cNvPr>
          <p:cNvSpPr>
            <a:spLocks noGrp="1"/>
          </p:cNvSpPr>
          <p:nvPr>
            <p:ph type="dt" sz="half" idx="10"/>
          </p:nvPr>
        </p:nvSpPr>
        <p:spPr>
          <a:xfrm>
            <a:off x="838200" y="6356350"/>
            <a:ext cx="2743200" cy="365125"/>
          </a:xfrm>
          <a:prstGeom prst="rect">
            <a:avLst/>
          </a:prstGeom>
        </p:spPr>
        <p:txBody>
          <a:bodyPr/>
          <a:lstStyle/>
          <a:p>
            <a:fld id="{DE58C5C1-136E-4353-9DB7-BEB86B7A6101}" type="datetimeFigureOut">
              <a:rPr lang="en-PK" smtClean="0"/>
              <a:t>12/07/2019</a:t>
            </a:fld>
            <a:endParaRPr lang="en-PK"/>
          </a:p>
        </p:txBody>
      </p:sp>
      <p:sp>
        <p:nvSpPr>
          <p:cNvPr id="4" name="Footer Placeholder 3">
            <a:extLst>
              <a:ext uri="{FF2B5EF4-FFF2-40B4-BE49-F238E27FC236}">
                <a16:creationId xmlns:a16="http://schemas.microsoft.com/office/drawing/2014/main" id="{E3EAEDB9-C0B2-4DE4-BA7A-8960D6C8787E}"/>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5" name="Slide Number Placeholder 4">
            <a:extLst>
              <a:ext uri="{FF2B5EF4-FFF2-40B4-BE49-F238E27FC236}">
                <a16:creationId xmlns:a16="http://schemas.microsoft.com/office/drawing/2014/main" id="{AFD9710A-0E68-437C-8DE1-D42E5A12EB8A}"/>
              </a:ext>
            </a:extLst>
          </p:cNvPr>
          <p:cNvSpPr>
            <a:spLocks noGrp="1"/>
          </p:cNvSpPr>
          <p:nvPr>
            <p:ph type="sldNum" sz="quarter" idx="12"/>
          </p:nvPr>
        </p:nvSpPr>
        <p:spPr>
          <a:xfrm>
            <a:off x="8610600" y="6356350"/>
            <a:ext cx="2743200" cy="365125"/>
          </a:xfrm>
          <a:prstGeom prst="rect">
            <a:avLst/>
          </a:prstGeom>
        </p:spPr>
        <p:txBody>
          <a:bodyPr/>
          <a:lstStyle/>
          <a:p>
            <a:fld id="{DB6B5490-9E3D-46A6-A52D-2B525A6F5D5D}" type="slidenum">
              <a:rPr lang="en-PK" smtClean="0"/>
              <a:t>‹#›</a:t>
            </a:fld>
            <a:endParaRPr lang="en-PK"/>
          </a:p>
        </p:txBody>
      </p:sp>
    </p:spTree>
    <p:extLst>
      <p:ext uri="{BB962C8B-B14F-4D97-AF65-F5344CB8AC3E}">
        <p14:creationId xmlns:p14="http://schemas.microsoft.com/office/powerpoint/2010/main" val="95272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AB84A3-37F8-4FE2-8F6B-D3E932A041CF}"/>
              </a:ext>
            </a:extLst>
          </p:cNvPr>
          <p:cNvSpPr>
            <a:spLocks noGrp="1"/>
          </p:cNvSpPr>
          <p:nvPr>
            <p:ph type="dt" sz="half" idx="10"/>
          </p:nvPr>
        </p:nvSpPr>
        <p:spPr>
          <a:xfrm>
            <a:off x="838200" y="6356350"/>
            <a:ext cx="2743200" cy="365125"/>
          </a:xfrm>
          <a:prstGeom prst="rect">
            <a:avLst/>
          </a:prstGeom>
        </p:spPr>
        <p:txBody>
          <a:bodyPr/>
          <a:lstStyle/>
          <a:p>
            <a:fld id="{DE58C5C1-136E-4353-9DB7-BEB86B7A6101}" type="datetimeFigureOut">
              <a:rPr lang="en-PK" smtClean="0"/>
              <a:t>12/07/2019</a:t>
            </a:fld>
            <a:endParaRPr lang="en-PK"/>
          </a:p>
        </p:txBody>
      </p:sp>
      <p:sp>
        <p:nvSpPr>
          <p:cNvPr id="3" name="Footer Placeholder 2">
            <a:extLst>
              <a:ext uri="{FF2B5EF4-FFF2-40B4-BE49-F238E27FC236}">
                <a16:creationId xmlns:a16="http://schemas.microsoft.com/office/drawing/2014/main" id="{99CCFBD8-A097-4AC4-8594-ECB39C974AAC}"/>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4" name="Slide Number Placeholder 3">
            <a:extLst>
              <a:ext uri="{FF2B5EF4-FFF2-40B4-BE49-F238E27FC236}">
                <a16:creationId xmlns:a16="http://schemas.microsoft.com/office/drawing/2014/main" id="{53BEF5F4-E8A3-43CB-BC3D-73A9B0A90B96}"/>
              </a:ext>
            </a:extLst>
          </p:cNvPr>
          <p:cNvSpPr>
            <a:spLocks noGrp="1"/>
          </p:cNvSpPr>
          <p:nvPr>
            <p:ph type="sldNum" sz="quarter" idx="12"/>
          </p:nvPr>
        </p:nvSpPr>
        <p:spPr>
          <a:xfrm>
            <a:off x="8610600" y="6356350"/>
            <a:ext cx="2743200" cy="365125"/>
          </a:xfrm>
          <a:prstGeom prst="rect">
            <a:avLst/>
          </a:prstGeom>
        </p:spPr>
        <p:txBody>
          <a:bodyPr/>
          <a:lstStyle/>
          <a:p>
            <a:fld id="{DB6B5490-9E3D-46A6-A52D-2B525A6F5D5D}" type="slidenum">
              <a:rPr lang="en-PK" smtClean="0"/>
              <a:t>‹#›</a:t>
            </a:fld>
            <a:endParaRPr lang="en-PK"/>
          </a:p>
        </p:txBody>
      </p:sp>
    </p:spTree>
    <p:extLst>
      <p:ext uri="{BB962C8B-B14F-4D97-AF65-F5344CB8AC3E}">
        <p14:creationId xmlns:p14="http://schemas.microsoft.com/office/powerpoint/2010/main" val="323131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8A006-CF19-419B-A376-424DDFD54D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59B81232-0E47-4BA2-A7CA-B62DE41E347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CA8A022C-19BE-4178-B7BC-DE57BE751F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50313-FE04-4C8B-8BA0-0A492DA90402}"/>
              </a:ext>
            </a:extLst>
          </p:cNvPr>
          <p:cNvSpPr>
            <a:spLocks noGrp="1"/>
          </p:cNvSpPr>
          <p:nvPr>
            <p:ph type="dt" sz="half" idx="10"/>
          </p:nvPr>
        </p:nvSpPr>
        <p:spPr>
          <a:xfrm>
            <a:off x="838200" y="6356350"/>
            <a:ext cx="2743200" cy="365125"/>
          </a:xfrm>
          <a:prstGeom prst="rect">
            <a:avLst/>
          </a:prstGeom>
        </p:spPr>
        <p:txBody>
          <a:bodyPr/>
          <a:lstStyle/>
          <a:p>
            <a:fld id="{DE58C5C1-136E-4353-9DB7-BEB86B7A6101}" type="datetimeFigureOut">
              <a:rPr lang="en-PK" smtClean="0"/>
              <a:t>12/07/2019</a:t>
            </a:fld>
            <a:endParaRPr lang="en-PK"/>
          </a:p>
        </p:txBody>
      </p:sp>
      <p:sp>
        <p:nvSpPr>
          <p:cNvPr id="6" name="Footer Placeholder 5">
            <a:extLst>
              <a:ext uri="{FF2B5EF4-FFF2-40B4-BE49-F238E27FC236}">
                <a16:creationId xmlns:a16="http://schemas.microsoft.com/office/drawing/2014/main" id="{A297D4E3-04C4-4611-BF31-BEEE1945F0F8}"/>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7" name="Slide Number Placeholder 6">
            <a:extLst>
              <a:ext uri="{FF2B5EF4-FFF2-40B4-BE49-F238E27FC236}">
                <a16:creationId xmlns:a16="http://schemas.microsoft.com/office/drawing/2014/main" id="{636D9B2B-43B7-457B-94BE-8B2C761BFF75}"/>
              </a:ext>
            </a:extLst>
          </p:cNvPr>
          <p:cNvSpPr>
            <a:spLocks noGrp="1"/>
          </p:cNvSpPr>
          <p:nvPr>
            <p:ph type="sldNum" sz="quarter" idx="12"/>
          </p:nvPr>
        </p:nvSpPr>
        <p:spPr>
          <a:xfrm>
            <a:off x="8610600" y="6356350"/>
            <a:ext cx="2743200" cy="365125"/>
          </a:xfrm>
          <a:prstGeom prst="rect">
            <a:avLst/>
          </a:prstGeom>
        </p:spPr>
        <p:txBody>
          <a:bodyPr/>
          <a:lstStyle/>
          <a:p>
            <a:fld id="{DB6B5490-9E3D-46A6-A52D-2B525A6F5D5D}" type="slidenum">
              <a:rPr lang="en-PK" smtClean="0"/>
              <a:t>‹#›</a:t>
            </a:fld>
            <a:endParaRPr lang="en-PK"/>
          </a:p>
        </p:txBody>
      </p:sp>
    </p:spTree>
    <p:extLst>
      <p:ext uri="{BB962C8B-B14F-4D97-AF65-F5344CB8AC3E}">
        <p14:creationId xmlns:p14="http://schemas.microsoft.com/office/powerpoint/2010/main" val="18237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F7D9-F441-4DE0-8B82-4D4368CA1F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40CC2852-441E-462A-B8CB-4893774E22A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9754088F-45C9-4334-A93B-8490929905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A08BA-8EBD-4C40-93E6-0F0442860B8B}"/>
              </a:ext>
            </a:extLst>
          </p:cNvPr>
          <p:cNvSpPr>
            <a:spLocks noGrp="1"/>
          </p:cNvSpPr>
          <p:nvPr>
            <p:ph type="dt" sz="half" idx="10"/>
          </p:nvPr>
        </p:nvSpPr>
        <p:spPr>
          <a:xfrm>
            <a:off x="838200" y="6356350"/>
            <a:ext cx="2743200" cy="365125"/>
          </a:xfrm>
          <a:prstGeom prst="rect">
            <a:avLst/>
          </a:prstGeom>
        </p:spPr>
        <p:txBody>
          <a:bodyPr/>
          <a:lstStyle/>
          <a:p>
            <a:fld id="{DE58C5C1-136E-4353-9DB7-BEB86B7A6101}" type="datetimeFigureOut">
              <a:rPr lang="en-PK" smtClean="0"/>
              <a:t>12/07/2019</a:t>
            </a:fld>
            <a:endParaRPr lang="en-PK"/>
          </a:p>
        </p:txBody>
      </p:sp>
      <p:sp>
        <p:nvSpPr>
          <p:cNvPr id="6" name="Footer Placeholder 5">
            <a:extLst>
              <a:ext uri="{FF2B5EF4-FFF2-40B4-BE49-F238E27FC236}">
                <a16:creationId xmlns:a16="http://schemas.microsoft.com/office/drawing/2014/main" id="{4F12D455-6BBD-4D56-90E2-7963F4BF60C3}"/>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7" name="Slide Number Placeholder 6">
            <a:extLst>
              <a:ext uri="{FF2B5EF4-FFF2-40B4-BE49-F238E27FC236}">
                <a16:creationId xmlns:a16="http://schemas.microsoft.com/office/drawing/2014/main" id="{D104B414-4E6E-4EB7-91DE-9F5FA81032EF}"/>
              </a:ext>
            </a:extLst>
          </p:cNvPr>
          <p:cNvSpPr>
            <a:spLocks noGrp="1"/>
          </p:cNvSpPr>
          <p:nvPr>
            <p:ph type="sldNum" sz="quarter" idx="12"/>
          </p:nvPr>
        </p:nvSpPr>
        <p:spPr>
          <a:xfrm>
            <a:off x="8610600" y="6356350"/>
            <a:ext cx="2743200" cy="365125"/>
          </a:xfrm>
          <a:prstGeom prst="rect">
            <a:avLst/>
          </a:prstGeom>
        </p:spPr>
        <p:txBody>
          <a:bodyPr/>
          <a:lstStyle/>
          <a:p>
            <a:fld id="{DB6B5490-9E3D-46A6-A52D-2B525A6F5D5D}" type="slidenum">
              <a:rPr lang="en-PK" smtClean="0"/>
              <a:t>‹#›</a:t>
            </a:fld>
            <a:endParaRPr lang="en-PK"/>
          </a:p>
        </p:txBody>
      </p:sp>
    </p:spTree>
    <p:extLst>
      <p:ext uri="{BB962C8B-B14F-4D97-AF65-F5344CB8AC3E}">
        <p14:creationId xmlns:p14="http://schemas.microsoft.com/office/powerpoint/2010/main" val="385242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42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310" userDrawn="1">
          <p15:clr>
            <a:srgbClr val="F26B43"/>
          </p15:clr>
        </p15:guide>
        <p15:guide id="4" pos="370"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a:extLst>
              <a:ext uri="{FF2B5EF4-FFF2-40B4-BE49-F238E27FC236}">
                <a16:creationId xmlns:a16="http://schemas.microsoft.com/office/drawing/2014/main" id="{542A9B8B-DB27-4B41-AD15-57764E408520}"/>
              </a:ext>
            </a:extLst>
          </p:cNvPr>
          <p:cNvPicPr>
            <a:picLocks noGrp="1" noChangeAspect="1"/>
          </p:cNvPicPr>
          <p:nvPr>
            <p:ph type="pic" sz="quarter" idx="10"/>
          </p:nvPr>
        </p:nvPicPr>
        <p:blipFill>
          <a:blip r:embed="rId2"/>
          <a:srcRect t="7813" b="7813"/>
          <a:stretch>
            <a:fillRect/>
          </a:stretch>
        </p:blipFill>
        <p:spPr/>
      </p:pic>
      <p:sp>
        <p:nvSpPr>
          <p:cNvPr id="40" name="Rectangle 39">
            <a:extLst>
              <a:ext uri="{FF2B5EF4-FFF2-40B4-BE49-F238E27FC236}">
                <a16:creationId xmlns:a16="http://schemas.microsoft.com/office/drawing/2014/main" id="{DA0FA01B-6381-4D86-B0CA-AD3C64BD153F}"/>
              </a:ext>
            </a:extLst>
          </p:cNvPr>
          <p:cNvSpPr/>
          <p:nvPr/>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30" name="Rectangle 29">
            <a:extLst>
              <a:ext uri="{FF2B5EF4-FFF2-40B4-BE49-F238E27FC236}">
                <a16:creationId xmlns:a16="http://schemas.microsoft.com/office/drawing/2014/main" id="{5B3B217C-93A2-4A44-B564-41099191661B}"/>
              </a:ext>
            </a:extLst>
          </p:cNvPr>
          <p:cNvSpPr/>
          <p:nvPr/>
        </p:nvSpPr>
        <p:spPr>
          <a:xfrm>
            <a:off x="0" y="2421083"/>
            <a:ext cx="12192000" cy="2015836"/>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8853B6F7-0FF5-40B1-AF7F-E7B087CD46E4}"/>
              </a:ext>
            </a:extLst>
          </p:cNvPr>
          <p:cNvCxnSpPr/>
          <p:nvPr/>
        </p:nvCxnSpPr>
        <p:spPr>
          <a:xfrm>
            <a:off x="975361" y="3335646"/>
            <a:ext cx="2215567" cy="0"/>
          </a:xfrm>
          <a:prstGeom prst="line">
            <a:avLst/>
          </a:prstGeom>
          <a:ln w="127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9CF8C38-360A-42AB-ABB7-1CFCBAA017E1}"/>
              </a:ext>
            </a:extLst>
          </p:cNvPr>
          <p:cNvCxnSpPr/>
          <p:nvPr/>
        </p:nvCxnSpPr>
        <p:spPr>
          <a:xfrm>
            <a:off x="9001070" y="3335646"/>
            <a:ext cx="2215567" cy="0"/>
          </a:xfrm>
          <a:prstGeom prst="line">
            <a:avLst/>
          </a:prstGeom>
          <a:ln w="127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3DBA38A0-D362-482E-9B36-0D20F01217E2}"/>
              </a:ext>
            </a:extLst>
          </p:cNvPr>
          <p:cNvGrpSpPr/>
          <p:nvPr/>
        </p:nvGrpSpPr>
        <p:grpSpPr>
          <a:xfrm>
            <a:off x="4132962" y="2875003"/>
            <a:ext cx="3926075" cy="1107996"/>
            <a:chOff x="4132962" y="2888812"/>
            <a:chExt cx="3926075" cy="1107996"/>
          </a:xfrm>
        </p:grpSpPr>
        <p:sp>
          <p:nvSpPr>
            <p:cNvPr id="28" name="TextBox 27">
              <a:extLst>
                <a:ext uri="{FF2B5EF4-FFF2-40B4-BE49-F238E27FC236}">
                  <a16:creationId xmlns:a16="http://schemas.microsoft.com/office/drawing/2014/main" id="{63240F75-082D-4217-B28A-68BCBDE3CD28}"/>
                </a:ext>
              </a:extLst>
            </p:cNvPr>
            <p:cNvSpPr txBox="1"/>
            <p:nvPr/>
          </p:nvSpPr>
          <p:spPr>
            <a:xfrm>
              <a:off x="4132962" y="2888812"/>
              <a:ext cx="3926075" cy="830997"/>
            </a:xfrm>
            <a:prstGeom prst="rect">
              <a:avLst/>
            </a:prstGeom>
            <a:noFill/>
          </p:spPr>
          <p:txBody>
            <a:bodyPr wrap="none" rtlCol="0">
              <a:spAutoFit/>
            </a:bodyPr>
            <a:lstStyle/>
            <a:p>
              <a:pPr algn="ctr"/>
              <a:r>
                <a:rPr lang="en-US" sz="4800" dirty="0">
                  <a:solidFill>
                    <a:srgbClr val="FFFF00"/>
                  </a:solidFill>
                  <a:latin typeface="Droid Serif" panose="02020600060500020200" pitchFamily="18" charset="0"/>
                  <a:ea typeface="Droid Serif" panose="02020600060500020200" pitchFamily="18" charset="0"/>
                  <a:cs typeface="Droid Serif" panose="02020600060500020200" pitchFamily="18" charset="0"/>
                </a:rPr>
                <a:t>MARKETING</a:t>
              </a:r>
              <a:endParaRPr lang="en-PK" sz="4800" dirty="0">
                <a:solidFill>
                  <a:srgbClr val="FFFF00"/>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32" name="TextBox 31">
              <a:extLst>
                <a:ext uri="{FF2B5EF4-FFF2-40B4-BE49-F238E27FC236}">
                  <a16:creationId xmlns:a16="http://schemas.microsoft.com/office/drawing/2014/main" id="{480E9608-FAE6-42D8-B578-CC2B142583BB}"/>
                </a:ext>
              </a:extLst>
            </p:cNvPr>
            <p:cNvSpPr txBox="1"/>
            <p:nvPr/>
          </p:nvSpPr>
          <p:spPr>
            <a:xfrm>
              <a:off x="4433814" y="3719809"/>
              <a:ext cx="3324372" cy="276999"/>
            </a:xfrm>
            <a:prstGeom prst="rect">
              <a:avLst/>
            </a:prstGeom>
            <a:noFill/>
          </p:spPr>
          <p:txBody>
            <a:bodyPr wrap="none" rtlCol="0">
              <a:spAutoFit/>
            </a:bodyPr>
            <a:lstStyle/>
            <a:p>
              <a:pPr algn="ctr"/>
              <a:r>
                <a:rPr lang="en-US" sz="1200" spc="600" dirty="0">
                  <a:solidFill>
                    <a:schemeClr val="bg2"/>
                  </a:solidFill>
                  <a:latin typeface="+mj-lt"/>
                </a:rPr>
                <a:t>Presentation Template</a:t>
              </a:r>
            </a:p>
          </p:txBody>
        </p:sp>
      </p:grpSp>
    </p:spTree>
    <p:extLst>
      <p:ext uri="{BB962C8B-B14F-4D97-AF65-F5344CB8AC3E}">
        <p14:creationId xmlns:p14="http://schemas.microsoft.com/office/powerpoint/2010/main" val="53018387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up)">
                                      <p:cBhvr>
                                        <p:cTn id="10" dur="500"/>
                                        <p:tgtEl>
                                          <p:spTgt spid="33"/>
                                        </p:tgtEl>
                                      </p:cBhvr>
                                    </p:animEffect>
                                  </p:childTnLst>
                                </p:cTn>
                              </p:par>
                              <p:par>
                                <p:cTn id="11" presetID="22" presetClass="entr" presetSubtype="1"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par>
                                <p:cTn id="14" presetID="22" presetClass="entr" presetSubtype="1"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CE4CBCD-1D64-4550-932D-B35E446EFD9F}"/>
              </a:ext>
            </a:extLst>
          </p:cNvPr>
          <p:cNvPicPr>
            <a:picLocks noGrp="1" noChangeAspect="1"/>
          </p:cNvPicPr>
          <p:nvPr>
            <p:ph type="pic" sz="quarter" idx="10"/>
          </p:nvPr>
        </p:nvPicPr>
        <p:blipFill>
          <a:blip r:embed="rId2"/>
          <a:srcRect t="7813" b="7813"/>
          <a:stretch>
            <a:fillRect/>
          </a:stretch>
        </p:blipFill>
        <p:spPr/>
      </p:pic>
      <p:sp>
        <p:nvSpPr>
          <p:cNvPr id="3" name="Rectangle 2">
            <a:extLst>
              <a:ext uri="{FF2B5EF4-FFF2-40B4-BE49-F238E27FC236}">
                <a16:creationId xmlns:a16="http://schemas.microsoft.com/office/drawing/2014/main" id="{C2374450-E996-41A0-A802-694BDB8D6E9A}"/>
              </a:ext>
            </a:extLst>
          </p:cNvPr>
          <p:cNvSpPr/>
          <p:nvPr/>
        </p:nvSpPr>
        <p:spPr>
          <a:xfrm>
            <a:off x="2860964" y="2116975"/>
            <a:ext cx="6470072" cy="26240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4">
            <a:extLst>
              <a:ext uri="{FF2B5EF4-FFF2-40B4-BE49-F238E27FC236}">
                <a16:creationId xmlns:a16="http://schemas.microsoft.com/office/drawing/2014/main" id="{A7759BC9-F1F4-4AEC-A580-5F49B2B95047}"/>
              </a:ext>
            </a:extLst>
          </p:cNvPr>
          <p:cNvSpPr txBox="1">
            <a:spLocks/>
          </p:cNvSpPr>
          <p:nvPr/>
        </p:nvSpPr>
        <p:spPr>
          <a:xfrm>
            <a:off x="3638550" y="3059135"/>
            <a:ext cx="4914900" cy="741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FFFF00"/>
                </a:solidFill>
                <a:latin typeface="Droid Serif" panose="02020600060500020200" pitchFamily="18" charset="0"/>
                <a:ea typeface="Droid Serif" panose="02020600060500020200" pitchFamily="18" charset="0"/>
                <a:cs typeface="Droid Serif" panose="02020600060500020200" pitchFamily="18" charset="0"/>
              </a:rPr>
              <a:t>Break Slide</a:t>
            </a:r>
          </a:p>
        </p:txBody>
      </p:sp>
    </p:spTree>
    <p:extLst>
      <p:ext uri="{BB962C8B-B14F-4D97-AF65-F5344CB8AC3E}">
        <p14:creationId xmlns:p14="http://schemas.microsoft.com/office/powerpoint/2010/main" val="387884307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1500" fill="hold"/>
                                        <p:tgtEl>
                                          <p:spTgt spid="6"/>
                                        </p:tgtEl>
                                        <p:attrNameLst>
                                          <p:attrName>ppt_w</p:attrName>
                                        </p:attrNameLst>
                                      </p:cBhvr>
                                      <p:tavLst>
                                        <p:tav tm="0">
                                          <p:val>
                                            <p:fltVal val="0"/>
                                          </p:val>
                                        </p:tav>
                                        <p:tav tm="100000">
                                          <p:val>
                                            <p:strVal val="#ppt_w"/>
                                          </p:val>
                                        </p:tav>
                                      </p:tavLst>
                                    </p:anim>
                                    <p:anim calcmode="lin" valueType="num">
                                      <p:cBhvr>
                                        <p:cTn id="13" dur="1500" fill="hold"/>
                                        <p:tgtEl>
                                          <p:spTgt spid="6"/>
                                        </p:tgtEl>
                                        <p:attrNameLst>
                                          <p:attrName>ppt_h</p:attrName>
                                        </p:attrNameLst>
                                      </p:cBhvr>
                                      <p:tavLst>
                                        <p:tav tm="0">
                                          <p:val>
                                            <p:fltVal val="0"/>
                                          </p:val>
                                        </p:tav>
                                        <p:tav tm="100000">
                                          <p:val>
                                            <p:strVal val="#ppt_h"/>
                                          </p:val>
                                        </p:tav>
                                      </p:tavLst>
                                    </p:anim>
                                    <p:animEffect transition="in" filter="fade">
                                      <p:cBhvr>
                                        <p:cTn id="1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9C11B-6815-49BB-A274-358E5ACE2FE9}"/>
              </a:ext>
            </a:extLst>
          </p:cNvPr>
          <p:cNvSpPr txBox="1"/>
          <p:nvPr/>
        </p:nvSpPr>
        <p:spPr>
          <a:xfrm>
            <a:off x="1985704" y="1308768"/>
            <a:ext cx="4851008" cy="769441"/>
          </a:xfrm>
          <a:prstGeom prst="rect">
            <a:avLst/>
          </a:prstGeom>
          <a:noFill/>
        </p:spPr>
        <p:txBody>
          <a:bodyPr wrap="none" rtlCol="0">
            <a:spAutoFit/>
          </a:bodyPr>
          <a:lstStyle/>
          <a:p>
            <a:r>
              <a:rPr lang="en-US" sz="4400" dirty="0">
                <a:solidFill>
                  <a:srgbClr val="4472C4"/>
                </a:solidFill>
                <a:latin typeface="Droid Serif" panose="02020600060500020200" pitchFamily="18" charset="0"/>
                <a:ea typeface="Droid Serif" panose="02020600060500020200" pitchFamily="18" charset="0"/>
                <a:cs typeface="Droid Serif" panose="02020600060500020200" pitchFamily="18" charset="0"/>
              </a:rPr>
              <a:t>CEO STATEMENT</a:t>
            </a:r>
          </a:p>
        </p:txBody>
      </p:sp>
      <p:sp>
        <p:nvSpPr>
          <p:cNvPr id="3" name="TextBox 2">
            <a:extLst>
              <a:ext uri="{FF2B5EF4-FFF2-40B4-BE49-F238E27FC236}">
                <a16:creationId xmlns:a16="http://schemas.microsoft.com/office/drawing/2014/main" id="{70002300-EFDE-4B34-98EE-6976F2241F90}"/>
              </a:ext>
            </a:extLst>
          </p:cNvPr>
          <p:cNvSpPr txBox="1"/>
          <p:nvPr/>
        </p:nvSpPr>
        <p:spPr>
          <a:xfrm>
            <a:off x="1985704" y="2223562"/>
            <a:ext cx="8989261" cy="2031325"/>
          </a:xfrm>
          <a:prstGeom prst="rect">
            <a:avLst/>
          </a:prstGeom>
          <a:noFill/>
        </p:spPr>
        <p:txBody>
          <a:bodyPr wrap="square" rtlCol="0">
            <a:spAutoFit/>
          </a:bodyPr>
          <a:lstStyle/>
          <a:p>
            <a:r>
              <a:rPr lang="en-US" sz="1400" dirty="0">
                <a:solidFill>
                  <a:schemeClr val="tx1">
                    <a:lumMod val="50000"/>
                    <a:lumOff val="50000"/>
                  </a:schemeClr>
                </a:solidFill>
              </a:rPr>
              <a:t>There are many variations of passages of lorem ipsum available, but the majority have suffered</a:t>
            </a:r>
            <a:br>
              <a:rPr lang="en-US" sz="1400" dirty="0">
                <a:solidFill>
                  <a:schemeClr val="tx1">
                    <a:lumMod val="50000"/>
                    <a:lumOff val="50000"/>
                  </a:schemeClr>
                </a:solidFill>
              </a:rPr>
            </a:br>
            <a:br>
              <a:rPr lang="en-US" sz="1400" dirty="0">
                <a:solidFill>
                  <a:schemeClr val="tx1">
                    <a:lumMod val="50000"/>
                    <a:lumOff val="50000"/>
                  </a:schemeClr>
                </a:solidFill>
              </a:rPr>
            </a:br>
            <a:r>
              <a:rPr lang="en-US" sz="1400" dirty="0">
                <a:solidFill>
                  <a:schemeClr val="tx1">
                    <a:lumMod val="50000"/>
                    <a:lumOff val="50000"/>
                  </a:schemeClr>
                </a:solidFill>
              </a:rPr>
              <a:t>alteration in some form, by injected humour, or randomized words which don't look even slightly believable. If you are going to use A passage of lorem ipsum, you need to be sure there isn't anything embarrassing hidden in the middle of text. All the lorem ipsum generators. If you are going to use a</a:t>
            </a:r>
          </a:p>
          <a:p>
            <a:endParaRPr lang="en-US" sz="1400" dirty="0">
              <a:solidFill>
                <a:schemeClr val="tx1">
                  <a:lumMod val="50000"/>
                  <a:lumOff val="50000"/>
                </a:schemeClr>
              </a:solidFill>
            </a:endParaRPr>
          </a:p>
          <a:p>
            <a:r>
              <a:rPr lang="en-US" sz="1400" dirty="0">
                <a:solidFill>
                  <a:schemeClr val="tx1">
                    <a:lumMod val="50000"/>
                    <a:lumOff val="50000"/>
                  </a:schemeClr>
                </a:solidFill>
              </a:rPr>
              <a:t>passage of Lorem Ipsum, you need to be sure there isn't anything embarrassing hidden in the middle of text. All the Lorem Ipsum generators on the Internet tend to repeat predefined chunks as necessary, making this the first true generator on the Internet. </a:t>
            </a:r>
          </a:p>
        </p:txBody>
      </p:sp>
      <p:cxnSp>
        <p:nvCxnSpPr>
          <p:cNvPr id="4" name="Straight Connector 3">
            <a:extLst>
              <a:ext uri="{FF2B5EF4-FFF2-40B4-BE49-F238E27FC236}">
                <a16:creationId xmlns:a16="http://schemas.microsoft.com/office/drawing/2014/main" id="{98754632-DAE3-4171-9A77-8A2FC81F7CCD}"/>
              </a:ext>
            </a:extLst>
          </p:cNvPr>
          <p:cNvCxnSpPr/>
          <p:nvPr/>
        </p:nvCxnSpPr>
        <p:spPr>
          <a:xfrm flipH="1">
            <a:off x="10365365" y="5867400"/>
            <a:ext cx="1828800" cy="0"/>
          </a:xfrm>
          <a:prstGeom prst="line">
            <a:avLst/>
          </a:prstGeom>
          <a:ln>
            <a:solidFill>
              <a:srgbClr val="4472C4"/>
            </a:solidFill>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2C318857-B4AB-4D41-A401-7B823C22301E}"/>
              </a:ext>
            </a:extLst>
          </p:cNvPr>
          <p:cNvSpPr>
            <a:spLocks noEditPoints="1"/>
          </p:cNvSpPr>
          <p:nvPr/>
        </p:nvSpPr>
        <p:spPr bwMode="auto">
          <a:xfrm>
            <a:off x="1985704" y="5195745"/>
            <a:ext cx="2225795" cy="384587"/>
          </a:xfrm>
          <a:custGeom>
            <a:avLst/>
            <a:gdLst>
              <a:gd name="T0" fmla="*/ 1544 w 1621"/>
              <a:gd name="T1" fmla="*/ 186 h 278"/>
              <a:gd name="T2" fmla="*/ 1473 w 1621"/>
              <a:gd name="T3" fmla="*/ 179 h 278"/>
              <a:gd name="T4" fmla="*/ 1531 w 1621"/>
              <a:gd name="T5" fmla="*/ 101 h 278"/>
              <a:gd name="T6" fmla="*/ 1512 w 1621"/>
              <a:gd name="T7" fmla="*/ 92 h 278"/>
              <a:gd name="T8" fmla="*/ 1369 w 1621"/>
              <a:gd name="T9" fmla="*/ 179 h 278"/>
              <a:gd name="T10" fmla="*/ 1271 w 1621"/>
              <a:gd name="T11" fmla="*/ 176 h 278"/>
              <a:gd name="T12" fmla="*/ 1189 w 1621"/>
              <a:gd name="T13" fmla="*/ 189 h 278"/>
              <a:gd name="T14" fmla="*/ 1128 w 1621"/>
              <a:gd name="T15" fmla="*/ 164 h 278"/>
              <a:gd name="T16" fmla="*/ 1055 w 1621"/>
              <a:gd name="T17" fmla="*/ 169 h 278"/>
              <a:gd name="T18" fmla="*/ 991 w 1621"/>
              <a:gd name="T19" fmla="*/ 154 h 278"/>
              <a:gd name="T20" fmla="*/ 948 w 1621"/>
              <a:gd name="T21" fmla="*/ 168 h 278"/>
              <a:gd name="T22" fmla="*/ 842 w 1621"/>
              <a:gd name="T23" fmla="*/ 166 h 278"/>
              <a:gd name="T24" fmla="*/ 738 w 1621"/>
              <a:gd name="T25" fmla="*/ 168 h 278"/>
              <a:gd name="T26" fmla="*/ 657 w 1621"/>
              <a:gd name="T27" fmla="*/ 171 h 278"/>
              <a:gd name="T28" fmla="*/ 666 w 1621"/>
              <a:gd name="T29" fmla="*/ 123 h 278"/>
              <a:gd name="T30" fmla="*/ 765 w 1621"/>
              <a:gd name="T31" fmla="*/ 139 h 278"/>
              <a:gd name="T32" fmla="*/ 695 w 1621"/>
              <a:gd name="T33" fmla="*/ 105 h 278"/>
              <a:gd name="T34" fmla="*/ 709 w 1621"/>
              <a:gd name="T35" fmla="*/ 49 h 278"/>
              <a:gd name="T36" fmla="*/ 452 w 1621"/>
              <a:gd name="T37" fmla="*/ 129 h 278"/>
              <a:gd name="T38" fmla="*/ 583 w 1621"/>
              <a:gd name="T39" fmla="*/ 123 h 278"/>
              <a:gd name="T40" fmla="*/ 585 w 1621"/>
              <a:gd name="T41" fmla="*/ 168 h 278"/>
              <a:gd name="T42" fmla="*/ 503 w 1621"/>
              <a:gd name="T43" fmla="*/ 189 h 278"/>
              <a:gd name="T44" fmla="*/ 439 w 1621"/>
              <a:gd name="T45" fmla="*/ 189 h 278"/>
              <a:gd name="T46" fmla="*/ 413 w 1621"/>
              <a:gd name="T47" fmla="*/ 167 h 278"/>
              <a:gd name="T48" fmla="*/ 381 w 1621"/>
              <a:gd name="T49" fmla="*/ 28 h 278"/>
              <a:gd name="T50" fmla="*/ 301 w 1621"/>
              <a:gd name="T51" fmla="*/ 16 h 278"/>
              <a:gd name="T52" fmla="*/ 9 w 1621"/>
              <a:gd name="T53" fmla="*/ 196 h 278"/>
              <a:gd name="T54" fmla="*/ 22 w 1621"/>
              <a:gd name="T55" fmla="*/ 223 h 278"/>
              <a:gd name="T56" fmla="*/ 131 w 1621"/>
              <a:gd name="T57" fmla="*/ 118 h 278"/>
              <a:gd name="T58" fmla="*/ 349 w 1621"/>
              <a:gd name="T59" fmla="*/ 22 h 278"/>
              <a:gd name="T60" fmla="*/ 299 w 1621"/>
              <a:gd name="T61" fmla="*/ 150 h 278"/>
              <a:gd name="T62" fmla="*/ 91 w 1621"/>
              <a:gd name="T63" fmla="*/ 174 h 278"/>
              <a:gd name="T64" fmla="*/ 237 w 1621"/>
              <a:gd name="T65" fmla="*/ 273 h 278"/>
              <a:gd name="T66" fmla="*/ 303 w 1621"/>
              <a:gd name="T67" fmla="*/ 186 h 278"/>
              <a:gd name="T68" fmla="*/ 441 w 1621"/>
              <a:gd name="T69" fmla="*/ 209 h 278"/>
              <a:gd name="T70" fmla="*/ 570 w 1621"/>
              <a:gd name="T71" fmla="*/ 191 h 278"/>
              <a:gd name="T72" fmla="*/ 661 w 1621"/>
              <a:gd name="T73" fmla="*/ 192 h 278"/>
              <a:gd name="T74" fmla="*/ 712 w 1621"/>
              <a:gd name="T75" fmla="*/ 185 h 278"/>
              <a:gd name="T76" fmla="*/ 785 w 1621"/>
              <a:gd name="T77" fmla="*/ 212 h 278"/>
              <a:gd name="T78" fmla="*/ 857 w 1621"/>
              <a:gd name="T79" fmla="*/ 193 h 278"/>
              <a:gd name="T80" fmla="*/ 766 w 1621"/>
              <a:gd name="T81" fmla="*/ 260 h 278"/>
              <a:gd name="T82" fmla="*/ 857 w 1621"/>
              <a:gd name="T83" fmla="*/ 230 h 278"/>
              <a:gd name="T84" fmla="*/ 943 w 1621"/>
              <a:gd name="T85" fmla="*/ 203 h 278"/>
              <a:gd name="T86" fmla="*/ 1012 w 1621"/>
              <a:gd name="T87" fmla="*/ 186 h 278"/>
              <a:gd name="T88" fmla="*/ 1111 w 1621"/>
              <a:gd name="T89" fmla="*/ 205 h 278"/>
              <a:gd name="T90" fmla="*/ 1191 w 1621"/>
              <a:gd name="T91" fmla="*/ 209 h 278"/>
              <a:gd name="T92" fmla="*/ 1257 w 1621"/>
              <a:gd name="T93" fmla="*/ 194 h 278"/>
              <a:gd name="T94" fmla="*/ 1181 w 1621"/>
              <a:gd name="T95" fmla="*/ 267 h 278"/>
              <a:gd name="T96" fmla="*/ 1253 w 1621"/>
              <a:gd name="T97" fmla="*/ 239 h 278"/>
              <a:gd name="T98" fmla="*/ 1296 w 1621"/>
              <a:gd name="T99" fmla="*/ 213 h 278"/>
              <a:gd name="T100" fmla="*/ 1399 w 1621"/>
              <a:gd name="T101" fmla="*/ 192 h 278"/>
              <a:gd name="T102" fmla="*/ 1473 w 1621"/>
              <a:gd name="T103" fmla="*/ 199 h 278"/>
              <a:gd name="T104" fmla="*/ 1541 w 1621"/>
              <a:gd name="T105" fmla="*/ 209 h 278"/>
              <a:gd name="T106" fmla="*/ 1620 w 1621"/>
              <a:gd name="T107" fmla="*/ 173 h 278"/>
              <a:gd name="T108" fmla="*/ 239 w 1621"/>
              <a:gd name="T109" fmla="*/ 254 h 278"/>
              <a:gd name="T110" fmla="*/ 125 w 1621"/>
              <a:gd name="T111" fmla="*/ 205 h 278"/>
              <a:gd name="T112" fmla="*/ 279 w 1621"/>
              <a:gd name="T113" fmla="*/ 186 h 278"/>
              <a:gd name="T114" fmla="*/ 831 w 1621"/>
              <a:gd name="T115" fmla="*/ 225 h 278"/>
              <a:gd name="T116" fmla="*/ 824 w 1621"/>
              <a:gd name="T117" fmla="*/ 227 h 278"/>
              <a:gd name="T118" fmla="*/ 1239 w 1621"/>
              <a:gd name="T119" fmla="*/ 223 h 278"/>
              <a:gd name="T120" fmla="*/ 1244 w 1621"/>
              <a:gd name="T121" fmla="*/ 21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1" h="278">
                <a:moveTo>
                  <a:pt x="1620" y="173"/>
                </a:moveTo>
                <a:cubicBezTo>
                  <a:pt x="1619" y="172"/>
                  <a:pt x="1617" y="170"/>
                  <a:pt x="1615" y="169"/>
                </a:cubicBezTo>
                <a:cubicBezTo>
                  <a:pt x="1613" y="169"/>
                  <a:pt x="1610" y="168"/>
                  <a:pt x="1607" y="169"/>
                </a:cubicBezTo>
                <a:cubicBezTo>
                  <a:pt x="1605" y="169"/>
                  <a:pt x="1602" y="169"/>
                  <a:pt x="1600" y="169"/>
                </a:cubicBezTo>
                <a:cubicBezTo>
                  <a:pt x="1592" y="171"/>
                  <a:pt x="1585" y="173"/>
                  <a:pt x="1578" y="175"/>
                </a:cubicBezTo>
                <a:cubicBezTo>
                  <a:pt x="1570" y="178"/>
                  <a:pt x="1563" y="180"/>
                  <a:pt x="1556" y="182"/>
                </a:cubicBezTo>
                <a:cubicBezTo>
                  <a:pt x="1552" y="184"/>
                  <a:pt x="1548" y="185"/>
                  <a:pt x="1544" y="186"/>
                </a:cubicBezTo>
                <a:cubicBezTo>
                  <a:pt x="1540" y="188"/>
                  <a:pt x="1536" y="189"/>
                  <a:pt x="1531" y="191"/>
                </a:cubicBezTo>
                <a:cubicBezTo>
                  <a:pt x="1533" y="188"/>
                  <a:pt x="1533" y="185"/>
                  <a:pt x="1532" y="183"/>
                </a:cubicBezTo>
                <a:cubicBezTo>
                  <a:pt x="1531" y="178"/>
                  <a:pt x="1528" y="175"/>
                  <a:pt x="1523" y="174"/>
                </a:cubicBezTo>
                <a:cubicBezTo>
                  <a:pt x="1520" y="172"/>
                  <a:pt x="1515" y="171"/>
                  <a:pt x="1511" y="172"/>
                </a:cubicBezTo>
                <a:cubicBezTo>
                  <a:pt x="1507" y="172"/>
                  <a:pt x="1502" y="172"/>
                  <a:pt x="1498" y="173"/>
                </a:cubicBezTo>
                <a:cubicBezTo>
                  <a:pt x="1494" y="174"/>
                  <a:pt x="1489" y="175"/>
                  <a:pt x="1485" y="176"/>
                </a:cubicBezTo>
                <a:cubicBezTo>
                  <a:pt x="1481" y="178"/>
                  <a:pt x="1477" y="179"/>
                  <a:pt x="1473" y="179"/>
                </a:cubicBezTo>
                <a:cubicBezTo>
                  <a:pt x="1469" y="181"/>
                  <a:pt x="1464" y="182"/>
                  <a:pt x="1459" y="184"/>
                </a:cubicBezTo>
                <a:cubicBezTo>
                  <a:pt x="1454" y="186"/>
                  <a:pt x="1449" y="187"/>
                  <a:pt x="1443" y="188"/>
                </a:cubicBezTo>
                <a:cubicBezTo>
                  <a:pt x="1447" y="185"/>
                  <a:pt x="1450" y="181"/>
                  <a:pt x="1453" y="178"/>
                </a:cubicBezTo>
                <a:cubicBezTo>
                  <a:pt x="1457" y="174"/>
                  <a:pt x="1460" y="171"/>
                  <a:pt x="1463" y="167"/>
                </a:cubicBezTo>
                <a:cubicBezTo>
                  <a:pt x="1469" y="161"/>
                  <a:pt x="1474" y="155"/>
                  <a:pt x="1480" y="149"/>
                </a:cubicBezTo>
                <a:cubicBezTo>
                  <a:pt x="1486" y="143"/>
                  <a:pt x="1492" y="137"/>
                  <a:pt x="1498" y="131"/>
                </a:cubicBezTo>
                <a:cubicBezTo>
                  <a:pt x="1509" y="121"/>
                  <a:pt x="1519" y="111"/>
                  <a:pt x="1531" y="101"/>
                </a:cubicBezTo>
                <a:cubicBezTo>
                  <a:pt x="1542" y="91"/>
                  <a:pt x="1553" y="82"/>
                  <a:pt x="1566" y="75"/>
                </a:cubicBezTo>
                <a:cubicBezTo>
                  <a:pt x="1568" y="74"/>
                  <a:pt x="1570" y="71"/>
                  <a:pt x="1570" y="69"/>
                </a:cubicBezTo>
                <a:cubicBezTo>
                  <a:pt x="1571" y="66"/>
                  <a:pt x="1571" y="64"/>
                  <a:pt x="1569" y="61"/>
                </a:cubicBezTo>
                <a:cubicBezTo>
                  <a:pt x="1567" y="58"/>
                  <a:pt x="1564" y="56"/>
                  <a:pt x="1561" y="57"/>
                </a:cubicBezTo>
                <a:cubicBezTo>
                  <a:pt x="1558" y="58"/>
                  <a:pt x="1554" y="59"/>
                  <a:pt x="1552" y="61"/>
                </a:cubicBezTo>
                <a:cubicBezTo>
                  <a:pt x="1545" y="66"/>
                  <a:pt x="1538" y="71"/>
                  <a:pt x="1532" y="76"/>
                </a:cubicBezTo>
                <a:cubicBezTo>
                  <a:pt x="1525" y="81"/>
                  <a:pt x="1519" y="87"/>
                  <a:pt x="1512" y="92"/>
                </a:cubicBezTo>
                <a:cubicBezTo>
                  <a:pt x="1498" y="105"/>
                  <a:pt x="1484" y="118"/>
                  <a:pt x="1470" y="132"/>
                </a:cubicBezTo>
                <a:cubicBezTo>
                  <a:pt x="1458" y="143"/>
                  <a:pt x="1446" y="155"/>
                  <a:pt x="1435" y="168"/>
                </a:cubicBezTo>
                <a:cubicBezTo>
                  <a:pt x="1432" y="167"/>
                  <a:pt x="1429" y="167"/>
                  <a:pt x="1426" y="167"/>
                </a:cubicBezTo>
                <a:cubicBezTo>
                  <a:pt x="1421" y="167"/>
                  <a:pt x="1416" y="168"/>
                  <a:pt x="1411" y="169"/>
                </a:cubicBezTo>
                <a:cubicBezTo>
                  <a:pt x="1406" y="170"/>
                  <a:pt x="1401" y="171"/>
                  <a:pt x="1396" y="172"/>
                </a:cubicBezTo>
                <a:cubicBezTo>
                  <a:pt x="1392" y="173"/>
                  <a:pt x="1387" y="174"/>
                  <a:pt x="1384" y="175"/>
                </a:cubicBezTo>
                <a:cubicBezTo>
                  <a:pt x="1379" y="176"/>
                  <a:pt x="1374" y="178"/>
                  <a:pt x="1369" y="179"/>
                </a:cubicBezTo>
                <a:cubicBezTo>
                  <a:pt x="1364" y="180"/>
                  <a:pt x="1359" y="181"/>
                  <a:pt x="1354" y="183"/>
                </a:cubicBezTo>
                <a:cubicBezTo>
                  <a:pt x="1354" y="182"/>
                  <a:pt x="1354" y="180"/>
                  <a:pt x="1353" y="178"/>
                </a:cubicBezTo>
                <a:cubicBezTo>
                  <a:pt x="1350" y="173"/>
                  <a:pt x="1345" y="171"/>
                  <a:pt x="1339" y="170"/>
                </a:cubicBezTo>
                <a:cubicBezTo>
                  <a:pt x="1333" y="169"/>
                  <a:pt x="1326" y="169"/>
                  <a:pt x="1319" y="171"/>
                </a:cubicBezTo>
                <a:cubicBezTo>
                  <a:pt x="1312" y="173"/>
                  <a:pt x="1305" y="175"/>
                  <a:pt x="1297" y="177"/>
                </a:cubicBezTo>
                <a:cubicBezTo>
                  <a:pt x="1290" y="180"/>
                  <a:pt x="1283" y="183"/>
                  <a:pt x="1278" y="185"/>
                </a:cubicBezTo>
                <a:cubicBezTo>
                  <a:pt x="1277" y="182"/>
                  <a:pt x="1275" y="179"/>
                  <a:pt x="1271" y="176"/>
                </a:cubicBezTo>
                <a:cubicBezTo>
                  <a:pt x="1268" y="173"/>
                  <a:pt x="1264" y="171"/>
                  <a:pt x="1259" y="169"/>
                </a:cubicBezTo>
                <a:cubicBezTo>
                  <a:pt x="1256" y="168"/>
                  <a:pt x="1252" y="167"/>
                  <a:pt x="1249" y="168"/>
                </a:cubicBezTo>
                <a:cubicBezTo>
                  <a:pt x="1248" y="168"/>
                  <a:pt x="1248" y="168"/>
                  <a:pt x="1247" y="168"/>
                </a:cubicBezTo>
                <a:cubicBezTo>
                  <a:pt x="1243" y="169"/>
                  <a:pt x="1241" y="169"/>
                  <a:pt x="1238" y="170"/>
                </a:cubicBezTo>
                <a:cubicBezTo>
                  <a:pt x="1233" y="172"/>
                  <a:pt x="1228" y="174"/>
                  <a:pt x="1222" y="176"/>
                </a:cubicBezTo>
                <a:cubicBezTo>
                  <a:pt x="1217" y="178"/>
                  <a:pt x="1211" y="180"/>
                  <a:pt x="1206" y="183"/>
                </a:cubicBezTo>
                <a:cubicBezTo>
                  <a:pt x="1200" y="185"/>
                  <a:pt x="1195" y="187"/>
                  <a:pt x="1189" y="189"/>
                </a:cubicBezTo>
                <a:cubicBezTo>
                  <a:pt x="1183" y="191"/>
                  <a:pt x="1178" y="192"/>
                  <a:pt x="1172" y="193"/>
                </a:cubicBezTo>
                <a:cubicBezTo>
                  <a:pt x="1174" y="189"/>
                  <a:pt x="1175" y="186"/>
                  <a:pt x="1175" y="183"/>
                </a:cubicBezTo>
                <a:cubicBezTo>
                  <a:pt x="1174" y="179"/>
                  <a:pt x="1172" y="176"/>
                  <a:pt x="1167" y="174"/>
                </a:cubicBezTo>
                <a:cubicBezTo>
                  <a:pt x="1162" y="172"/>
                  <a:pt x="1157" y="171"/>
                  <a:pt x="1152" y="171"/>
                </a:cubicBezTo>
                <a:cubicBezTo>
                  <a:pt x="1151" y="171"/>
                  <a:pt x="1150" y="170"/>
                  <a:pt x="1149" y="169"/>
                </a:cubicBezTo>
                <a:cubicBezTo>
                  <a:pt x="1148" y="169"/>
                  <a:pt x="1147" y="168"/>
                  <a:pt x="1146" y="168"/>
                </a:cubicBezTo>
                <a:cubicBezTo>
                  <a:pt x="1140" y="166"/>
                  <a:pt x="1134" y="165"/>
                  <a:pt x="1128" y="164"/>
                </a:cubicBezTo>
                <a:cubicBezTo>
                  <a:pt x="1122" y="163"/>
                  <a:pt x="1116" y="163"/>
                  <a:pt x="1109" y="164"/>
                </a:cubicBezTo>
                <a:cubicBezTo>
                  <a:pt x="1106" y="165"/>
                  <a:pt x="1101" y="166"/>
                  <a:pt x="1096" y="168"/>
                </a:cubicBezTo>
                <a:cubicBezTo>
                  <a:pt x="1095" y="167"/>
                  <a:pt x="1094" y="167"/>
                  <a:pt x="1093" y="167"/>
                </a:cubicBezTo>
                <a:cubicBezTo>
                  <a:pt x="1090" y="167"/>
                  <a:pt x="1087" y="167"/>
                  <a:pt x="1084" y="167"/>
                </a:cubicBezTo>
                <a:cubicBezTo>
                  <a:pt x="1081" y="167"/>
                  <a:pt x="1078" y="167"/>
                  <a:pt x="1075" y="168"/>
                </a:cubicBezTo>
                <a:cubicBezTo>
                  <a:pt x="1072" y="168"/>
                  <a:pt x="1070" y="168"/>
                  <a:pt x="1067" y="168"/>
                </a:cubicBezTo>
                <a:cubicBezTo>
                  <a:pt x="1065" y="168"/>
                  <a:pt x="1061" y="169"/>
                  <a:pt x="1055" y="169"/>
                </a:cubicBezTo>
                <a:cubicBezTo>
                  <a:pt x="1050" y="169"/>
                  <a:pt x="1043" y="169"/>
                  <a:pt x="1037" y="169"/>
                </a:cubicBezTo>
                <a:cubicBezTo>
                  <a:pt x="1031" y="169"/>
                  <a:pt x="1025" y="169"/>
                  <a:pt x="1019" y="168"/>
                </a:cubicBezTo>
                <a:cubicBezTo>
                  <a:pt x="1014" y="167"/>
                  <a:pt x="1011" y="165"/>
                  <a:pt x="1010" y="163"/>
                </a:cubicBezTo>
                <a:cubicBezTo>
                  <a:pt x="1010" y="160"/>
                  <a:pt x="1009" y="157"/>
                  <a:pt x="1008" y="154"/>
                </a:cubicBezTo>
                <a:cubicBezTo>
                  <a:pt x="1007" y="151"/>
                  <a:pt x="1005" y="150"/>
                  <a:pt x="1001" y="149"/>
                </a:cubicBezTo>
                <a:cubicBezTo>
                  <a:pt x="999" y="149"/>
                  <a:pt x="997" y="149"/>
                  <a:pt x="995" y="150"/>
                </a:cubicBezTo>
                <a:cubicBezTo>
                  <a:pt x="994" y="151"/>
                  <a:pt x="992" y="152"/>
                  <a:pt x="991" y="154"/>
                </a:cubicBezTo>
                <a:cubicBezTo>
                  <a:pt x="990" y="155"/>
                  <a:pt x="989" y="157"/>
                  <a:pt x="988" y="159"/>
                </a:cubicBezTo>
                <a:cubicBezTo>
                  <a:pt x="987" y="160"/>
                  <a:pt x="986" y="162"/>
                  <a:pt x="985" y="163"/>
                </a:cubicBezTo>
                <a:cubicBezTo>
                  <a:pt x="981" y="170"/>
                  <a:pt x="976" y="177"/>
                  <a:pt x="969" y="182"/>
                </a:cubicBezTo>
                <a:cubicBezTo>
                  <a:pt x="970" y="179"/>
                  <a:pt x="969" y="175"/>
                  <a:pt x="968" y="173"/>
                </a:cubicBezTo>
                <a:cubicBezTo>
                  <a:pt x="966" y="170"/>
                  <a:pt x="963" y="168"/>
                  <a:pt x="958" y="168"/>
                </a:cubicBezTo>
                <a:cubicBezTo>
                  <a:pt x="957" y="168"/>
                  <a:pt x="957" y="168"/>
                  <a:pt x="956" y="168"/>
                </a:cubicBezTo>
                <a:cubicBezTo>
                  <a:pt x="953" y="167"/>
                  <a:pt x="951" y="167"/>
                  <a:pt x="948" y="168"/>
                </a:cubicBezTo>
                <a:cubicBezTo>
                  <a:pt x="945" y="168"/>
                  <a:pt x="943" y="169"/>
                  <a:pt x="940" y="169"/>
                </a:cubicBezTo>
                <a:cubicBezTo>
                  <a:pt x="937" y="170"/>
                  <a:pt x="935" y="170"/>
                  <a:pt x="933" y="170"/>
                </a:cubicBezTo>
                <a:cubicBezTo>
                  <a:pt x="914" y="174"/>
                  <a:pt x="896" y="179"/>
                  <a:pt x="877" y="186"/>
                </a:cubicBezTo>
                <a:cubicBezTo>
                  <a:pt x="877" y="185"/>
                  <a:pt x="876" y="185"/>
                  <a:pt x="876" y="184"/>
                </a:cubicBezTo>
                <a:cubicBezTo>
                  <a:pt x="874" y="179"/>
                  <a:pt x="871" y="175"/>
                  <a:pt x="867" y="174"/>
                </a:cubicBezTo>
                <a:cubicBezTo>
                  <a:pt x="862" y="172"/>
                  <a:pt x="857" y="171"/>
                  <a:pt x="852" y="172"/>
                </a:cubicBezTo>
                <a:cubicBezTo>
                  <a:pt x="850" y="169"/>
                  <a:pt x="846" y="167"/>
                  <a:pt x="842" y="166"/>
                </a:cubicBezTo>
                <a:cubicBezTo>
                  <a:pt x="837" y="165"/>
                  <a:pt x="833" y="165"/>
                  <a:pt x="830" y="164"/>
                </a:cubicBezTo>
                <a:cubicBezTo>
                  <a:pt x="822" y="163"/>
                  <a:pt x="813" y="163"/>
                  <a:pt x="805" y="165"/>
                </a:cubicBezTo>
                <a:cubicBezTo>
                  <a:pt x="802" y="166"/>
                  <a:pt x="799" y="166"/>
                  <a:pt x="796" y="168"/>
                </a:cubicBezTo>
                <a:cubicBezTo>
                  <a:pt x="791" y="166"/>
                  <a:pt x="787" y="166"/>
                  <a:pt x="781" y="167"/>
                </a:cubicBezTo>
                <a:cubicBezTo>
                  <a:pt x="776" y="167"/>
                  <a:pt x="770" y="168"/>
                  <a:pt x="765" y="168"/>
                </a:cubicBezTo>
                <a:cubicBezTo>
                  <a:pt x="761" y="168"/>
                  <a:pt x="756" y="168"/>
                  <a:pt x="752" y="168"/>
                </a:cubicBezTo>
                <a:cubicBezTo>
                  <a:pt x="747" y="168"/>
                  <a:pt x="742" y="168"/>
                  <a:pt x="738" y="168"/>
                </a:cubicBezTo>
                <a:cubicBezTo>
                  <a:pt x="733" y="167"/>
                  <a:pt x="728" y="167"/>
                  <a:pt x="724" y="166"/>
                </a:cubicBezTo>
                <a:cubicBezTo>
                  <a:pt x="719" y="164"/>
                  <a:pt x="715" y="163"/>
                  <a:pt x="712" y="160"/>
                </a:cubicBezTo>
                <a:cubicBezTo>
                  <a:pt x="708" y="158"/>
                  <a:pt x="704" y="158"/>
                  <a:pt x="700" y="160"/>
                </a:cubicBezTo>
                <a:cubicBezTo>
                  <a:pt x="697" y="162"/>
                  <a:pt x="695" y="164"/>
                  <a:pt x="694" y="168"/>
                </a:cubicBezTo>
                <a:cubicBezTo>
                  <a:pt x="689" y="166"/>
                  <a:pt x="684" y="167"/>
                  <a:pt x="679" y="169"/>
                </a:cubicBezTo>
                <a:cubicBezTo>
                  <a:pt x="677" y="168"/>
                  <a:pt x="675" y="168"/>
                  <a:pt x="673" y="168"/>
                </a:cubicBezTo>
                <a:cubicBezTo>
                  <a:pt x="667" y="168"/>
                  <a:pt x="662" y="169"/>
                  <a:pt x="657" y="171"/>
                </a:cubicBezTo>
                <a:cubicBezTo>
                  <a:pt x="652" y="172"/>
                  <a:pt x="647" y="174"/>
                  <a:pt x="642" y="176"/>
                </a:cubicBezTo>
                <a:cubicBezTo>
                  <a:pt x="633" y="179"/>
                  <a:pt x="625" y="182"/>
                  <a:pt x="616" y="186"/>
                </a:cubicBezTo>
                <a:cubicBezTo>
                  <a:pt x="608" y="190"/>
                  <a:pt x="599" y="193"/>
                  <a:pt x="590" y="195"/>
                </a:cubicBezTo>
                <a:cubicBezTo>
                  <a:pt x="597" y="182"/>
                  <a:pt x="606" y="169"/>
                  <a:pt x="617" y="158"/>
                </a:cubicBezTo>
                <a:cubicBezTo>
                  <a:pt x="629" y="147"/>
                  <a:pt x="640" y="136"/>
                  <a:pt x="650" y="126"/>
                </a:cubicBezTo>
                <a:cubicBezTo>
                  <a:pt x="654" y="123"/>
                  <a:pt x="654" y="123"/>
                  <a:pt x="654" y="123"/>
                </a:cubicBezTo>
                <a:cubicBezTo>
                  <a:pt x="658" y="123"/>
                  <a:pt x="662" y="123"/>
                  <a:pt x="666" y="123"/>
                </a:cubicBezTo>
                <a:cubicBezTo>
                  <a:pt x="671" y="123"/>
                  <a:pt x="675" y="123"/>
                  <a:pt x="679" y="123"/>
                </a:cubicBezTo>
                <a:cubicBezTo>
                  <a:pt x="686" y="124"/>
                  <a:pt x="694" y="124"/>
                  <a:pt x="701" y="125"/>
                </a:cubicBezTo>
                <a:cubicBezTo>
                  <a:pt x="708" y="125"/>
                  <a:pt x="715" y="126"/>
                  <a:pt x="723" y="126"/>
                </a:cubicBezTo>
                <a:cubicBezTo>
                  <a:pt x="727" y="127"/>
                  <a:pt x="732" y="127"/>
                  <a:pt x="738" y="128"/>
                </a:cubicBezTo>
                <a:cubicBezTo>
                  <a:pt x="744" y="128"/>
                  <a:pt x="749" y="130"/>
                  <a:pt x="753" y="132"/>
                </a:cubicBezTo>
                <a:cubicBezTo>
                  <a:pt x="754" y="135"/>
                  <a:pt x="755" y="137"/>
                  <a:pt x="758" y="138"/>
                </a:cubicBezTo>
                <a:cubicBezTo>
                  <a:pt x="760" y="139"/>
                  <a:pt x="762" y="140"/>
                  <a:pt x="765" y="139"/>
                </a:cubicBezTo>
                <a:cubicBezTo>
                  <a:pt x="767" y="139"/>
                  <a:pt x="770" y="138"/>
                  <a:pt x="771" y="136"/>
                </a:cubicBezTo>
                <a:cubicBezTo>
                  <a:pt x="773" y="134"/>
                  <a:pt x="774" y="132"/>
                  <a:pt x="774" y="128"/>
                </a:cubicBezTo>
                <a:cubicBezTo>
                  <a:pt x="773" y="125"/>
                  <a:pt x="772" y="122"/>
                  <a:pt x="770" y="120"/>
                </a:cubicBezTo>
                <a:cubicBezTo>
                  <a:pt x="768" y="117"/>
                  <a:pt x="766" y="116"/>
                  <a:pt x="763" y="114"/>
                </a:cubicBezTo>
                <a:cubicBezTo>
                  <a:pt x="756" y="111"/>
                  <a:pt x="749" y="109"/>
                  <a:pt x="742" y="108"/>
                </a:cubicBezTo>
                <a:cubicBezTo>
                  <a:pt x="735" y="106"/>
                  <a:pt x="727" y="105"/>
                  <a:pt x="719" y="105"/>
                </a:cubicBezTo>
                <a:cubicBezTo>
                  <a:pt x="711" y="105"/>
                  <a:pt x="703" y="105"/>
                  <a:pt x="695" y="105"/>
                </a:cubicBezTo>
                <a:cubicBezTo>
                  <a:pt x="688" y="105"/>
                  <a:pt x="680" y="105"/>
                  <a:pt x="673" y="105"/>
                </a:cubicBezTo>
                <a:cubicBezTo>
                  <a:pt x="680" y="98"/>
                  <a:pt x="687" y="92"/>
                  <a:pt x="695" y="85"/>
                </a:cubicBezTo>
                <a:cubicBezTo>
                  <a:pt x="702" y="79"/>
                  <a:pt x="710" y="73"/>
                  <a:pt x="718" y="66"/>
                </a:cubicBezTo>
                <a:cubicBezTo>
                  <a:pt x="720" y="64"/>
                  <a:pt x="721" y="62"/>
                  <a:pt x="721" y="60"/>
                </a:cubicBezTo>
                <a:cubicBezTo>
                  <a:pt x="721" y="58"/>
                  <a:pt x="721" y="56"/>
                  <a:pt x="720" y="54"/>
                </a:cubicBezTo>
                <a:cubicBezTo>
                  <a:pt x="719" y="52"/>
                  <a:pt x="717" y="50"/>
                  <a:pt x="716" y="50"/>
                </a:cubicBezTo>
                <a:cubicBezTo>
                  <a:pt x="714" y="49"/>
                  <a:pt x="711" y="49"/>
                  <a:pt x="709" y="49"/>
                </a:cubicBezTo>
                <a:cubicBezTo>
                  <a:pt x="704" y="51"/>
                  <a:pt x="700" y="54"/>
                  <a:pt x="696" y="58"/>
                </a:cubicBezTo>
                <a:cubicBezTo>
                  <a:pt x="691" y="63"/>
                  <a:pt x="687" y="67"/>
                  <a:pt x="684" y="70"/>
                </a:cubicBezTo>
                <a:cubicBezTo>
                  <a:pt x="677" y="76"/>
                  <a:pt x="671" y="81"/>
                  <a:pt x="664" y="87"/>
                </a:cubicBezTo>
                <a:cubicBezTo>
                  <a:pt x="657" y="93"/>
                  <a:pt x="651" y="99"/>
                  <a:pt x="644" y="105"/>
                </a:cubicBezTo>
                <a:cubicBezTo>
                  <a:pt x="613" y="105"/>
                  <a:pt x="581" y="107"/>
                  <a:pt x="550" y="109"/>
                </a:cubicBezTo>
                <a:cubicBezTo>
                  <a:pt x="518" y="111"/>
                  <a:pt x="486" y="116"/>
                  <a:pt x="456" y="124"/>
                </a:cubicBezTo>
                <a:cubicBezTo>
                  <a:pt x="454" y="125"/>
                  <a:pt x="452" y="126"/>
                  <a:pt x="452" y="129"/>
                </a:cubicBezTo>
                <a:cubicBezTo>
                  <a:pt x="452" y="132"/>
                  <a:pt x="453" y="133"/>
                  <a:pt x="456" y="134"/>
                </a:cubicBezTo>
                <a:cubicBezTo>
                  <a:pt x="457" y="135"/>
                  <a:pt x="459" y="135"/>
                  <a:pt x="460" y="134"/>
                </a:cubicBezTo>
                <a:cubicBezTo>
                  <a:pt x="462" y="134"/>
                  <a:pt x="463" y="133"/>
                  <a:pt x="465" y="133"/>
                </a:cubicBezTo>
                <a:cubicBezTo>
                  <a:pt x="470" y="132"/>
                  <a:pt x="475" y="131"/>
                  <a:pt x="480" y="130"/>
                </a:cubicBezTo>
                <a:cubicBezTo>
                  <a:pt x="485" y="130"/>
                  <a:pt x="491" y="129"/>
                  <a:pt x="496" y="128"/>
                </a:cubicBezTo>
                <a:cubicBezTo>
                  <a:pt x="510" y="127"/>
                  <a:pt x="525" y="126"/>
                  <a:pt x="539" y="125"/>
                </a:cubicBezTo>
                <a:cubicBezTo>
                  <a:pt x="554" y="124"/>
                  <a:pt x="569" y="123"/>
                  <a:pt x="583" y="123"/>
                </a:cubicBezTo>
                <a:cubicBezTo>
                  <a:pt x="590" y="122"/>
                  <a:pt x="598" y="122"/>
                  <a:pt x="605" y="122"/>
                </a:cubicBezTo>
                <a:cubicBezTo>
                  <a:pt x="612" y="122"/>
                  <a:pt x="619" y="122"/>
                  <a:pt x="626" y="122"/>
                </a:cubicBezTo>
                <a:cubicBezTo>
                  <a:pt x="625" y="123"/>
                  <a:pt x="624" y="124"/>
                  <a:pt x="624" y="125"/>
                </a:cubicBezTo>
                <a:cubicBezTo>
                  <a:pt x="623" y="126"/>
                  <a:pt x="622" y="127"/>
                  <a:pt x="621" y="128"/>
                </a:cubicBezTo>
                <a:cubicBezTo>
                  <a:pt x="619" y="129"/>
                  <a:pt x="616" y="132"/>
                  <a:pt x="611" y="137"/>
                </a:cubicBezTo>
                <a:cubicBezTo>
                  <a:pt x="607" y="142"/>
                  <a:pt x="601" y="148"/>
                  <a:pt x="596" y="154"/>
                </a:cubicBezTo>
                <a:cubicBezTo>
                  <a:pt x="592" y="159"/>
                  <a:pt x="588" y="163"/>
                  <a:pt x="585" y="168"/>
                </a:cubicBezTo>
                <a:cubicBezTo>
                  <a:pt x="584" y="168"/>
                  <a:pt x="584" y="168"/>
                  <a:pt x="583" y="168"/>
                </a:cubicBezTo>
                <a:cubicBezTo>
                  <a:pt x="581" y="168"/>
                  <a:pt x="579" y="168"/>
                  <a:pt x="576" y="168"/>
                </a:cubicBezTo>
                <a:cubicBezTo>
                  <a:pt x="574" y="169"/>
                  <a:pt x="571" y="169"/>
                  <a:pt x="569" y="170"/>
                </a:cubicBezTo>
                <a:cubicBezTo>
                  <a:pt x="567" y="171"/>
                  <a:pt x="564" y="172"/>
                  <a:pt x="563" y="172"/>
                </a:cubicBezTo>
                <a:cubicBezTo>
                  <a:pt x="556" y="174"/>
                  <a:pt x="549" y="176"/>
                  <a:pt x="542" y="178"/>
                </a:cubicBezTo>
                <a:cubicBezTo>
                  <a:pt x="535" y="179"/>
                  <a:pt x="528" y="181"/>
                  <a:pt x="521" y="183"/>
                </a:cubicBezTo>
                <a:cubicBezTo>
                  <a:pt x="503" y="189"/>
                  <a:pt x="503" y="189"/>
                  <a:pt x="503" y="189"/>
                </a:cubicBezTo>
                <a:cubicBezTo>
                  <a:pt x="504" y="187"/>
                  <a:pt x="504" y="185"/>
                  <a:pt x="504" y="183"/>
                </a:cubicBezTo>
                <a:cubicBezTo>
                  <a:pt x="504" y="181"/>
                  <a:pt x="503" y="179"/>
                  <a:pt x="501" y="177"/>
                </a:cubicBezTo>
                <a:cubicBezTo>
                  <a:pt x="498" y="174"/>
                  <a:pt x="495" y="173"/>
                  <a:pt x="491" y="173"/>
                </a:cubicBezTo>
                <a:cubicBezTo>
                  <a:pt x="487" y="173"/>
                  <a:pt x="483" y="173"/>
                  <a:pt x="480" y="174"/>
                </a:cubicBezTo>
                <a:cubicBezTo>
                  <a:pt x="476" y="175"/>
                  <a:pt x="471" y="177"/>
                  <a:pt x="467" y="179"/>
                </a:cubicBezTo>
                <a:cubicBezTo>
                  <a:pt x="462" y="181"/>
                  <a:pt x="458" y="183"/>
                  <a:pt x="453" y="184"/>
                </a:cubicBezTo>
                <a:cubicBezTo>
                  <a:pt x="448" y="186"/>
                  <a:pt x="444" y="188"/>
                  <a:pt x="439" y="189"/>
                </a:cubicBezTo>
                <a:cubicBezTo>
                  <a:pt x="434" y="190"/>
                  <a:pt x="430" y="191"/>
                  <a:pt x="425" y="191"/>
                </a:cubicBezTo>
                <a:cubicBezTo>
                  <a:pt x="427" y="188"/>
                  <a:pt x="429" y="185"/>
                  <a:pt x="431" y="183"/>
                </a:cubicBezTo>
                <a:cubicBezTo>
                  <a:pt x="432" y="180"/>
                  <a:pt x="432" y="177"/>
                  <a:pt x="429" y="173"/>
                </a:cubicBezTo>
                <a:cubicBezTo>
                  <a:pt x="428" y="172"/>
                  <a:pt x="427" y="171"/>
                  <a:pt x="427" y="171"/>
                </a:cubicBezTo>
                <a:cubicBezTo>
                  <a:pt x="426" y="170"/>
                  <a:pt x="426" y="170"/>
                  <a:pt x="425" y="170"/>
                </a:cubicBezTo>
                <a:cubicBezTo>
                  <a:pt x="424" y="169"/>
                  <a:pt x="422" y="168"/>
                  <a:pt x="420" y="167"/>
                </a:cubicBezTo>
                <a:cubicBezTo>
                  <a:pt x="417" y="167"/>
                  <a:pt x="415" y="167"/>
                  <a:pt x="413" y="167"/>
                </a:cubicBezTo>
                <a:cubicBezTo>
                  <a:pt x="397" y="167"/>
                  <a:pt x="380" y="167"/>
                  <a:pt x="364" y="167"/>
                </a:cubicBezTo>
                <a:cubicBezTo>
                  <a:pt x="348" y="167"/>
                  <a:pt x="331" y="166"/>
                  <a:pt x="315" y="166"/>
                </a:cubicBezTo>
                <a:cubicBezTo>
                  <a:pt x="346" y="111"/>
                  <a:pt x="346" y="111"/>
                  <a:pt x="346" y="111"/>
                </a:cubicBezTo>
                <a:cubicBezTo>
                  <a:pt x="351" y="101"/>
                  <a:pt x="356" y="91"/>
                  <a:pt x="361" y="81"/>
                </a:cubicBezTo>
                <a:cubicBezTo>
                  <a:pt x="366" y="71"/>
                  <a:pt x="370" y="61"/>
                  <a:pt x="374" y="50"/>
                </a:cubicBezTo>
                <a:cubicBezTo>
                  <a:pt x="375" y="47"/>
                  <a:pt x="376" y="44"/>
                  <a:pt x="378" y="40"/>
                </a:cubicBezTo>
                <a:cubicBezTo>
                  <a:pt x="379" y="36"/>
                  <a:pt x="380" y="32"/>
                  <a:pt x="381" y="28"/>
                </a:cubicBezTo>
                <a:cubicBezTo>
                  <a:pt x="381" y="24"/>
                  <a:pt x="381" y="21"/>
                  <a:pt x="381" y="17"/>
                </a:cubicBezTo>
                <a:cubicBezTo>
                  <a:pt x="380" y="13"/>
                  <a:pt x="379" y="10"/>
                  <a:pt x="376" y="7"/>
                </a:cubicBezTo>
                <a:cubicBezTo>
                  <a:pt x="374" y="4"/>
                  <a:pt x="370" y="2"/>
                  <a:pt x="366" y="1"/>
                </a:cubicBezTo>
                <a:cubicBezTo>
                  <a:pt x="363" y="1"/>
                  <a:pt x="358" y="0"/>
                  <a:pt x="354" y="1"/>
                </a:cubicBezTo>
                <a:cubicBezTo>
                  <a:pt x="350" y="1"/>
                  <a:pt x="346" y="2"/>
                  <a:pt x="342" y="3"/>
                </a:cubicBezTo>
                <a:cubicBezTo>
                  <a:pt x="337" y="5"/>
                  <a:pt x="334" y="6"/>
                  <a:pt x="331" y="6"/>
                </a:cubicBezTo>
                <a:cubicBezTo>
                  <a:pt x="321" y="9"/>
                  <a:pt x="311" y="12"/>
                  <a:pt x="301" y="16"/>
                </a:cubicBezTo>
                <a:cubicBezTo>
                  <a:pt x="291" y="19"/>
                  <a:pt x="281" y="23"/>
                  <a:pt x="272" y="27"/>
                </a:cubicBezTo>
                <a:cubicBezTo>
                  <a:pt x="251" y="35"/>
                  <a:pt x="231" y="44"/>
                  <a:pt x="212" y="54"/>
                </a:cubicBezTo>
                <a:cubicBezTo>
                  <a:pt x="192" y="63"/>
                  <a:pt x="172" y="73"/>
                  <a:pt x="153" y="84"/>
                </a:cubicBezTo>
                <a:cubicBezTo>
                  <a:pt x="133" y="94"/>
                  <a:pt x="114" y="106"/>
                  <a:pt x="96" y="117"/>
                </a:cubicBezTo>
                <a:cubicBezTo>
                  <a:pt x="77" y="129"/>
                  <a:pt x="60" y="142"/>
                  <a:pt x="43" y="157"/>
                </a:cubicBezTo>
                <a:cubicBezTo>
                  <a:pt x="37" y="162"/>
                  <a:pt x="31" y="168"/>
                  <a:pt x="25" y="175"/>
                </a:cubicBezTo>
                <a:cubicBezTo>
                  <a:pt x="19" y="181"/>
                  <a:pt x="13" y="188"/>
                  <a:pt x="9" y="196"/>
                </a:cubicBezTo>
                <a:cubicBezTo>
                  <a:pt x="5" y="203"/>
                  <a:pt x="2" y="211"/>
                  <a:pt x="1" y="220"/>
                </a:cubicBezTo>
                <a:cubicBezTo>
                  <a:pt x="0" y="228"/>
                  <a:pt x="2" y="236"/>
                  <a:pt x="6" y="244"/>
                </a:cubicBezTo>
                <a:cubicBezTo>
                  <a:pt x="8" y="247"/>
                  <a:pt x="10" y="249"/>
                  <a:pt x="13" y="249"/>
                </a:cubicBezTo>
                <a:cubicBezTo>
                  <a:pt x="16" y="250"/>
                  <a:pt x="18" y="249"/>
                  <a:pt x="21" y="248"/>
                </a:cubicBezTo>
                <a:cubicBezTo>
                  <a:pt x="23" y="246"/>
                  <a:pt x="24" y="244"/>
                  <a:pt x="25" y="241"/>
                </a:cubicBezTo>
                <a:cubicBezTo>
                  <a:pt x="26" y="238"/>
                  <a:pt x="26" y="236"/>
                  <a:pt x="24" y="233"/>
                </a:cubicBezTo>
                <a:cubicBezTo>
                  <a:pt x="23" y="230"/>
                  <a:pt x="22" y="226"/>
                  <a:pt x="22" y="223"/>
                </a:cubicBezTo>
                <a:cubicBezTo>
                  <a:pt x="22" y="220"/>
                  <a:pt x="22" y="217"/>
                  <a:pt x="23" y="213"/>
                </a:cubicBezTo>
                <a:cubicBezTo>
                  <a:pt x="25" y="210"/>
                  <a:pt x="26" y="207"/>
                  <a:pt x="28" y="204"/>
                </a:cubicBezTo>
                <a:cubicBezTo>
                  <a:pt x="30" y="201"/>
                  <a:pt x="31" y="198"/>
                  <a:pt x="34" y="196"/>
                </a:cubicBezTo>
                <a:cubicBezTo>
                  <a:pt x="40" y="188"/>
                  <a:pt x="46" y="180"/>
                  <a:pt x="54" y="173"/>
                </a:cubicBezTo>
                <a:cubicBezTo>
                  <a:pt x="62" y="166"/>
                  <a:pt x="70" y="159"/>
                  <a:pt x="78" y="153"/>
                </a:cubicBezTo>
                <a:cubicBezTo>
                  <a:pt x="87" y="146"/>
                  <a:pt x="96" y="140"/>
                  <a:pt x="105" y="135"/>
                </a:cubicBezTo>
                <a:cubicBezTo>
                  <a:pt x="113" y="129"/>
                  <a:pt x="122" y="124"/>
                  <a:pt x="131" y="118"/>
                </a:cubicBezTo>
                <a:cubicBezTo>
                  <a:pt x="151" y="106"/>
                  <a:pt x="171" y="95"/>
                  <a:pt x="191" y="85"/>
                </a:cubicBezTo>
                <a:cubicBezTo>
                  <a:pt x="212" y="75"/>
                  <a:pt x="233" y="65"/>
                  <a:pt x="254" y="56"/>
                </a:cubicBezTo>
                <a:cubicBezTo>
                  <a:pt x="264" y="52"/>
                  <a:pt x="274" y="48"/>
                  <a:pt x="284" y="44"/>
                </a:cubicBezTo>
                <a:cubicBezTo>
                  <a:pt x="294" y="40"/>
                  <a:pt x="304" y="37"/>
                  <a:pt x="314" y="33"/>
                </a:cubicBezTo>
                <a:cubicBezTo>
                  <a:pt x="317" y="32"/>
                  <a:pt x="321" y="31"/>
                  <a:pt x="324" y="29"/>
                </a:cubicBezTo>
                <a:cubicBezTo>
                  <a:pt x="328" y="28"/>
                  <a:pt x="332" y="26"/>
                  <a:pt x="336" y="25"/>
                </a:cubicBezTo>
                <a:cubicBezTo>
                  <a:pt x="340" y="24"/>
                  <a:pt x="345" y="23"/>
                  <a:pt x="349" y="22"/>
                </a:cubicBezTo>
                <a:cubicBezTo>
                  <a:pt x="353" y="21"/>
                  <a:pt x="357" y="21"/>
                  <a:pt x="360" y="22"/>
                </a:cubicBezTo>
                <a:cubicBezTo>
                  <a:pt x="360" y="26"/>
                  <a:pt x="360" y="31"/>
                  <a:pt x="357" y="36"/>
                </a:cubicBezTo>
                <a:cubicBezTo>
                  <a:pt x="355" y="41"/>
                  <a:pt x="353" y="45"/>
                  <a:pt x="352" y="49"/>
                </a:cubicBezTo>
                <a:cubicBezTo>
                  <a:pt x="349" y="55"/>
                  <a:pt x="347" y="61"/>
                  <a:pt x="344" y="67"/>
                </a:cubicBezTo>
                <a:cubicBezTo>
                  <a:pt x="341" y="73"/>
                  <a:pt x="338" y="79"/>
                  <a:pt x="335" y="84"/>
                </a:cubicBezTo>
                <a:cubicBezTo>
                  <a:pt x="330" y="96"/>
                  <a:pt x="324" y="107"/>
                  <a:pt x="318" y="117"/>
                </a:cubicBezTo>
                <a:cubicBezTo>
                  <a:pt x="312" y="128"/>
                  <a:pt x="305" y="139"/>
                  <a:pt x="299" y="150"/>
                </a:cubicBezTo>
                <a:cubicBezTo>
                  <a:pt x="290" y="166"/>
                  <a:pt x="290" y="166"/>
                  <a:pt x="290" y="166"/>
                </a:cubicBezTo>
                <a:cubicBezTo>
                  <a:pt x="275" y="166"/>
                  <a:pt x="259" y="166"/>
                  <a:pt x="243" y="166"/>
                </a:cubicBezTo>
                <a:cubicBezTo>
                  <a:pt x="228" y="166"/>
                  <a:pt x="212" y="166"/>
                  <a:pt x="197" y="166"/>
                </a:cubicBezTo>
                <a:cubicBezTo>
                  <a:pt x="186" y="166"/>
                  <a:pt x="176" y="167"/>
                  <a:pt x="166" y="167"/>
                </a:cubicBezTo>
                <a:cubicBezTo>
                  <a:pt x="156" y="167"/>
                  <a:pt x="146" y="167"/>
                  <a:pt x="136" y="168"/>
                </a:cubicBezTo>
                <a:cubicBezTo>
                  <a:pt x="129" y="168"/>
                  <a:pt x="121" y="169"/>
                  <a:pt x="113" y="169"/>
                </a:cubicBezTo>
                <a:cubicBezTo>
                  <a:pt x="105" y="170"/>
                  <a:pt x="98" y="171"/>
                  <a:pt x="91" y="174"/>
                </a:cubicBezTo>
                <a:cubicBezTo>
                  <a:pt x="85" y="176"/>
                  <a:pt x="82" y="179"/>
                  <a:pt x="81" y="183"/>
                </a:cubicBezTo>
                <a:cubicBezTo>
                  <a:pt x="81" y="187"/>
                  <a:pt x="82" y="192"/>
                  <a:pt x="85" y="196"/>
                </a:cubicBezTo>
                <a:cubicBezTo>
                  <a:pt x="87" y="200"/>
                  <a:pt x="91" y="204"/>
                  <a:pt x="95" y="208"/>
                </a:cubicBezTo>
                <a:cubicBezTo>
                  <a:pt x="99" y="211"/>
                  <a:pt x="103" y="214"/>
                  <a:pt x="106" y="216"/>
                </a:cubicBezTo>
                <a:cubicBezTo>
                  <a:pt x="124" y="228"/>
                  <a:pt x="143" y="239"/>
                  <a:pt x="164" y="249"/>
                </a:cubicBezTo>
                <a:cubicBezTo>
                  <a:pt x="184" y="258"/>
                  <a:pt x="205" y="266"/>
                  <a:pt x="226" y="271"/>
                </a:cubicBezTo>
                <a:cubicBezTo>
                  <a:pt x="229" y="272"/>
                  <a:pt x="233" y="273"/>
                  <a:pt x="237" y="273"/>
                </a:cubicBezTo>
                <a:cubicBezTo>
                  <a:pt x="242" y="274"/>
                  <a:pt x="246" y="274"/>
                  <a:pt x="251" y="274"/>
                </a:cubicBezTo>
                <a:cubicBezTo>
                  <a:pt x="255" y="274"/>
                  <a:pt x="258" y="273"/>
                  <a:pt x="262" y="271"/>
                </a:cubicBezTo>
                <a:cubicBezTo>
                  <a:pt x="265" y="269"/>
                  <a:pt x="267" y="266"/>
                  <a:pt x="268" y="261"/>
                </a:cubicBezTo>
                <a:cubicBezTo>
                  <a:pt x="269" y="256"/>
                  <a:pt x="270" y="252"/>
                  <a:pt x="272" y="247"/>
                </a:cubicBezTo>
                <a:cubicBezTo>
                  <a:pt x="274" y="243"/>
                  <a:pt x="276" y="239"/>
                  <a:pt x="278" y="235"/>
                </a:cubicBezTo>
                <a:cubicBezTo>
                  <a:pt x="282" y="227"/>
                  <a:pt x="286" y="218"/>
                  <a:pt x="290" y="210"/>
                </a:cubicBezTo>
                <a:cubicBezTo>
                  <a:pt x="294" y="202"/>
                  <a:pt x="299" y="194"/>
                  <a:pt x="303" y="186"/>
                </a:cubicBezTo>
                <a:cubicBezTo>
                  <a:pt x="401" y="188"/>
                  <a:pt x="401" y="188"/>
                  <a:pt x="401" y="188"/>
                </a:cubicBezTo>
                <a:cubicBezTo>
                  <a:pt x="402" y="188"/>
                  <a:pt x="403" y="188"/>
                  <a:pt x="404" y="188"/>
                </a:cubicBezTo>
                <a:cubicBezTo>
                  <a:pt x="403" y="188"/>
                  <a:pt x="403" y="189"/>
                  <a:pt x="403" y="190"/>
                </a:cubicBezTo>
                <a:cubicBezTo>
                  <a:pt x="401" y="193"/>
                  <a:pt x="401" y="196"/>
                  <a:pt x="401" y="199"/>
                </a:cubicBezTo>
                <a:cubicBezTo>
                  <a:pt x="401" y="202"/>
                  <a:pt x="403" y="204"/>
                  <a:pt x="405" y="206"/>
                </a:cubicBezTo>
                <a:cubicBezTo>
                  <a:pt x="407" y="208"/>
                  <a:pt x="411" y="210"/>
                  <a:pt x="416" y="211"/>
                </a:cubicBezTo>
                <a:cubicBezTo>
                  <a:pt x="424" y="212"/>
                  <a:pt x="432" y="211"/>
                  <a:pt x="441" y="209"/>
                </a:cubicBezTo>
                <a:cubicBezTo>
                  <a:pt x="450" y="206"/>
                  <a:pt x="458" y="203"/>
                  <a:pt x="467" y="200"/>
                </a:cubicBezTo>
                <a:cubicBezTo>
                  <a:pt x="467" y="204"/>
                  <a:pt x="468" y="207"/>
                  <a:pt x="471" y="210"/>
                </a:cubicBezTo>
                <a:cubicBezTo>
                  <a:pt x="474" y="212"/>
                  <a:pt x="477" y="214"/>
                  <a:pt x="482" y="214"/>
                </a:cubicBezTo>
                <a:cubicBezTo>
                  <a:pt x="490" y="214"/>
                  <a:pt x="499" y="213"/>
                  <a:pt x="507" y="210"/>
                </a:cubicBezTo>
                <a:cubicBezTo>
                  <a:pt x="516" y="208"/>
                  <a:pt x="524" y="205"/>
                  <a:pt x="533" y="203"/>
                </a:cubicBezTo>
                <a:cubicBezTo>
                  <a:pt x="541" y="200"/>
                  <a:pt x="549" y="197"/>
                  <a:pt x="558" y="194"/>
                </a:cubicBezTo>
                <a:cubicBezTo>
                  <a:pt x="562" y="193"/>
                  <a:pt x="566" y="192"/>
                  <a:pt x="570" y="191"/>
                </a:cubicBezTo>
                <a:cubicBezTo>
                  <a:pt x="570" y="192"/>
                  <a:pt x="569" y="194"/>
                  <a:pt x="569" y="195"/>
                </a:cubicBezTo>
                <a:cubicBezTo>
                  <a:pt x="566" y="201"/>
                  <a:pt x="566" y="206"/>
                  <a:pt x="568" y="210"/>
                </a:cubicBezTo>
                <a:cubicBezTo>
                  <a:pt x="569" y="214"/>
                  <a:pt x="574" y="217"/>
                  <a:pt x="583" y="217"/>
                </a:cubicBezTo>
                <a:cubicBezTo>
                  <a:pt x="590" y="217"/>
                  <a:pt x="598" y="216"/>
                  <a:pt x="605" y="213"/>
                </a:cubicBezTo>
                <a:cubicBezTo>
                  <a:pt x="613" y="210"/>
                  <a:pt x="620" y="207"/>
                  <a:pt x="627" y="204"/>
                </a:cubicBezTo>
                <a:cubicBezTo>
                  <a:pt x="633" y="201"/>
                  <a:pt x="640" y="199"/>
                  <a:pt x="646" y="196"/>
                </a:cubicBezTo>
                <a:cubicBezTo>
                  <a:pt x="651" y="194"/>
                  <a:pt x="656" y="193"/>
                  <a:pt x="661" y="192"/>
                </a:cubicBezTo>
                <a:cubicBezTo>
                  <a:pt x="661" y="194"/>
                  <a:pt x="660" y="196"/>
                  <a:pt x="661" y="198"/>
                </a:cubicBezTo>
                <a:cubicBezTo>
                  <a:pt x="661" y="202"/>
                  <a:pt x="662" y="205"/>
                  <a:pt x="664" y="208"/>
                </a:cubicBezTo>
                <a:cubicBezTo>
                  <a:pt x="666" y="210"/>
                  <a:pt x="668" y="212"/>
                  <a:pt x="672" y="213"/>
                </a:cubicBezTo>
                <a:cubicBezTo>
                  <a:pt x="676" y="214"/>
                  <a:pt x="680" y="214"/>
                  <a:pt x="685" y="213"/>
                </a:cubicBezTo>
                <a:cubicBezTo>
                  <a:pt x="689" y="212"/>
                  <a:pt x="693" y="210"/>
                  <a:pt x="696" y="207"/>
                </a:cubicBezTo>
                <a:cubicBezTo>
                  <a:pt x="700" y="204"/>
                  <a:pt x="703" y="201"/>
                  <a:pt x="706" y="197"/>
                </a:cubicBezTo>
                <a:cubicBezTo>
                  <a:pt x="709" y="193"/>
                  <a:pt x="711" y="189"/>
                  <a:pt x="712" y="185"/>
                </a:cubicBezTo>
                <a:cubicBezTo>
                  <a:pt x="713" y="185"/>
                  <a:pt x="714" y="185"/>
                  <a:pt x="715" y="185"/>
                </a:cubicBezTo>
                <a:cubicBezTo>
                  <a:pt x="728" y="189"/>
                  <a:pt x="741" y="190"/>
                  <a:pt x="755" y="190"/>
                </a:cubicBezTo>
                <a:cubicBezTo>
                  <a:pt x="760" y="190"/>
                  <a:pt x="765" y="189"/>
                  <a:pt x="769" y="189"/>
                </a:cubicBezTo>
                <a:cubicBezTo>
                  <a:pt x="769" y="190"/>
                  <a:pt x="769" y="191"/>
                  <a:pt x="768" y="192"/>
                </a:cubicBezTo>
                <a:cubicBezTo>
                  <a:pt x="767" y="195"/>
                  <a:pt x="767" y="199"/>
                  <a:pt x="768" y="202"/>
                </a:cubicBezTo>
                <a:cubicBezTo>
                  <a:pt x="769" y="205"/>
                  <a:pt x="772" y="208"/>
                  <a:pt x="776" y="210"/>
                </a:cubicBezTo>
                <a:cubicBezTo>
                  <a:pt x="779" y="211"/>
                  <a:pt x="782" y="212"/>
                  <a:pt x="785" y="212"/>
                </a:cubicBezTo>
                <a:cubicBezTo>
                  <a:pt x="789" y="211"/>
                  <a:pt x="792" y="211"/>
                  <a:pt x="796" y="210"/>
                </a:cubicBezTo>
                <a:cubicBezTo>
                  <a:pt x="799" y="209"/>
                  <a:pt x="802" y="208"/>
                  <a:pt x="806" y="207"/>
                </a:cubicBezTo>
                <a:cubicBezTo>
                  <a:pt x="809" y="206"/>
                  <a:pt x="812" y="204"/>
                  <a:pt x="815" y="203"/>
                </a:cubicBezTo>
                <a:cubicBezTo>
                  <a:pt x="818" y="202"/>
                  <a:pt x="821" y="201"/>
                  <a:pt x="825" y="200"/>
                </a:cubicBezTo>
                <a:cubicBezTo>
                  <a:pt x="828" y="199"/>
                  <a:pt x="832" y="197"/>
                  <a:pt x="835" y="196"/>
                </a:cubicBezTo>
                <a:cubicBezTo>
                  <a:pt x="839" y="194"/>
                  <a:pt x="843" y="193"/>
                  <a:pt x="847" y="193"/>
                </a:cubicBezTo>
                <a:cubicBezTo>
                  <a:pt x="850" y="192"/>
                  <a:pt x="854" y="192"/>
                  <a:pt x="857" y="193"/>
                </a:cubicBezTo>
                <a:cubicBezTo>
                  <a:pt x="857" y="194"/>
                  <a:pt x="857" y="194"/>
                  <a:pt x="857" y="194"/>
                </a:cubicBezTo>
                <a:cubicBezTo>
                  <a:pt x="854" y="195"/>
                  <a:pt x="854" y="195"/>
                  <a:pt x="854" y="195"/>
                </a:cubicBezTo>
                <a:cubicBezTo>
                  <a:pt x="852" y="196"/>
                  <a:pt x="848" y="198"/>
                  <a:pt x="841" y="201"/>
                </a:cubicBezTo>
                <a:cubicBezTo>
                  <a:pt x="835" y="204"/>
                  <a:pt x="828" y="208"/>
                  <a:pt x="820" y="213"/>
                </a:cubicBezTo>
                <a:cubicBezTo>
                  <a:pt x="812" y="217"/>
                  <a:pt x="804" y="222"/>
                  <a:pt x="796" y="227"/>
                </a:cubicBezTo>
                <a:cubicBezTo>
                  <a:pt x="788" y="233"/>
                  <a:pt x="781" y="238"/>
                  <a:pt x="776" y="244"/>
                </a:cubicBezTo>
                <a:cubicBezTo>
                  <a:pt x="770" y="249"/>
                  <a:pt x="767" y="254"/>
                  <a:pt x="766" y="260"/>
                </a:cubicBezTo>
                <a:cubicBezTo>
                  <a:pt x="765" y="265"/>
                  <a:pt x="767" y="270"/>
                  <a:pt x="773" y="274"/>
                </a:cubicBezTo>
                <a:cubicBezTo>
                  <a:pt x="777" y="277"/>
                  <a:pt x="783" y="278"/>
                  <a:pt x="788" y="276"/>
                </a:cubicBezTo>
                <a:cubicBezTo>
                  <a:pt x="794" y="275"/>
                  <a:pt x="800" y="272"/>
                  <a:pt x="806" y="269"/>
                </a:cubicBezTo>
                <a:cubicBezTo>
                  <a:pt x="812" y="266"/>
                  <a:pt x="817" y="262"/>
                  <a:pt x="823" y="258"/>
                </a:cubicBezTo>
                <a:cubicBezTo>
                  <a:pt x="828" y="254"/>
                  <a:pt x="832" y="251"/>
                  <a:pt x="835" y="249"/>
                </a:cubicBezTo>
                <a:cubicBezTo>
                  <a:pt x="838" y="247"/>
                  <a:pt x="842" y="244"/>
                  <a:pt x="845" y="240"/>
                </a:cubicBezTo>
                <a:cubicBezTo>
                  <a:pt x="849" y="237"/>
                  <a:pt x="853" y="234"/>
                  <a:pt x="857" y="230"/>
                </a:cubicBezTo>
                <a:cubicBezTo>
                  <a:pt x="861" y="226"/>
                  <a:pt x="865" y="222"/>
                  <a:pt x="868" y="217"/>
                </a:cubicBezTo>
                <a:cubicBezTo>
                  <a:pt x="872" y="213"/>
                  <a:pt x="874" y="208"/>
                  <a:pt x="876" y="204"/>
                </a:cubicBezTo>
                <a:cubicBezTo>
                  <a:pt x="889" y="199"/>
                  <a:pt x="902" y="195"/>
                  <a:pt x="915" y="193"/>
                </a:cubicBezTo>
                <a:cubicBezTo>
                  <a:pt x="925" y="190"/>
                  <a:pt x="936" y="189"/>
                  <a:pt x="946" y="189"/>
                </a:cubicBezTo>
                <a:cubicBezTo>
                  <a:pt x="946" y="189"/>
                  <a:pt x="946" y="190"/>
                  <a:pt x="946" y="190"/>
                </a:cubicBezTo>
                <a:cubicBezTo>
                  <a:pt x="945" y="192"/>
                  <a:pt x="944" y="194"/>
                  <a:pt x="943" y="197"/>
                </a:cubicBezTo>
                <a:cubicBezTo>
                  <a:pt x="943" y="199"/>
                  <a:pt x="942" y="201"/>
                  <a:pt x="943" y="203"/>
                </a:cubicBezTo>
                <a:cubicBezTo>
                  <a:pt x="943" y="205"/>
                  <a:pt x="944" y="208"/>
                  <a:pt x="946" y="210"/>
                </a:cubicBezTo>
                <a:cubicBezTo>
                  <a:pt x="950" y="213"/>
                  <a:pt x="954" y="214"/>
                  <a:pt x="959" y="213"/>
                </a:cubicBezTo>
                <a:cubicBezTo>
                  <a:pt x="964" y="212"/>
                  <a:pt x="967" y="210"/>
                  <a:pt x="971" y="207"/>
                </a:cubicBezTo>
                <a:cubicBezTo>
                  <a:pt x="974" y="204"/>
                  <a:pt x="977" y="201"/>
                  <a:pt x="980" y="199"/>
                </a:cubicBezTo>
                <a:cubicBezTo>
                  <a:pt x="983" y="196"/>
                  <a:pt x="986" y="193"/>
                  <a:pt x="989" y="190"/>
                </a:cubicBezTo>
                <a:cubicBezTo>
                  <a:pt x="992" y="187"/>
                  <a:pt x="995" y="183"/>
                  <a:pt x="998" y="180"/>
                </a:cubicBezTo>
                <a:cubicBezTo>
                  <a:pt x="1002" y="183"/>
                  <a:pt x="1007" y="185"/>
                  <a:pt x="1012" y="186"/>
                </a:cubicBezTo>
                <a:cubicBezTo>
                  <a:pt x="1017" y="187"/>
                  <a:pt x="1022" y="188"/>
                  <a:pt x="1027" y="189"/>
                </a:cubicBezTo>
                <a:cubicBezTo>
                  <a:pt x="1034" y="189"/>
                  <a:pt x="1041" y="190"/>
                  <a:pt x="1047" y="190"/>
                </a:cubicBezTo>
                <a:cubicBezTo>
                  <a:pt x="1054" y="190"/>
                  <a:pt x="1061" y="190"/>
                  <a:pt x="1068" y="190"/>
                </a:cubicBezTo>
                <a:cubicBezTo>
                  <a:pt x="1066" y="194"/>
                  <a:pt x="1066" y="199"/>
                  <a:pt x="1069" y="203"/>
                </a:cubicBezTo>
                <a:cubicBezTo>
                  <a:pt x="1071" y="208"/>
                  <a:pt x="1074" y="210"/>
                  <a:pt x="1079" y="211"/>
                </a:cubicBezTo>
                <a:cubicBezTo>
                  <a:pt x="1083" y="212"/>
                  <a:pt x="1088" y="212"/>
                  <a:pt x="1092" y="211"/>
                </a:cubicBezTo>
                <a:cubicBezTo>
                  <a:pt x="1099" y="210"/>
                  <a:pt x="1105" y="208"/>
                  <a:pt x="1111" y="205"/>
                </a:cubicBezTo>
                <a:cubicBezTo>
                  <a:pt x="1118" y="203"/>
                  <a:pt x="1124" y="201"/>
                  <a:pt x="1131" y="199"/>
                </a:cubicBezTo>
                <a:cubicBezTo>
                  <a:pt x="1136" y="197"/>
                  <a:pt x="1141" y="196"/>
                  <a:pt x="1146" y="195"/>
                </a:cubicBezTo>
                <a:cubicBezTo>
                  <a:pt x="1145" y="199"/>
                  <a:pt x="1145" y="202"/>
                  <a:pt x="1146" y="205"/>
                </a:cubicBezTo>
                <a:cubicBezTo>
                  <a:pt x="1147" y="208"/>
                  <a:pt x="1150" y="211"/>
                  <a:pt x="1154" y="213"/>
                </a:cubicBezTo>
                <a:cubicBezTo>
                  <a:pt x="1158" y="214"/>
                  <a:pt x="1162" y="215"/>
                  <a:pt x="1166" y="215"/>
                </a:cubicBezTo>
                <a:cubicBezTo>
                  <a:pt x="1170" y="214"/>
                  <a:pt x="1175" y="214"/>
                  <a:pt x="1179" y="213"/>
                </a:cubicBezTo>
                <a:cubicBezTo>
                  <a:pt x="1183" y="212"/>
                  <a:pt x="1187" y="211"/>
                  <a:pt x="1191" y="209"/>
                </a:cubicBezTo>
                <a:cubicBezTo>
                  <a:pt x="1195" y="208"/>
                  <a:pt x="1199" y="206"/>
                  <a:pt x="1203" y="205"/>
                </a:cubicBezTo>
                <a:cubicBezTo>
                  <a:pt x="1210" y="202"/>
                  <a:pt x="1218" y="200"/>
                  <a:pt x="1226" y="196"/>
                </a:cubicBezTo>
                <a:cubicBezTo>
                  <a:pt x="1233" y="193"/>
                  <a:pt x="1241" y="190"/>
                  <a:pt x="1249" y="189"/>
                </a:cubicBezTo>
                <a:cubicBezTo>
                  <a:pt x="1250" y="189"/>
                  <a:pt x="1250" y="189"/>
                  <a:pt x="1250" y="189"/>
                </a:cubicBezTo>
                <a:cubicBezTo>
                  <a:pt x="1250" y="189"/>
                  <a:pt x="1251" y="189"/>
                  <a:pt x="1251" y="189"/>
                </a:cubicBezTo>
                <a:cubicBezTo>
                  <a:pt x="1253" y="190"/>
                  <a:pt x="1254" y="190"/>
                  <a:pt x="1255" y="191"/>
                </a:cubicBezTo>
                <a:cubicBezTo>
                  <a:pt x="1256" y="191"/>
                  <a:pt x="1257" y="193"/>
                  <a:pt x="1257" y="194"/>
                </a:cubicBezTo>
                <a:cubicBezTo>
                  <a:pt x="1254" y="196"/>
                  <a:pt x="1251" y="197"/>
                  <a:pt x="1248" y="199"/>
                </a:cubicBezTo>
                <a:cubicBezTo>
                  <a:pt x="1245" y="201"/>
                  <a:pt x="1243" y="203"/>
                  <a:pt x="1240" y="204"/>
                </a:cubicBezTo>
                <a:cubicBezTo>
                  <a:pt x="1231" y="209"/>
                  <a:pt x="1221" y="215"/>
                  <a:pt x="1211" y="222"/>
                </a:cubicBezTo>
                <a:cubicBezTo>
                  <a:pt x="1201" y="229"/>
                  <a:pt x="1193" y="237"/>
                  <a:pt x="1186" y="246"/>
                </a:cubicBezTo>
                <a:cubicBezTo>
                  <a:pt x="1185" y="248"/>
                  <a:pt x="1183" y="250"/>
                  <a:pt x="1182" y="253"/>
                </a:cubicBezTo>
                <a:cubicBezTo>
                  <a:pt x="1181" y="255"/>
                  <a:pt x="1180" y="258"/>
                  <a:pt x="1180" y="260"/>
                </a:cubicBezTo>
                <a:cubicBezTo>
                  <a:pt x="1179" y="263"/>
                  <a:pt x="1180" y="265"/>
                  <a:pt x="1181" y="267"/>
                </a:cubicBezTo>
                <a:cubicBezTo>
                  <a:pt x="1181" y="270"/>
                  <a:pt x="1183" y="272"/>
                  <a:pt x="1186" y="273"/>
                </a:cubicBezTo>
                <a:cubicBezTo>
                  <a:pt x="1189" y="275"/>
                  <a:pt x="1192" y="276"/>
                  <a:pt x="1196" y="276"/>
                </a:cubicBezTo>
                <a:cubicBezTo>
                  <a:pt x="1200" y="275"/>
                  <a:pt x="1204" y="274"/>
                  <a:pt x="1208" y="273"/>
                </a:cubicBezTo>
                <a:cubicBezTo>
                  <a:pt x="1211" y="271"/>
                  <a:pt x="1215" y="269"/>
                  <a:pt x="1219" y="267"/>
                </a:cubicBezTo>
                <a:cubicBezTo>
                  <a:pt x="1222" y="264"/>
                  <a:pt x="1225" y="262"/>
                  <a:pt x="1228" y="261"/>
                </a:cubicBezTo>
                <a:cubicBezTo>
                  <a:pt x="1231" y="258"/>
                  <a:pt x="1234" y="255"/>
                  <a:pt x="1239" y="251"/>
                </a:cubicBezTo>
                <a:cubicBezTo>
                  <a:pt x="1244" y="248"/>
                  <a:pt x="1248" y="243"/>
                  <a:pt x="1253" y="239"/>
                </a:cubicBezTo>
                <a:cubicBezTo>
                  <a:pt x="1258" y="234"/>
                  <a:pt x="1263" y="229"/>
                  <a:pt x="1267" y="224"/>
                </a:cubicBezTo>
                <a:cubicBezTo>
                  <a:pt x="1271" y="218"/>
                  <a:pt x="1274" y="213"/>
                  <a:pt x="1276" y="207"/>
                </a:cubicBezTo>
                <a:cubicBezTo>
                  <a:pt x="1278" y="207"/>
                  <a:pt x="1280" y="206"/>
                  <a:pt x="1281" y="205"/>
                </a:cubicBezTo>
                <a:cubicBezTo>
                  <a:pt x="1283" y="205"/>
                  <a:pt x="1285" y="204"/>
                  <a:pt x="1286" y="203"/>
                </a:cubicBezTo>
                <a:cubicBezTo>
                  <a:pt x="1297" y="200"/>
                  <a:pt x="1297" y="200"/>
                  <a:pt x="1297" y="200"/>
                </a:cubicBezTo>
                <a:cubicBezTo>
                  <a:pt x="1295" y="202"/>
                  <a:pt x="1294" y="204"/>
                  <a:pt x="1294" y="207"/>
                </a:cubicBezTo>
                <a:cubicBezTo>
                  <a:pt x="1294" y="209"/>
                  <a:pt x="1295" y="211"/>
                  <a:pt x="1296" y="213"/>
                </a:cubicBezTo>
                <a:cubicBezTo>
                  <a:pt x="1297" y="215"/>
                  <a:pt x="1299" y="217"/>
                  <a:pt x="1301" y="217"/>
                </a:cubicBezTo>
                <a:cubicBezTo>
                  <a:pt x="1303" y="218"/>
                  <a:pt x="1306" y="218"/>
                  <a:pt x="1309" y="216"/>
                </a:cubicBezTo>
                <a:cubicBezTo>
                  <a:pt x="1312" y="215"/>
                  <a:pt x="1316" y="213"/>
                  <a:pt x="1320" y="212"/>
                </a:cubicBezTo>
                <a:cubicBezTo>
                  <a:pt x="1325" y="210"/>
                  <a:pt x="1329" y="208"/>
                  <a:pt x="1332" y="207"/>
                </a:cubicBezTo>
                <a:cubicBezTo>
                  <a:pt x="1338" y="205"/>
                  <a:pt x="1345" y="204"/>
                  <a:pt x="1352" y="202"/>
                </a:cubicBezTo>
                <a:cubicBezTo>
                  <a:pt x="1358" y="201"/>
                  <a:pt x="1365" y="199"/>
                  <a:pt x="1371" y="198"/>
                </a:cubicBezTo>
                <a:cubicBezTo>
                  <a:pt x="1381" y="196"/>
                  <a:pt x="1390" y="194"/>
                  <a:pt x="1399" y="192"/>
                </a:cubicBezTo>
                <a:cubicBezTo>
                  <a:pt x="1405" y="191"/>
                  <a:pt x="1411" y="191"/>
                  <a:pt x="1416" y="190"/>
                </a:cubicBezTo>
                <a:cubicBezTo>
                  <a:pt x="1415" y="192"/>
                  <a:pt x="1415" y="193"/>
                  <a:pt x="1414" y="195"/>
                </a:cubicBezTo>
                <a:cubicBezTo>
                  <a:pt x="1413" y="198"/>
                  <a:pt x="1413" y="201"/>
                  <a:pt x="1414" y="203"/>
                </a:cubicBezTo>
                <a:cubicBezTo>
                  <a:pt x="1415" y="206"/>
                  <a:pt x="1417" y="209"/>
                  <a:pt x="1420" y="210"/>
                </a:cubicBezTo>
                <a:cubicBezTo>
                  <a:pt x="1423" y="211"/>
                  <a:pt x="1425" y="211"/>
                  <a:pt x="1428" y="211"/>
                </a:cubicBezTo>
                <a:cubicBezTo>
                  <a:pt x="1436" y="210"/>
                  <a:pt x="1444" y="209"/>
                  <a:pt x="1451" y="206"/>
                </a:cubicBezTo>
                <a:cubicBezTo>
                  <a:pt x="1458" y="204"/>
                  <a:pt x="1466" y="201"/>
                  <a:pt x="1473" y="199"/>
                </a:cubicBezTo>
                <a:cubicBezTo>
                  <a:pt x="1482" y="197"/>
                  <a:pt x="1491" y="195"/>
                  <a:pt x="1500" y="194"/>
                </a:cubicBezTo>
                <a:cubicBezTo>
                  <a:pt x="1505" y="194"/>
                  <a:pt x="1505" y="194"/>
                  <a:pt x="1505" y="194"/>
                </a:cubicBezTo>
                <a:cubicBezTo>
                  <a:pt x="1503" y="196"/>
                  <a:pt x="1502" y="199"/>
                  <a:pt x="1501" y="202"/>
                </a:cubicBezTo>
                <a:cubicBezTo>
                  <a:pt x="1501" y="205"/>
                  <a:pt x="1503" y="208"/>
                  <a:pt x="1507" y="211"/>
                </a:cubicBezTo>
                <a:cubicBezTo>
                  <a:pt x="1509" y="212"/>
                  <a:pt x="1511" y="213"/>
                  <a:pt x="1513" y="213"/>
                </a:cubicBezTo>
                <a:cubicBezTo>
                  <a:pt x="1518" y="214"/>
                  <a:pt x="1522" y="214"/>
                  <a:pt x="1528" y="213"/>
                </a:cubicBezTo>
                <a:cubicBezTo>
                  <a:pt x="1533" y="211"/>
                  <a:pt x="1537" y="210"/>
                  <a:pt x="1541" y="209"/>
                </a:cubicBezTo>
                <a:cubicBezTo>
                  <a:pt x="1550" y="206"/>
                  <a:pt x="1558" y="204"/>
                  <a:pt x="1566" y="201"/>
                </a:cubicBezTo>
                <a:cubicBezTo>
                  <a:pt x="1575" y="198"/>
                  <a:pt x="1583" y="196"/>
                  <a:pt x="1592" y="193"/>
                </a:cubicBezTo>
                <a:cubicBezTo>
                  <a:pt x="1593" y="193"/>
                  <a:pt x="1596" y="192"/>
                  <a:pt x="1599" y="192"/>
                </a:cubicBezTo>
                <a:cubicBezTo>
                  <a:pt x="1602" y="192"/>
                  <a:pt x="1605" y="191"/>
                  <a:pt x="1608" y="190"/>
                </a:cubicBezTo>
                <a:cubicBezTo>
                  <a:pt x="1611" y="190"/>
                  <a:pt x="1614" y="188"/>
                  <a:pt x="1616" y="187"/>
                </a:cubicBezTo>
                <a:cubicBezTo>
                  <a:pt x="1618" y="186"/>
                  <a:pt x="1620" y="184"/>
                  <a:pt x="1620" y="182"/>
                </a:cubicBezTo>
                <a:cubicBezTo>
                  <a:pt x="1621" y="178"/>
                  <a:pt x="1621" y="175"/>
                  <a:pt x="1620" y="173"/>
                </a:cubicBezTo>
                <a:close/>
                <a:moveTo>
                  <a:pt x="755" y="134"/>
                </a:moveTo>
                <a:cubicBezTo>
                  <a:pt x="754" y="134"/>
                  <a:pt x="753" y="133"/>
                  <a:pt x="753" y="133"/>
                </a:cubicBezTo>
                <a:cubicBezTo>
                  <a:pt x="754" y="133"/>
                  <a:pt x="754" y="133"/>
                  <a:pt x="755" y="134"/>
                </a:cubicBezTo>
                <a:close/>
                <a:moveTo>
                  <a:pt x="265" y="212"/>
                </a:moveTo>
                <a:cubicBezTo>
                  <a:pt x="262" y="218"/>
                  <a:pt x="258" y="225"/>
                  <a:pt x="254" y="232"/>
                </a:cubicBezTo>
                <a:cubicBezTo>
                  <a:pt x="251" y="239"/>
                  <a:pt x="248" y="246"/>
                  <a:pt x="247" y="254"/>
                </a:cubicBezTo>
                <a:cubicBezTo>
                  <a:pt x="245" y="254"/>
                  <a:pt x="242" y="254"/>
                  <a:pt x="239" y="254"/>
                </a:cubicBezTo>
                <a:cubicBezTo>
                  <a:pt x="236" y="253"/>
                  <a:pt x="232" y="252"/>
                  <a:pt x="229" y="251"/>
                </a:cubicBezTo>
                <a:cubicBezTo>
                  <a:pt x="226" y="250"/>
                  <a:pt x="223" y="249"/>
                  <a:pt x="220" y="248"/>
                </a:cubicBezTo>
                <a:cubicBezTo>
                  <a:pt x="217" y="247"/>
                  <a:pt x="215" y="246"/>
                  <a:pt x="213" y="246"/>
                </a:cubicBezTo>
                <a:cubicBezTo>
                  <a:pt x="205" y="243"/>
                  <a:pt x="197" y="240"/>
                  <a:pt x="190" y="237"/>
                </a:cubicBezTo>
                <a:cubicBezTo>
                  <a:pt x="182" y="234"/>
                  <a:pt x="174" y="231"/>
                  <a:pt x="167" y="228"/>
                </a:cubicBezTo>
                <a:cubicBezTo>
                  <a:pt x="160" y="224"/>
                  <a:pt x="152" y="221"/>
                  <a:pt x="145" y="217"/>
                </a:cubicBezTo>
                <a:cubicBezTo>
                  <a:pt x="138" y="214"/>
                  <a:pt x="131" y="210"/>
                  <a:pt x="125" y="205"/>
                </a:cubicBezTo>
                <a:cubicBezTo>
                  <a:pt x="122" y="204"/>
                  <a:pt x="118" y="202"/>
                  <a:pt x="114" y="199"/>
                </a:cubicBezTo>
                <a:cubicBezTo>
                  <a:pt x="109" y="197"/>
                  <a:pt x="106" y="194"/>
                  <a:pt x="103" y="191"/>
                </a:cubicBezTo>
                <a:cubicBezTo>
                  <a:pt x="119" y="189"/>
                  <a:pt x="119" y="189"/>
                  <a:pt x="119" y="189"/>
                </a:cubicBezTo>
                <a:cubicBezTo>
                  <a:pt x="128" y="188"/>
                  <a:pt x="137" y="187"/>
                  <a:pt x="147" y="187"/>
                </a:cubicBezTo>
                <a:cubicBezTo>
                  <a:pt x="156" y="187"/>
                  <a:pt x="165" y="186"/>
                  <a:pt x="174" y="186"/>
                </a:cubicBezTo>
                <a:cubicBezTo>
                  <a:pt x="192" y="186"/>
                  <a:pt x="209" y="185"/>
                  <a:pt x="227" y="186"/>
                </a:cubicBezTo>
                <a:cubicBezTo>
                  <a:pt x="244" y="186"/>
                  <a:pt x="262" y="186"/>
                  <a:pt x="279" y="186"/>
                </a:cubicBezTo>
                <a:lnTo>
                  <a:pt x="265" y="212"/>
                </a:lnTo>
                <a:close/>
                <a:moveTo>
                  <a:pt x="685" y="193"/>
                </a:moveTo>
                <a:cubicBezTo>
                  <a:pt x="683" y="193"/>
                  <a:pt x="682" y="193"/>
                  <a:pt x="681" y="194"/>
                </a:cubicBezTo>
                <a:cubicBezTo>
                  <a:pt x="681" y="192"/>
                  <a:pt x="682" y="191"/>
                  <a:pt x="683" y="191"/>
                </a:cubicBezTo>
                <a:cubicBezTo>
                  <a:pt x="684" y="190"/>
                  <a:pt x="685" y="190"/>
                  <a:pt x="685" y="189"/>
                </a:cubicBezTo>
                <a:lnTo>
                  <a:pt x="685" y="193"/>
                </a:lnTo>
                <a:close/>
                <a:moveTo>
                  <a:pt x="831" y="225"/>
                </a:moveTo>
                <a:cubicBezTo>
                  <a:pt x="829" y="227"/>
                  <a:pt x="827" y="228"/>
                  <a:pt x="826" y="230"/>
                </a:cubicBezTo>
                <a:cubicBezTo>
                  <a:pt x="820" y="234"/>
                  <a:pt x="814" y="239"/>
                  <a:pt x="808" y="244"/>
                </a:cubicBezTo>
                <a:cubicBezTo>
                  <a:pt x="801" y="250"/>
                  <a:pt x="794" y="253"/>
                  <a:pt x="787" y="255"/>
                </a:cubicBezTo>
                <a:cubicBezTo>
                  <a:pt x="789" y="253"/>
                  <a:pt x="792" y="250"/>
                  <a:pt x="795" y="247"/>
                </a:cubicBezTo>
                <a:cubicBezTo>
                  <a:pt x="799" y="244"/>
                  <a:pt x="802" y="241"/>
                  <a:pt x="806" y="238"/>
                </a:cubicBezTo>
                <a:cubicBezTo>
                  <a:pt x="810" y="236"/>
                  <a:pt x="813" y="233"/>
                  <a:pt x="817" y="231"/>
                </a:cubicBezTo>
                <a:cubicBezTo>
                  <a:pt x="820" y="229"/>
                  <a:pt x="823" y="228"/>
                  <a:pt x="824" y="227"/>
                </a:cubicBezTo>
                <a:cubicBezTo>
                  <a:pt x="828" y="225"/>
                  <a:pt x="832" y="223"/>
                  <a:pt x="837" y="220"/>
                </a:cubicBezTo>
                <a:cubicBezTo>
                  <a:pt x="835" y="222"/>
                  <a:pt x="833" y="224"/>
                  <a:pt x="831" y="225"/>
                </a:cubicBezTo>
                <a:close/>
                <a:moveTo>
                  <a:pt x="1103" y="188"/>
                </a:moveTo>
                <a:cubicBezTo>
                  <a:pt x="1101" y="189"/>
                  <a:pt x="1098" y="189"/>
                  <a:pt x="1096" y="190"/>
                </a:cubicBezTo>
                <a:cubicBezTo>
                  <a:pt x="1100" y="188"/>
                  <a:pt x="1105" y="186"/>
                  <a:pt x="1111" y="185"/>
                </a:cubicBezTo>
                <a:cubicBezTo>
                  <a:pt x="1108" y="186"/>
                  <a:pt x="1106" y="187"/>
                  <a:pt x="1103" y="188"/>
                </a:cubicBezTo>
                <a:close/>
                <a:moveTo>
                  <a:pt x="1239" y="223"/>
                </a:moveTo>
                <a:cubicBezTo>
                  <a:pt x="1238" y="225"/>
                  <a:pt x="1236" y="226"/>
                  <a:pt x="1234" y="228"/>
                </a:cubicBezTo>
                <a:cubicBezTo>
                  <a:pt x="1230" y="232"/>
                  <a:pt x="1225" y="237"/>
                  <a:pt x="1219" y="242"/>
                </a:cubicBezTo>
                <a:cubicBezTo>
                  <a:pt x="1213" y="248"/>
                  <a:pt x="1207" y="252"/>
                  <a:pt x="1201" y="254"/>
                </a:cubicBezTo>
                <a:cubicBezTo>
                  <a:pt x="1204" y="249"/>
                  <a:pt x="1209" y="243"/>
                  <a:pt x="1215" y="239"/>
                </a:cubicBezTo>
                <a:cubicBezTo>
                  <a:pt x="1220" y="234"/>
                  <a:pt x="1226" y="230"/>
                  <a:pt x="1230" y="227"/>
                </a:cubicBezTo>
                <a:cubicBezTo>
                  <a:pt x="1232" y="225"/>
                  <a:pt x="1234" y="224"/>
                  <a:pt x="1237" y="222"/>
                </a:cubicBezTo>
                <a:cubicBezTo>
                  <a:pt x="1239" y="220"/>
                  <a:pt x="1242" y="219"/>
                  <a:pt x="1244" y="217"/>
                </a:cubicBezTo>
                <a:cubicBezTo>
                  <a:pt x="1243" y="219"/>
                  <a:pt x="1241" y="221"/>
                  <a:pt x="1239" y="223"/>
                </a:cubicBezTo>
                <a:close/>
              </a:path>
            </a:pathLst>
          </a:custGeom>
          <a:solidFill>
            <a:schemeClr val="tx1">
              <a:lumMod val="95000"/>
              <a:lumOff val="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 name="TextBox 6">
            <a:extLst>
              <a:ext uri="{FF2B5EF4-FFF2-40B4-BE49-F238E27FC236}">
                <a16:creationId xmlns:a16="http://schemas.microsoft.com/office/drawing/2014/main" id="{676E17CF-3B46-4E31-8428-0BC9112CBE41}"/>
              </a:ext>
            </a:extLst>
          </p:cNvPr>
          <p:cNvSpPr txBox="1"/>
          <p:nvPr/>
        </p:nvSpPr>
        <p:spPr>
          <a:xfrm>
            <a:off x="1985704" y="4545593"/>
            <a:ext cx="1488015" cy="363176"/>
          </a:xfrm>
          <a:prstGeom prst="rect">
            <a:avLst/>
          </a:prstGeom>
          <a:noFill/>
        </p:spPr>
        <p:txBody>
          <a:bodyPr wrap="square" rtlCol="0">
            <a:spAutoFit/>
          </a:bodyPr>
          <a:lstStyle>
            <a:defPPr>
              <a:defRPr lang="en-US"/>
            </a:defPPr>
            <a:lvl1pPr>
              <a:lnSpc>
                <a:spcPct val="110000"/>
              </a:lnSpc>
              <a:defRPr sz="1200"/>
            </a:lvl1pPr>
          </a:lstStyle>
          <a:p>
            <a:r>
              <a:rPr lang="en-US" sz="1600" dirty="0">
                <a:solidFill>
                  <a:schemeClr val="bg1">
                    <a:lumMod val="50000"/>
                  </a:schemeClr>
                </a:solidFill>
              </a:rPr>
              <a:t>Best Regards</a:t>
            </a:r>
          </a:p>
        </p:txBody>
      </p:sp>
      <p:sp>
        <p:nvSpPr>
          <p:cNvPr id="9" name="TextBox 8">
            <a:extLst>
              <a:ext uri="{FF2B5EF4-FFF2-40B4-BE49-F238E27FC236}">
                <a16:creationId xmlns:a16="http://schemas.microsoft.com/office/drawing/2014/main" id="{6776203E-3AC7-4EF7-A415-9E15D2F0A636}"/>
              </a:ext>
            </a:extLst>
          </p:cNvPr>
          <p:cNvSpPr txBox="1"/>
          <p:nvPr/>
        </p:nvSpPr>
        <p:spPr>
          <a:xfrm>
            <a:off x="9767888" y="5715000"/>
            <a:ext cx="597477" cy="307777"/>
          </a:xfrm>
          <a:prstGeom prst="rect">
            <a:avLst/>
          </a:prstGeom>
          <a:noFill/>
        </p:spPr>
        <p:txBody>
          <a:bodyPr wrap="square" rtlCol="0">
            <a:spAutoFit/>
          </a:bodyPr>
          <a:lstStyle/>
          <a:p>
            <a:pPr algn="r"/>
            <a:r>
              <a:rPr lang="en-US" sz="1400" b="1" dirty="0">
                <a:solidFill>
                  <a:srgbClr val="4472C4"/>
                </a:solidFill>
                <a:latin typeface="Droid Serif" panose="02020600060500020200" pitchFamily="18" charset="0"/>
                <a:ea typeface="Droid Serif" panose="02020600060500020200" pitchFamily="18" charset="0"/>
                <a:cs typeface="Droid Serif" panose="02020600060500020200" pitchFamily="18" charset="0"/>
              </a:rPr>
              <a:t>2019</a:t>
            </a:r>
            <a:endParaRPr lang="en-PK" sz="1400" b="1" dirty="0">
              <a:solidFill>
                <a:srgbClr val="4472C4"/>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7124528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D4740E8C-D6ED-49E6-86A4-D5B5AC9A7E98}"/>
              </a:ext>
            </a:extLst>
          </p:cNvPr>
          <p:cNvPicPr>
            <a:picLocks noGrp="1" noChangeAspect="1"/>
          </p:cNvPicPr>
          <p:nvPr>
            <p:ph type="pic" sz="quarter" idx="10"/>
          </p:nvPr>
        </p:nvPicPr>
        <p:blipFill>
          <a:blip r:embed="rId2"/>
          <a:srcRect l="23411" r="23411"/>
          <a:stretch>
            <a:fillRect/>
          </a:stretch>
        </p:blipFill>
        <p:spPr/>
      </p:pic>
      <p:sp>
        <p:nvSpPr>
          <p:cNvPr id="2" name="Rounded Rectangle 31">
            <a:extLst>
              <a:ext uri="{FF2B5EF4-FFF2-40B4-BE49-F238E27FC236}">
                <a16:creationId xmlns:a16="http://schemas.microsoft.com/office/drawing/2014/main" id="{B5CCFCF7-3E5E-427B-B518-CA41F2EBB6CB}"/>
              </a:ext>
            </a:extLst>
          </p:cNvPr>
          <p:cNvSpPr/>
          <p:nvPr/>
        </p:nvSpPr>
        <p:spPr>
          <a:xfrm>
            <a:off x="5965065" y="889000"/>
            <a:ext cx="2815771" cy="5080000"/>
          </a:xfrm>
          <a:prstGeom prst="roundRect">
            <a:avLst>
              <a:gd name="adj" fmla="val 1203"/>
            </a:avLst>
          </a:prstGeom>
          <a:solidFill>
            <a:schemeClr val="bg1"/>
          </a:solidFill>
          <a:ln>
            <a:noFill/>
          </a:ln>
          <a:effectLst>
            <a:outerShdw blurRad="533400" dist="304800" dir="7380000" sx="95000" sy="95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hape 2624">
            <a:extLst>
              <a:ext uri="{FF2B5EF4-FFF2-40B4-BE49-F238E27FC236}">
                <a16:creationId xmlns:a16="http://schemas.microsoft.com/office/drawing/2014/main" id="{09518EF0-5AF7-43C9-B961-0C36CA6CF43F}"/>
              </a:ext>
            </a:extLst>
          </p:cNvPr>
          <p:cNvSpPr/>
          <p:nvPr/>
        </p:nvSpPr>
        <p:spPr>
          <a:xfrm>
            <a:off x="6980981" y="1320228"/>
            <a:ext cx="783939" cy="783939"/>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4472C4"/>
              </a:solidFill>
            </a:endParaRPr>
          </a:p>
        </p:txBody>
      </p:sp>
      <p:sp>
        <p:nvSpPr>
          <p:cNvPr id="4" name="TextBox 3">
            <a:extLst>
              <a:ext uri="{FF2B5EF4-FFF2-40B4-BE49-F238E27FC236}">
                <a16:creationId xmlns:a16="http://schemas.microsoft.com/office/drawing/2014/main" id="{E4E5D906-E729-45C0-9115-6DECBD753081}"/>
              </a:ext>
            </a:extLst>
          </p:cNvPr>
          <p:cNvSpPr txBox="1"/>
          <p:nvPr/>
        </p:nvSpPr>
        <p:spPr>
          <a:xfrm>
            <a:off x="6582467" y="2227039"/>
            <a:ext cx="1580967" cy="338554"/>
          </a:xfrm>
          <a:prstGeom prst="rect">
            <a:avLst/>
          </a:prstGeom>
          <a:noFill/>
        </p:spPr>
        <p:txBody>
          <a:bodyPr wrap="square" rtlCol="0">
            <a:spAutoFit/>
          </a:bodyPr>
          <a:lstStyle/>
          <a:p>
            <a:pPr algn="ctr"/>
            <a:r>
              <a:rPr lang="en-US" sz="1600" b="1" dirty="0">
                <a:solidFill>
                  <a:srgbClr val="4472C4"/>
                </a:solidFill>
                <a:latin typeface="+mj-lt"/>
              </a:rPr>
              <a:t>Insert title here</a:t>
            </a:r>
          </a:p>
        </p:txBody>
      </p:sp>
      <p:sp>
        <p:nvSpPr>
          <p:cNvPr id="5" name="TextBox 4">
            <a:extLst>
              <a:ext uri="{FF2B5EF4-FFF2-40B4-BE49-F238E27FC236}">
                <a16:creationId xmlns:a16="http://schemas.microsoft.com/office/drawing/2014/main" id="{5FB98A73-FD5F-496E-8385-7A610A7D2695}"/>
              </a:ext>
            </a:extLst>
          </p:cNvPr>
          <p:cNvSpPr txBox="1"/>
          <p:nvPr/>
        </p:nvSpPr>
        <p:spPr>
          <a:xfrm>
            <a:off x="6416369" y="2546943"/>
            <a:ext cx="1913163"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There are many variations of passages of lorem ipsum available, but the .</a:t>
            </a:r>
          </a:p>
        </p:txBody>
      </p:sp>
      <p:sp>
        <p:nvSpPr>
          <p:cNvPr id="6" name="Shape 2944">
            <a:extLst>
              <a:ext uri="{FF2B5EF4-FFF2-40B4-BE49-F238E27FC236}">
                <a16:creationId xmlns:a16="http://schemas.microsoft.com/office/drawing/2014/main" id="{136F15A2-921F-419A-ACD3-812AA4F7FD99}"/>
              </a:ext>
            </a:extLst>
          </p:cNvPr>
          <p:cNvSpPr/>
          <p:nvPr/>
        </p:nvSpPr>
        <p:spPr>
          <a:xfrm>
            <a:off x="6980981" y="3750658"/>
            <a:ext cx="783939" cy="783932"/>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4472C4"/>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4472C4"/>
              </a:solidFill>
            </a:endParaRPr>
          </a:p>
        </p:txBody>
      </p:sp>
      <p:sp>
        <p:nvSpPr>
          <p:cNvPr id="7" name="TextBox 6">
            <a:extLst>
              <a:ext uri="{FF2B5EF4-FFF2-40B4-BE49-F238E27FC236}">
                <a16:creationId xmlns:a16="http://schemas.microsoft.com/office/drawing/2014/main" id="{9F41D52F-340F-40D1-B67B-F33BA040CB65}"/>
              </a:ext>
            </a:extLst>
          </p:cNvPr>
          <p:cNvSpPr txBox="1"/>
          <p:nvPr/>
        </p:nvSpPr>
        <p:spPr>
          <a:xfrm>
            <a:off x="6582467" y="4663870"/>
            <a:ext cx="1580967" cy="338554"/>
          </a:xfrm>
          <a:prstGeom prst="rect">
            <a:avLst/>
          </a:prstGeom>
          <a:noFill/>
        </p:spPr>
        <p:txBody>
          <a:bodyPr wrap="square" rtlCol="0">
            <a:spAutoFit/>
          </a:bodyPr>
          <a:lstStyle/>
          <a:p>
            <a:pPr algn="ctr"/>
            <a:r>
              <a:rPr lang="en-US" sz="1600" b="1" dirty="0">
                <a:solidFill>
                  <a:srgbClr val="4472C4"/>
                </a:solidFill>
                <a:latin typeface="+mj-lt"/>
              </a:rPr>
              <a:t>Insert title here</a:t>
            </a:r>
          </a:p>
        </p:txBody>
      </p:sp>
      <p:sp>
        <p:nvSpPr>
          <p:cNvPr id="8" name="TextBox 7">
            <a:extLst>
              <a:ext uri="{FF2B5EF4-FFF2-40B4-BE49-F238E27FC236}">
                <a16:creationId xmlns:a16="http://schemas.microsoft.com/office/drawing/2014/main" id="{054F188F-EB45-4B8E-8CEC-372A483B51F7}"/>
              </a:ext>
            </a:extLst>
          </p:cNvPr>
          <p:cNvSpPr txBox="1"/>
          <p:nvPr/>
        </p:nvSpPr>
        <p:spPr>
          <a:xfrm>
            <a:off x="6416369" y="4983774"/>
            <a:ext cx="1913163"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There are many variations of passages of lorem ipsum available, but the .</a:t>
            </a:r>
          </a:p>
        </p:txBody>
      </p:sp>
      <p:sp>
        <p:nvSpPr>
          <p:cNvPr id="9" name="Rectangle 8">
            <a:extLst>
              <a:ext uri="{FF2B5EF4-FFF2-40B4-BE49-F238E27FC236}">
                <a16:creationId xmlns:a16="http://schemas.microsoft.com/office/drawing/2014/main" id="{E6250960-A965-495C-ACFD-8EFE689055CC}"/>
              </a:ext>
            </a:extLst>
          </p:cNvPr>
          <p:cNvSpPr/>
          <p:nvPr/>
        </p:nvSpPr>
        <p:spPr>
          <a:xfrm>
            <a:off x="762845" y="1638337"/>
            <a:ext cx="4467856" cy="1446550"/>
          </a:xfrm>
          <a:prstGeom prst="rect">
            <a:avLst/>
          </a:prstGeom>
        </p:spPr>
        <p:txBody>
          <a:bodyPr wrap="square">
            <a:spAutoFit/>
          </a:bodyPr>
          <a:lstStyle/>
          <a:p>
            <a:r>
              <a:rPr lang="en-US" sz="4400" dirty="0">
                <a:solidFill>
                  <a:srgbClr val="4472C4"/>
                </a:solidFill>
                <a:latin typeface="Droid Serif" panose="02020600060500020200" pitchFamily="18" charset="0"/>
                <a:ea typeface="Droid Serif" panose="02020600060500020200" pitchFamily="18" charset="0"/>
                <a:cs typeface="Droid Serif" panose="02020600060500020200" pitchFamily="18" charset="0"/>
              </a:rPr>
              <a:t>WHAT ABOUT OUR COMPANY</a:t>
            </a:r>
          </a:p>
        </p:txBody>
      </p:sp>
      <p:sp>
        <p:nvSpPr>
          <p:cNvPr id="10" name="TextBox 9">
            <a:extLst>
              <a:ext uri="{FF2B5EF4-FFF2-40B4-BE49-F238E27FC236}">
                <a16:creationId xmlns:a16="http://schemas.microsoft.com/office/drawing/2014/main" id="{7C91E1DC-1870-4BAC-89D4-334D2CDF506C}"/>
              </a:ext>
            </a:extLst>
          </p:cNvPr>
          <p:cNvSpPr txBox="1"/>
          <p:nvPr/>
        </p:nvSpPr>
        <p:spPr>
          <a:xfrm>
            <a:off x="762845" y="3104327"/>
            <a:ext cx="4005092" cy="129266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dirty="0">
                <a:solidFill>
                  <a:schemeClr val="bg1">
                    <a:lumMod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If you are going to use a passage of Lorem Ipsum, you need to be sure there isn't anything embarrassing hidden in the middle of text. There are many variations of passages </a:t>
            </a:r>
          </a:p>
        </p:txBody>
      </p:sp>
      <p:sp>
        <p:nvSpPr>
          <p:cNvPr id="11" name="Freeform 49">
            <a:extLst>
              <a:ext uri="{FF2B5EF4-FFF2-40B4-BE49-F238E27FC236}">
                <a16:creationId xmlns:a16="http://schemas.microsoft.com/office/drawing/2014/main" id="{EAF1FC17-4071-4C73-9BB5-23EA07584AB7}"/>
              </a:ext>
            </a:extLst>
          </p:cNvPr>
          <p:cNvSpPr>
            <a:spLocks noEditPoints="1"/>
          </p:cNvSpPr>
          <p:nvPr/>
        </p:nvSpPr>
        <p:spPr bwMode="auto">
          <a:xfrm>
            <a:off x="2436041" y="4949475"/>
            <a:ext cx="229428" cy="232598"/>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4472C4"/>
              </a:solidFill>
            </a:endParaRPr>
          </a:p>
        </p:txBody>
      </p:sp>
      <p:sp>
        <p:nvSpPr>
          <p:cNvPr id="12" name="TextBox 11">
            <a:extLst>
              <a:ext uri="{FF2B5EF4-FFF2-40B4-BE49-F238E27FC236}">
                <a16:creationId xmlns:a16="http://schemas.microsoft.com/office/drawing/2014/main" id="{711CDDC4-865C-452F-88EE-199B8EADA0EE}"/>
              </a:ext>
            </a:extLst>
          </p:cNvPr>
          <p:cNvSpPr txBox="1"/>
          <p:nvPr/>
        </p:nvSpPr>
        <p:spPr>
          <a:xfrm>
            <a:off x="2705347" y="4911886"/>
            <a:ext cx="1661186" cy="307777"/>
          </a:xfrm>
          <a:prstGeom prst="rect">
            <a:avLst/>
          </a:prstGeom>
          <a:noFill/>
        </p:spPr>
        <p:txBody>
          <a:bodyPr wrap="square" rtlCol="0">
            <a:spAutoFit/>
          </a:bodyPr>
          <a:lstStyle/>
          <a:p>
            <a:r>
              <a:rPr lang="en-US" sz="1400" dirty="0">
                <a:solidFill>
                  <a:srgbClr val="4472C4"/>
                </a:solidFill>
              </a:rPr>
              <a:t>w</a:t>
            </a:r>
            <a:r>
              <a:rPr lang="id-ID" sz="1400" dirty="0">
                <a:solidFill>
                  <a:srgbClr val="4472C4"/>
                </a:solidFill>
              </a:rPr>
              <a:t>ww.</a:t>
            </a:r>
            <a:r>
              <a:rPr lang="en-US" sz="1400" dirty="0">
                <a:solidFill>
                  <a:srgbClr val="4472C4"/>
                </a:solidFill>
              </a:rPr>
              <a:t>w</a:t>
            </a:r>
            <a:r>
              <a:rPr lang="id-ID" sz="1400" dirty="0">
                <a:solidFill>
                  <a:srgbClr val="4472C4"/>
                </a:solidFill>
              </a:rPr>
              <a:t>ebsite.</a:t>
            </a:r>
            <a:r>
              <a:rPr lang="en-US" sz="1400" dirty="0">
                <a:solidFill>
                  <a:srgbClr val="4472C4"/>
                </a:solidFill>
              </a:rPr>
              <a:t>c</a:t>
            </a:r>
            <a:r>
              <a:rPr lang="id-ID" sz="1400" dirty="0">
                <a:solidFill>
                  <a:srgbClr val="4472C4"/>
                </a:solidFill>
              </a:rPr>
              <a:t>om</a:t>
            </a:r>
            <a:endParaRPr lang="en-US" sz="1400" dirty="0">
              <a:solidFill>
                <a:srgbClr val="4472C4"/>
              </a:solidFill>
            </a:endParaRPr>
          </a:p>
        </p:txBody>
      </p:sp>
      <p:sp>
        <p:nvSpPr>
          <p:cNvPr id="13" name="Rounded Rectangle 51">
            <a:extLst>
              <a:ext uri="{FF2B5EF4-FFF2-40B4-BE49-F238E27FC236}">
                <a16:creationId xmlns:a16="http://schemas.microsoft.com/office/drawing/2014/main" id="{BF7BFF50-4F81-4D52-A2B9-E8ACB043C89F}"/>
              </a:ext>
            </a:extLst>
          </p:cNvPr>
          <p:cNvSpPr/>
          <p:nvPr/>
        </p:nvSpPr>
        <p:spPr>
          <a:xfrm>
            <a:off x="762845" y="4931222"/>
            <a:ext cx="1431069" cy="283213"/>
          </a:xfrm>
          <a:prstGeom prst="roundRect">
            <a:avLst>
              <a:gd name="adj" fmla="val 14384"/>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72C4"/>
              </a:solidFill>
            </a:endParaRPr>
          </a:p>
        </p:txBody>
      </p:sp>
      <p:sp>
        <p:nvSpPr>
          <p:cNvPr id="14" name="Rectangle 13">
            <a:extLst>
              <a:ext uri="{FF2B5EF4-FFF2-40B4-BE49-F238E27FC236}">
                <a16:creationId xmlns:a16="http://schemas.microsoft.com/office/drawing/2014/main" id="{ECE5F55B-024B-4B7C-923C-BF9F28D24F48}"/>
              </a:ext>
            </a:extLst>
          </p:cNvPr>
          <p:cNvSpPr/>
          <p:nvPr/>
        </p:nvSpPr>
        <p:spPr>
          <a:xfrm>
            <a:off x="1018060" y="4934329"/>
            <a:ext cx="920637" cy="276999"/>
          </a:xfrm>
          <a:prstGeom prst="rect">
            <a:avLst/>
          </a:prstGeom>
        </p:spPr>
        <p:txBody>
          <a:bodyPr wrap="none">
            <a:spAutoFit/>
          </a:bodyPr>
          <a:lstStyle/>
          <a:p>
            <a:pPr algn="ctr"/>
            <a:r>
              <a:rPr lang="en-US" sz="1200" dirty="0">
                <a:solidFill>
                  <a:srgbClr val="4472C4"/>
                </a:solidFill>
                <a:latin typeface="Roboto Light" pitchFamily="2" charset="0"/>
                <a:ea typeface="Roboto Light" pitchFamily="2" charset="0"/>
              </a:rPr>
              <a:t>Read more</a:t>
            </a:r>
          </a:p>
        </p:txBody>
      </p:sp>
    </p:spTree>
    <p:extLst>
      <p:ext uri="{BB962C8B-B14F-4D97-AF65-F5344CB8AC3E}">
        <p14:creationId xmlns:p14="http://schemas.microsoft.com/office/powerpoint/2010/main" val="154415017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p:bldP spid="9" grpId="0"/>
      <p:bldP spid="10" grpId="0"/>
      <p:bldP spid="11" grpId="0" animBg="1"/>
      <p:bldP spid="12"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7A0763AF-3E5D-4FA2-8B5B-CB9B07DD2482}"/>
              </a:ext>
            </a:extLst>
          </p:cNvPr>
          <p:cNvSpPr/>
          <p:nvPr/>
        </p:nvSpPr>
        <p:spPr>
          <a:xfrm>
            <a:off x="1172182" y="3083030"/>
            <a:ext cx="2815771" cy="3151539"/>
          </a:xfrm>
          <a:prstGeom prst="roundRect">
            <a:avLst>
              <a:gd name="adj" fmla="val 1203"/>
            </a:avLst>
          </a:prstGeom>
          <a:solidFill>
            <a:schemeClr val="bg1"/>
          </a:solidFill>
          <a:ln>
            <a:noFill/>
          </a:ln>
          <a:effectLst>
            <a:outerShdw blurRad="368300" dist="546100" dir="2700000" sx="95000" sy="95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9">
            <a:extLst>
              <a:ext uri="{FF2B5EF4-FFF2-40B4-BE49-F238E27FC236}">
                <a16:creationId xmlns:a16="http://schemas.microsoft.com/office/drawing/2014/main" id="{CF5B6F16-0D9A-49B4-A160-4F8DEBE2F53C}"/>
              </a:ext>
            </a:extLst>
          </p:cNvPr>
          <p:cNvSpPr/>
          <p:nvPr/>
        </p:nvSpPr>
        <p:spPr>
          <a:xfrm>
            <a:off x="4688115" y="3083030"/>
            <a:ext cx="2815771" cy="3151539"/>
          </a:xfrm>
          <a:prstGeom prst="roundRect">
            <a:avLst>
              <a:gd name="adj" fmla="val 1203"/>
            </a:avLst>
          </a:prstGeom>
          <a:solidFill>
            <a:schemeClr val="bg1"/>
          </a:solidFill>
          <a:ln>
            <a:noFill/>
          </a:ln>
          <a:effectLst>
            <a:outerShdw blurRad="368300" dist="546100" dir="2700000" sx="95000" sy="95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0">
            <a:extLst>
              <a:ext uri="{FF2B5EF4-FFF2-40B4-BE49-F238E27FC236}">
                <a16:creationId xmlns:a16="http://schemas.microsoft.com/office/drawing/2014/main" id="{A1807A5E-2091-4DED-820C-67708BED7877}"/>
              </a:ext>
            </a:extLst>
          </p:cNvPr>
          <p:cNvSpPr/>
          <p:nvPr/>
        </p:nvSpPr>
        <p:spPr>
          <a:xfrm>
            <a:off x="8204048" y="3083030"/>
            <a:ext cx="2815771" cy="3151539"/>
          </a:xfrm>
          <a:prstGeom prst="roundRect">
            <a:avLst>
              <a:gd name="adj" fmla="val 1203"/>
            </a:avLst>
          </a:prstGeom>
          <a:solidFill>
            <a:schemeClr val="bg1"/>
          </a:solidFill>
          <a:ln>
            <a:noFill/>
          </a:ln>
          <a:effectLst>
            <a:outerShdw blurRad="368300" dist="546100" dir="2700000" sx="95000" sy="95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142257F-89F5-4DAD-AF3E-8B7B3E133E80}"/>
              </a:ext>
            </a:extLst>
          </p:cNvPr>
          <p:cNvGrpSpPr/>
          <p:nvPr/>
        </p:nvGrpSpPr>
        <p:grpSpPr>
          <a:xfrm>
            <a:off x="1954168" y="3392230"/>
            <a:ext cx="1251799" cy="1251799"/>
            <a:chOff x="2247929" y="2828899"/>
            <a:chExt cx="1251799" cy="1251799"/>
          </a:xfrm>
        </p:grpSpPr>
        <p:grpSp>
          <p:nvGrpSpPr>
            <p:cNvPr id="6" name="Group 5">
              <a:extLst>
                <a:ext uri="{FF2B5EF4-FFF2-40B4-BE49-F238E27FC236}">
                  <a16:creationId xmlns:a16="http://schemas.microsoft.com/office/drawing/2014/main" id="{FBC736EF-92AF-45FE-A033-606385E43188}"/>
                </a:ext>
              </a:extLst>
            </p:cNvPr>
            <p:cNvGrpSpPr/>
            <p:nvPr/>
          </p:nvGrpSpPr>
          <p:grpSpPr>
            <a:xfrm>
              <a:off x="2247929" y="2828899"/>
              <a:ext cx="1251799" cy="1251799"/>
              <a:chOff x="2333230" y="3135313"/>
              <a:chExt cx="1251799" cy="1251799"/>
            </a:xfrm>
          </p:grpSpPr>
          <p:sp>
            <p:nvSpPr>
              <p:cNvPr id="8" name="Oval 7">
                <a:extLst>
                  <a:ext uri="{FF2B5EF4-FFF2-40B4-BE49-F238E27FC236}">
                    <a16:creationId xmlns:a16="http://schemas.microsoft.com/office/drawing/2014/main" id="{5C6067FA-5AE9-4E1D-9A69-ACCF8C1D001C}"/>
                  </a:ext>
                </a:extLst>
              </p:cNvPr>
              <p:cNvSpPr/>
              <p:nvPr/>
            </p:nvSpPr>
            <p:spPr bwMode="auto">
              <a:xfrm>
                <a:off x="2333230" y="3135313"/>
                <a:ext cx="1251799" cy="1251799"/>
              </a:xfrm>
              <a:prstGeom prst="ellipse">
                <a:avLst/>
              </a:prstGeom>
              <a:noFill/>
              <a:ln w="76200">
                <a:solidFill>
                  <a:schemeClr val="bg1">
                    <a:lumMod val="75000"/>
                    <a:alpha val="17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 name="Block Arc 8">
                <a:extLst>
                  <a:ext uri="{FF2B5EF4-FFF2-40B4-BE49-F238E27FC236}">
                    <a16:creationId xmlns:a16="http://schemas.microsoft.com/office/drawing/2014/main" id="{D49217E6-D195-4B16-9957-CA098B656D91}"/>
                  </a:ext>
                </a:extLst>
              </p:cNvPr>
              <p:cNvSpPr/>
              <p:nvPr/>
            </p:nvSpPr>
            <p:spPr bwMode="auto">
              <a:xfrm>
                <a:off x="2336583" y="3138666"/>
                <a:ext cx="1245092" cy="1245092"/>
              </a:xfrm>
              <a:prstGeom prst="blockArc">
                <a:avLst>
                  <a:gd name="adj1" fmla="val 19454531"/>
                  <a:gd name="adj2" fmla="val 16181299"/>
                  <a:gd name="adj3" fmla="val 0"/>
                </a:avLst>
              </a:prstGeom>
              <a:solidFill>
                <a:schemeClr val="tx1"/>
              </a:solidFill>
              <a:ln w="762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 name="Oval 9">
                <a:extLst>
                  <a:ext uri="{FF2B5EF4-FFF2-40B4-BE49-F238E27FC236}">
                    <a16:creationId xmlns:a16="http://schemas.microsoft.com/office/drawing/2014/main" id="{94FCBE7D-C6D5-4017-AC68-14124FFC69B8}"/>
                  </a:ext>
                </a:extLst>
              </p:cNvPr>
              <p:cNvSpPr/>
              <p:nvPr/>
            </p:nvSpPr>
            <p:spPr bwMode="auto">
              <a:xfrm>
                <a:off x="3377198" y="3309021"/>
                <a:ext cx="131086" cy="131086"/>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7" name="TextBox 6">
              <a:extLst>
                <a:ext uri="{FF2B5EF4-FFF2-40B4-BE49-F238E27FC236}">
                  <a16:creationId xmlns:a16="http://schemas.microsoft.com/office/drawing/2014/main" id="{CB0C68BC-F158-4B33-8B06-580D3E499C70}"/>
                </a:ext>
              </a:extLst>
            </p:cNvPr>
            <p:cNvSpPr txBox="1"/>
            <p:nvPr/>
          </p:nvSpPr>
          <p:spPr>
            <a:xfrm>
              <a:off x="2383223" y="3162411"/>
              <a:ext cx="981210" cy="584775"/>
            </a:xfrm>
            <a:prstGeom prst="rect">
              <a:avLst/>
            </a:prstGeom>
            <a:noFill/>
          </p:spPr>
          <p:txBody>
            <a:bodyPr wrap="square" rtlCol="0">
              <a:spAutoFit/>
            </a:bodyPr>
            <a:lstStyle/>
            <a:p>
              <a:pPr algn="ctr"/>
              <a:r>
                <a:rPr lang="en-US" sz="3200" dirty="0">
                  <a:solidFill>
                    <a:schemeClr val="bg1">
                      <a:lumMod val="50000"/>
                    </a:schemeClr>
                  </a:solidFill>
                  <a:latin typeface="+mj-lt"/>
                </a:rPr>
                <a:t>85%</a:t>
              </a:r>
            </a:p>
          </p:txBody>
        </p:sp>
      </p:grpSp>
      <p:sp>
        <p:nvSpPr>
          <p:cNvPr id="11" name="TextBox 10">
            <a:extLst>
              <a:ext uri="{FF2B5EF4-FFF2-40B4-BE49-F238E27FC236}">
                <a16:creationId xmlns:a16="http://schemas.microsoft.com/office/drawing/2014/main" id="{D1DDE440-EC3F-4BA5-87A3-B8EBB96AAAF2}"/>
              </a:ext>
            </a:extLst>
          </p:cNvPr>
          <p:cNvSpPr txBox="1"/>
          <p:nvPr/>
        </p:nvSpPr>
        <p:spPr>
          <a:xfrm>
            <a:off x="1789584" y="5051467"/>
            <a:ext cx="1580967" cy="338554"/>
          </a:xfrm>
          <a:prstGeom prst="rect">
            <a:avLst/>
          </a:prstGeom>
          <a:noFill/>
        </p:spPr>
        <p:txBody>
          <a:bodyPr wrap="square" rtlCol="0">
            <a:spAutoFit/>
          </a:bodyPr>
          <a:lstStyle/>
          <a:p>
            <a:pPr algn="ctr"/>
            <a:r>
              <a:rPr lang="en-US" sz="1600" b="1" dirty="0">
                <a:solidFill>
                  <a:srgbClr val="4472C4"/>
                </a:solidFill>
                <a:latin typeface="+mj-lt"/>
              </a:rPr>
              <a:t>Insert title here</a:t>
            </a:r>
          </a:p>
        </p:txBody>
      </p:sp>
      <p:sp>
        <p:nvSpPr>
          <p:cNvPr id="12" name="TextBox 11">
            <a:extLst>
              <a:ext uri="{FF2B5EF4-FFF2-40B4-BE49-F238E27FC236}">
                <a16:creationId xmlns:a16="http://schemas.microsoft.com/office/drawing/2014/main" id="{4A5B6997-0C72-4EA2-9B0A-C86F3C19EBE2}"/>
              </a:ext>
            </a:extLst>
          </p:cNvPr>
          <p:cNvSpPr txBox="1"/>
          <p:nvPr/>
        </p:nvSpPr>
        <p:spPr>
          <a:xfrm>
            <a:off x="1623486" y="5371371"/>
            <a:ext cx="1913163"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There are many variations of passages of lorem ipsum available, but the .</a:t>
            </a:r>
          </a:p>
        </p:txBody>
      </p:sp>
      <p:grpSp>
        <p:nvGrpSpPr>
          <p:cNvPr id="13" name="Group 12">
            <a:extLst>
              <a:ext uri="{FF2B5EF4-FFF2-40B4-BE49-F238E27FC236}">
                <a16:creationId xmlns:a16="http://schemas.microsoft.com/office/drawing/2014/main" id="{BF0BE51F-72A6-4D7A-BFB5-1D7AC68E8B89}"/>
              </a:ext>
            </a:extLst>
          </p:cNvPr>
          <p:cNvGrpSpPr/>
          <p:nvPr/>
        </p:nvGrpSpPr>
        <p:grpSpPr>
          <a:xfrm>
            <a:off x="5470101" y="3392230"/>
            <a:ext cx="1251799" cy="1251799"/>
            <a:chOff x="2247929" y="2828899"/>
            <a:chExt cx="1251799" cy="1251799"/>
          </a:xfrm>
        </p:grpSpPr>
        <p:grpSp>
          <p:nvGrpSpPr>
            <p:cNvPr id="14" name="Group 13">
              <a:extLst>
                <a:ext uri="{FF2B5EF4-FFF2-40B4-BE49-F238E27FC236}">
                  <a16:creationId xmlns:a16="http://schemas.microsoft.com/office/drawing/2014/main" id="{7947721A-4FCD-472B-8CAC-645B9A139769}"/>
                </a:ext>
              </a:extLst>
            </p:cNvPr>
            <p:cNvGrpSpPr/>
            <p:nvPr/>
          </p:nvGrpSpPr>
          <p:grpSpPr>
            <a:xfrm>
              <a:off x="2247929" y="2828899"/>
              <a:ext cx="1251799" cy="1251799"/>
              <a:chOff x="2333230" y="3135313"/>
              <a:chExt cx="1251799" cy="1251799"/>
            </a:xfrm>
          </p:grpSpPr>
          <p:sp>
            <p:nvSpPr>
              <p:cNvPr id="16" name="Oval 15">
                <a:extLst>
                  <a:ext uri="{FF2B5EF4-FFF2-40B4-BE49-F238E27FC236}">
                    <a16:creationId xmlns:a16="http://schemas.microsoft.com/office/drawing/2014/main" id="{DAA6848C-644A-48DA-B7B2-8F17C188C927}"/>
                  </a:ext>
                </a:extLst>
              </p:cNvPr>
              <p:cNvSpPr/>
              <p:nvPr/>
            </p:nvSpPr>
            <p:spPr bwMode="auto">
              <a:xfrm>
                <a:off x="2333230" y="3135313"/>
                <a:ext cx="1251799" cy="1251799"/>
              </a:xfrm>
              <a:prstGeom prst="ellipse">
                <a:avLst/>
              </a:prstGeom>
              <a:noFill/>
              <a:ln w="76200">
                <a:solidFill>
                  <a:schemeClr val="bg1">
                    <a:lumMod val="75000"/>
                    <a:alpha val="17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Block Arc 16">
                <a:extLst>
                  <a:ext uri="{FF2B5EF4-FFF2-40B4-BE49-F238E27FC236}">
                    <a16:creationId xmlns:a16="http://schemas.microsoft.com/office/drawing/2014/main" id="{0C675F03-991E-470F-86ED-BBA5D8EFAB51}"/>
                  </a:ext>
                </a:extLst>
              </p:cNvPr>
              <p:cNvSpPr/>
              <p:nvPr/>
            </p:nvSpPr>
            <p:spPr bwMode="auto">
              <a:xfrm>
                <a:off x="2336583" y="3138666"/>
                <a:ext cx="1245092" cy="1245092"/>
              </a:xfrm>
              <a:prstGeom prst="blockArc">
                <a:avLst>
                  <a:gd name="adj1" fmla="val 3450576"/>
                  <a:gd name="adj2" fmla="val 16181299"/>
                  <a:gd name="adj3" fmla="val 0"/>
                </a:avLst>
              </a:prstGeom>
              <a:solidFill>
                <a:schemeClr val="tx1"/>
              </a:solidFill>
              <a:ln w="762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Oval 17">
                <a:extLst>
                  <a:ext uri="{FF2B5EF4-FFF2-40B4-BE49-F238E27FC236}">
                    <a16:creationId xmlns:a16="http://schemas.microsoft.com/office/drawing/2014/main" id="{9C1858AF-4838-4801-9548-131069ACA473}"/>
                  </a:ext>
                </a:extLst>
              </p:cNvPr>
              <p:cNvSpPr/>
              <p:nvPr/>
            </p:nvSpPr>
            <p:spPr bwMode="auto">
              <a:xfrm>
                <a:off x="3266323" y="4191162"/>
                <a:ext cx="131086" cy="131086"/>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15" name="TextBox 14">
              <a:extLst>
                <a:ext uri="{FF2B5EF4-FFF2-40B4-BE49-F238E27FC236}">
                  <a16:creationId xmlns:a16="http://schemas.microsoft.com/office/drawing/2014/main" id="{1B299A77-15C1-4C99-B3D9-BE4DADCAE640}"/>
                </a:ext>
              </a:extLst>
            </p:cNvPr>
            <p:cNvSpPr txBox="1"/>
            <p:nvPr/>
          </p:nvSpPr>
          <p:spPr>
            <a:xfrm>
              <a:off x="2383223" y="3162411"/>
              <a:ext cx="981210" cy="584775"/>
            </a:xfrm>
            <a:prstGeom prst="rect">
              <a:avLst/>
            </a:prstGeom>
            <a:noFill/>
          </p:spPr>
          <p:txBody>
            <a:bodyPr wrap="square" rtlCol="0">
              <a:spAutoFit/>
            </a:bodyPr>
            <a:lstStyle/>
            <a:p>
              <a:pPr algn="ctr"/>
              <a:r>
                <a:rPr lang="en-US" sz="3200" dirty="0">
                  <a:solidFill>
                    <a:schemeClr val="bg1">
                      <a:lumMod val="50000"/>
                    </a:schemeClr>
                  </a:solidFill>
                  <a:latin typeface="+mj-lt"/>
                </a:rPr>
                <a:t>63%</a:t>
              </a:r>
            </a:p>
          </p:txBody>
        </p:sp>
      </p:grpSp>
      <p:sp>
        <p:nvSpPr>
          <p:cNvPr id="19" name="TextBox 18">
            <a:extLst>
              <a:ext uri="{FF2B5EF4-FFF2-40B4-BE49-F238E27FC236}">
                <a16:creationId xmlns:a16="http://schemas.microsoft.com/office/drawing/2014/main" id="{33D3F437-FF16-4045-863C-3462F3554B2F}"/>
              </a:ext>
            </a:extLst>
          </p:cNvPr>
          <p:cNvSpPr txBox="1"/>
          <p:nvPr/>
        </p:nvSpPr>
        <p:spPr>
          <a:xfrm>
            <a:off x="5305517" y="5051467"/>
            <a:ext cx="1580967" cy="338554"/>
          </a:xfrm>
          <a:prstGeom prst="rect">
            <a:avLst/>
          </a:prstGeom>
          <a:noFill/>
        </p:spPr>
        <p:txBody>
          <a:bodyPr wrap="square" rtlCol="0">
            <a:spAutoFit/>
          </a:bodyPr>
          <a:lstStyle/>
          <a:p>
            <a:pPr algn="ctr"/>
            <a:r>
              <a:rPr lang="en-US" sz="1600" b="1" dirty="0">
                <a:solidFill>
                  <a:srgbClr val="4472C4"/>
                </a:solidFill>
                <a:latin typeface="+mj-lt"/>
              </a:rPr>
              <a:t>Insert title here</a:t>
            </a:r>
          </a:p>
        </p:txBody>
      </p:sp>
      <p:sp>
        <p:nvSpPr>
          <p:cNvPr id="20" name="TextBox 19">
            <a:extLst>
              <a:ext uri="{FF2B5EF4-FFF2-40B4-BE49-F238E27FC236}">
                <a16:creationId xmlns:a16="http://schemas.microsoft.com/office/drawing/2014/main" id="{87F4EC4D-0DE2-4361-B7EA-5583BC58F9DA}"/>
              </a:ext>
            </a:extLst>
          </p:cNvPr>
          <p:cNvSpPr txBox="1"/>
          <p:nvPr/>
        </p:nvSpPr>
        <p:spPr>
          <a:xfrm>
            <a:off x="5139419" y="5371371"/>
            <a:ext cx="1913163"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There are many variations of passages of lorem ipsum available, but the .</a:t>
            </a:r>
          </a:p>
        </p:txBody>
      </p:sp>
      <p:grpSp>
        <p:nvGrpSpPr>
          <p:cNvPr id="21" name="Group 20">
            <a:extLst>
              <a:ext uri="{FF2B5EF4-FFF2-40B4-BE49-F238E27FC236}">
                <a16:creationId xmlns:a16="http://schemas.microsoft.com/office/drawing/2014/main" id="{216ABF36-CD67-4392-80DD-86A0C55710B7}"/>
              </a:ext>
            </a:extLst>
          </p:cNvPr>
          <p:cNvGrpSpPr/>
          <p:nvPr/>
        </p:nvGrpSpPr>
        <p:grpSpPr>
          <a:xfrm>
            <a:off x="8986034" y="3392230"/>
            <a:ext cx="1299478" cy="1251799"/>
            <a:chOff x="2247929" y="2828899"/>
            <a:chExt cx="1299478" cy="1251799"/>
          </a:xfrm>
        </p:grpSpPr>
        <p:grpSp>
          <p:nvGrpSpPr>
            <p:cNvPr id="22" name="Group 21">
              <a:extLst>
                <a:ext uri="{FF2B5EF4-FFF2-40B4-BE49-F238E27FC236}">
                  <a16:creationId xmlns:a16="http://schemas.microsoft.com/office/drawing/2014/main" id="{678AED7B-0D83-49C2-A7FA-C3EEF9B8EC7F}"/>
                </a:ext>
              </a:extLst>
            </p:cNvPr>
            <p:cNvGrpSpPr/>
            <p:nvPr/>
          </p:nvGrpSpPr>
          <p:grpSpPr>
            <a:xfrm>
              <a:off x="2247929" y="2828899"/>
              <a:ext cx="1299478" cy="1251799"/>
              <a:chOff x="2333230" y="3135313"/>
              <a:chExt cx="1299478" cy="1251799"/>
            </a:xfrm>
          </p:grpSpPr>
          <p:sp>
            <p:nvSpPr>
              <p:cNvPr id="24" name="Oval 23">
                <a:extLst>
                  <a:ext uri="{FF2B5EF4-FFF2-40B4-BE49-F238E27FC236}">
                    <a16:creationId xmlns:a16="http://schemas.microsoft.com/office/drawing/2014/main" id="{4DB3DFF8-C021-4A5E-AB96-082F0B29EBC0}"/>
                  </a:ext>
                </a:extLst>
              </p:cNvPr>
              <p:cNvSpPr/>
              <p:nvPr/>
            </p:nvSpPr>
            <p:spPr bwMode="auto">
              <a:xfrm>
                <a:off x="2333230" y="3135313"/>
                <a:ext cx="1251799" cy="1251799"/>
              </a:xfrm>
              <a:prstGeom prst="ellipse">
                <a:avLst/>
              </a:prstGeom>
              <a:noFill/>
              <a:ln w="76200">
                <a:solidFill>
                  <a:schemeClr val="bg1">
                    <a:lumMod val="75000"/>
                    <a:alpha val="17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5" name="Block Arc 24">
                <a:extLst>
                  <a:ext uri="{FF2B5EF4-FFF2-40B4-BE49-F238E27FC236}">
                    <a16:creationId xmlns:a16="http://schemas.microsoft.com/office/drawing/2014/main" id="{3ACD1AE0-0970-4A5B-80FD-6DD3500A86D6}"/>
                  </a:ext>
                </a:extLst>
              </p:cNvPr>
              <p:cNvSpPr/>
              <p:nvPr/>
            </p:nvSpPr>
            <p:spPr bwMode="auto">
              <a:xfrm>
                <a:off x="2336583" y="3138666"/>
                <a:ext cx="1245092" cy="1245092"/>
              </a:xfrm>
              <a:prstGeom prst="blockArc">
                <a:avLst>
                  <a:gd name="adj1" fmla="val 497237"/>
                  <a:gd name="adj2" fmla="val 16181299"/>
                  <a:gd name="adj3" fmla="val 0"/>
                </a:avLst>
              </a:prstGeom>
              <a:solidFill>
                <a:schemeClr val="tx1"/>
              </a:solidFill>
              <a:ln w="762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6" name="Oval 25">
                <a:extLst>
                  <a:ext uri="{FF2B5EF4-FFF2-40B4-BE49-F238E27FC236}">
                    <a16:creationId xmlns:a16="http://schemas.microsoft.com/office/drawing/2014/main" id="{12ADAB59-8E02-49E7-85D1-062FA3F16626}"/>
                  </a:ext>
                </a:extLst>
              </p:cNvPr>
              <p:cNvSpPr/>
              <p:nvPr/>
            </p:nvSpPr>
            <p:spPr bwMode="auto">
              <a:xfrm>
                <a:off x="3501622" y="3738526"/>
                <a:ext cx="131086" cy="131086"/>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23" name="TextBox 22">
              <a:extLst>
                <a:ext uri="{FF2B5EF4-FFF2-40B4-BE49-F238E27FC236}">
                  <a16:creationId xmlns:a16="http://schemas.microsoft.com/office/drawing/2014/main" id="{300784AA-7AFC-4FA2-91BA-AB4BCC364B4B}"/>
                </a:ext>
              </a:extLst>
            </p:cNvPr>
            <p:cNvSpPr txBox="1"/>
            <p:nvPr/>
          </p:nvSpPr>
          <p:spPr>
            <a:xfrm>
              <a:off x="2383223" y="3162411"/>
              <a:ext cx="981210" cy="584775"/>
            </a:xfrm>
            <a:prstGeom prst="rect">
              <a:avLst/>
            </a:prstGeom>
            <a:noFill/>
          </p:spPr>
          <p:txBody>
            <a:bodyPr wrap="square" rtlCol="0">
              <a:spAutoFit/>
            </a:bodyPr>
            <a:lstStyle/>
            <a:p>
              <a:pPr algn="ctr"/>
              <a:r>
                <a:rPr lang="en-US" sz="3200" dirty="0">
                  <a:solidFill>
                    <a:schemeClr val="bg1">
                      <a:lumMod val="50000"/>
                    </a:schemeClr>
                  </a:solidFill>
                  <a:latin typeface="+mj-lt"/>
                </a:rPr>
                <a:t>71%</a:t>
              </a:r>
            </a:p>
          </p:txBody>
        </p:sp>
      </p:grpSp>
      <p:sp>
        <p:nvSpPr>
          <p:cNvPr id="27" name="TextBox 26">
            <a:extLst>
              <a:ext uri="{FF2B5EF4-FFF2-40B4-BE49-F238E27FC236}">
                <a16:creationId xmlns:a16="http://schemas.microsoft.com/office/drawing/2014/main" id="{91F999AD-B7EC-4F19-BC38-C39EF6C007AB}"/>
              </a:ext>
            </a:extLst>
          </p:cNvPr>
          <p:cNvSpPr txBox="1"/>
          <p:nvPr/>
        </p:nvSpPr>
        <p:spPr>
          <a:xfrm>
            <a:off x="8821450" y="5051467"/>
            <a:ext cx="1580967" cy="338554"/>
          </a:xfrm>
          <a:prstGeom prst="rect">
            <a:avLst/>
          </a:prstGeom>
          <a:noFill/>
        </p:spPr>
        <p:txBody>
          <a:bodyPr wrap="square" rtlCol="0">
            <a:spAutoFit/>
          </a:bodyPr>
          <a:lstStyle/>
          <a:p>
            <a:pPr algn="ctr"/>
            <a:r>
              <a:rPr lang="en-US" sz="1600" b="1" dirty="0">
                <a:solidFill>
                  <a:srgbClr val="4472C4"/>
                </a:solidFill>
                <a:latin typeface="+mj-lt"/>
              </a:rPr>
              <a:t>Insert title here</a:t>
            </a:r>
          </a:p>
        </p:txBody>
      </p:sp>
      <p:sp>
        <p:nvSpPr>
          <p:cNvPr id="28" name="TextBox 27">
            <a:extLst>
              <a:ext uri="{FF2B5EF4-FFF2-40B4-BE49-F238E27FC236}">
                <a16:creationId xmlns:a16="http://schemas.microsoft.com/office/drawing/2014/main" id="{BA1F21AF-B49C-4838-BC4F-F601087905D9}"/>
              </a:ext>
            </a:extLst>
          </p:cNvPr>
          <p:cNvSpPr txBox="1"/>
          <p:nvPr/>
        </p:nvSpPr>
        <p:spPr>
          <a:xfrm>
            <a:off x="8655352" y="5371371"/>
            <a:ext cx="1913163"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There are many variations of passages of lorem ipsum available, but the .</a:t>
            </a:r>
          </a:p>
        </p:txBody>
      </p:sp>
      <p:sp>
        <p:nvSpPr>
          <p:cNvPr id="29" name="Rectangle 28">
            <a:extLst>
              <a:ext uri="{FF2B5EF4-FFF2-40B4-BE49-F238E27FC236}">
                <a16:creationId xmlns:a16="http://schemas.microsoft.com/office/drawing/2014/main" id="{A98E5328-D824-4B37-95DC-D3B529A8DF73}"/>
              </a:ext>
            </a:extLst>
          </p:cNvPr>
          <p:cNvSpPr/>
          <p:nvPr/>
        </p:nvSpPr>
        <p:spPr>
          <a:xfrm>
            <a:off x="3070672" y="769332"/>
            <a:ext cx="6050656" cy="769441"/>
          </a:xfrm>
          <a:prstGeom prst="rect">
            <a:avLst/>
          </a:prstGeom>
        </p:spPr>
        <p:txBody>
          <a:bodyPr wrap="square">
            <a:spAutoFit/>
          </a:bodyPr>
          <a:lstStyle/>
          <a:p>
            <a:pPr algn="ctr"/>
            <a:r>
              <a:rPr lang="en-US" sz="4400" dirty="0">
                <a:solidFill>
                  <a:srgbClr val="4472C4"/>
                </a:solidFill>
                <a:latin typeface="Roboto Bk" pitchFamily="2" charset="0"/>
                <a:ea typeface="Roboto Bk" pitchFamily="2" charset="0"/>
              </a:rPr>
              <a:t>COMPANY MISSION</a:t>
            </a:r>
          </a:p>
        </p:txBody>
      </p:sp>
      <p:sp>
        <p:nvSpPr>
          <p:cNvPr id="30" name="TextBox 29">
            <a:extLst>
              <a:ext uri="{FF2B5EF4-FFF2-40B4-BE49-F238E27FC236}">
                <a16:creationId xmlns:a16="http://schemas.microsoft.com/office/drawing/2014/main" id="{24E92408-05FC-4FFE-BA68-4A98E30CF13B}"/>
              </a:ext>
            </a:extLst>
          </p:cNvPr>
          <p:cNvSpPr txBox="1"/>
          <p:nvPr/>
        </p:nvSpPr>
        <p:spPr>
          <a:xfrm>
            <a:off x="2189723" y="1868932"/>
            <a:ext cx="7812553" cy="73866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There are many variations of passages of lorem ipsum available, but the majority have suffered alteration in some form, by injected humour, or randomized words which don't look even slightly believable. If you are going to use A passage of lorem If you are going to use a passage of Lorem Ipsum, you need to be sure there isn't anything embarrassing hidden in the middle of text. There are many variations of passages .</a:t>
            </a:r>
          </a:p>
        </p:txBody>
      </p:sp>
    </p:spTree>
    <p:extLst>
      <p:ext uri="{BB962C8B-B14F-4D97-AF65-F5344CB8AC3E}">
        <p14:creationId xmlns:p14="http://schemas.microsoft.com/office/powerpoint/2010/main" val="210434238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par>
                                <p:cTn id="32" presetID="22" presetClass="entr" presetSubtype="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500"/>
                                        <p:tgtEl>
                                          <p:spTgt spid="2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500"/>
                                        <p:tgtEl>
                                          <p:spTgt spid="29"/>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p:bldP spid="12" grpId="0"/>
      <p:bldP spid="19" grpId="0"/>
      <p:bldP spid="20"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F37198E3-89FC-46AC-9A71-BC1363D123A2}"/>
              </a:ext>
            </a:extLst>
          </p:cNvPr>
          <p:cNvPicPr>
            <a:picLocks noGrp="1" noChangeAspect="1"/>
          </p:cNvPicPr>
          <p:nvPr>
            <p:ph type="pic" sz="quarter" idx="10"/>
          </p:nvPr>
        </p:nvPicPr>
        <p:blipFill rotWithShape="1">
          <a:blip r:embed="rId2"/>
          <a:srcRect t="4188" b="30694"/>
          <a:stretch/>
        </p:blipFill>
        <p:spPr>
          <a:xfrm>
            <a:off x="0" y="781844"/>
            <a:ext cx="12192000" cy="5294312"/>
          </a:xfrm>
        </p:spPr>
      </p:pic>
      <p:sp>
        <p:nvSpPr>
          <p:cNvPr id="2" name="Rectangle 1">
            <a:extLst>
              <a:ext uri="{FF2B5EF4-FFF2-40B4-BE49-F238E27FC236}">
                <a16:creationId xmlns:a16="http://schemas.microsoft.com/office/drawing/2014/main" id="{751A32FF-A446-4629-8D4B-6B34AE2961CA}"/>
              </a:ext>
            </a:extLst>
          </p:cNvPr>
          <p:cNvSpPr/>
          <p:nvPr/>
        </p:nvSpPr>
        <p:spPr>
          <a:xfrm>
            <a:off x="7454254" y="781844"/>
            <a:ext cx="3753853" cy="529431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37DEF98-0F09-4C49-8DBC-90B1A1F605EA}"/>
              </a:ext>
            </a:extLst>
          </p:cNvPr>
          <p:cNvSpPr/>
          <p:nvPr/>
        </p:nvSpPr>
        <p:spPr>
          <a:xfrm>
            <a:off x="7899111" y="1729841"/>
            <a:ext cx="2864140" cy="1323439"/>
          </a:xfrm>
          <a:prstGeom prst="rect">
            <a:avLst/>
          </a:prstGeom>
        </p:spPr>
        <p:txBody>
          <a:bodyPr wrap="square">
            <a:spAutoFit/>
          </a:bodyPr>
          <a:lstStyle/>
          <a:p>
            <a:pPr algn="ctr"/>
            <a:r>
              <a:rPr lang="en-US" sz="4000" dirty="0">
                <a:solidFill>
                  <a:srgbClr val="FFFF00"/>
                </a:solidFill>
                <a:latin typeface="Droid Serif" panose="02020600060500020200" pitchFamily="18" charset="0"/>
                <a:ea typeface="Droid Serif" panose="02020600060500020200" pitchFamily="18" charset="0"/>
                <a:cs typeface="Droid Serif" panose="02020600060500020200" pitchFamily="18" charset="0"/>
              </a:rPr>
              <a:t>CREATIVE COMPANY</a:t>
            </a:r>
          </a:p>
        </p:txBody>
      </p:sp>
      <p:sp>
        <p:nvSpPr>
          <p:cNvPr id="4" name="TextBox 3">
            <a:extLst>
              <a:ext uri="{FF2B5EF4-FFF2-40B4-BE49-F238E27FC236}">
                <a16:creationId xmlns:a16="http://schemas.microsoft.com/office/drawing/2014/main" id="{BADD9E4D-F704-4E4B-8B0A-622819B2C10A}"/>
              </a:ext>
            </a:extLst>
          </p:cNvPr>
          <p:cNvSpPr txBox="1"/>
          <p:nvPr/>
        </p:nvSpPr>
        <p:spPr>
          <a:xfrm>
            <a:off x="7784341" y="3283796"/>
            <a:ext cx="3093678" cy="110799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solidFill>
              </a:rPr>
              <a:t>There are many variations of passages of lorem ipsum available, but the majority have suffered alteration in some form, by injected humour, or randomized words which don't look even slightly believable. If you are going to use A passage of lorem If you .</a:t>
            </a:r>
          </a:p>
        </p:txBody>
      </p:sp>
      <p:grpSp>
        <p:nvGrpSpPr>
          <p:cNvPr id="5" name="Group 4">
            <a:extLst>
              <a:ext uri="{FF2B5EF4-FFF2-40B4-BE49-F238E27FC236}">
                <a16:creationId xmlns:a16="http://schemas.microsoft.com/office/drawing/2014/main" id="{7008C53A-5994-407E-B23E-4E73E2F72D0B}"/>
              </a:ext>
            </a:extLst>
          </p:cNvPr>
          <p:cNvGrpSpPr/>
          <p:nvPr/>
        </p:nvGrpSpPr>
        <p:grpSpPr>
          <a:xfrm>
            <a:off x="8494190" y="4820382"/>
            <a:ext cx="1673981" cy="307777"/>
            <a:chOff x="2255315" y="4820382"/>
            <a:chExt cx="1673981" cy="307777"/>
          </a:xfrm>
        </p:grpSpPr>
        <p:sp>
          <p:nvSpPr>
            <p:cNvPr id="6" name="Rounded Rectangle 9">
              <a:extLst>
                <a:ext uri="{FF2B5EF4-FFF2-40B4-BE49-F238E27FC236}">
                  <a16:creationId xmlns:a16="http://schemas.microsoft.com/office/drawing/2014/main" id="{E8653240-EC46-48F1-96A3-EFB564C24F76}"/>
                </a:ext>
              </a:extLst>
            </p:cNvPr>
            <p:cNvSpPr/>
            <p:nvPr/>
          </p:nvSpPr>
          <p:spPr>
            <a:xfrm>
              <a:off x="2255315" y="4835084"/>
              <a:ext cx="1673981" cy="27837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CA089A-1CD9-488F-8217-1CBBB06B66B9}"/>
                </a:ext>
              </a:extLst>
            </p:cNvPr>
            <p:cNvSpPr/>
            <p:nvPr/>
          </p:nvSpPr>
          <p:spPr>
            <a:xfrm>
              <a:off x="2564789" y="4820382"/>
              <a:ext cx="1055033" cy="307777"/>
            </a:xfrm>
            <a:prstGeom prst="rect">
              <a:avLst/>
            </a:prstGeom>
          </p:spPr>
          <p:txBody>
            <a:bodyPr wrap="none">
              <a:spAutoFit/>
            </a:bodyPr>
            <a:lstStyle/>
            <a:p>
              <a:pPr algn="ctr"/>
              <a:r>
                <a:rPr lang="en-US" sz="1400" dirty="0">
                  <a:solidFill>
                    <a:schemeClr val="bg1"/>
                  </a:solidFill>
                </a:rPr>
                <a:t>Read more</a:t>
              </a:r>
            </a:p>
          </p:txBody>
        </p:sp>
      </p:grpSp>
    </p:spTree>
    <p:extLst>
      <p:ext uri="{BB962C8B-B14F-4D97-AF65-F5344CB8AC3E}">
        <p14:creationId xmlns:p14="http://schemas.microsoft.com/office/powerpoint/2010/main" val="245547160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0933277A-045E-4C11-AA19-816A8B5B4BF4}"/>
              </a:ext>
            </a:extLst>
          </p:cNvPr>
          <p:cNvPicPr>
            <a:picLocks noGrp="1" noChangeAspect="1"/>
          </p:cNvPicPr>
          <p:nvPr>
            <p:ph type="pic" sz="quarter" idx="10"/>
          </p:nvPr>
        </p:nvPicPr>
        <p:blipFill>
          <a:blip r:embed="rId2"/>
          <a:srcRect t="7813" b="7813"/>
          <a:stretch>
            <a:fillRect/>
          </a:stretch>
        </p:blipFill>
        <p:spPr/>
      </p:pic>
      <p:sp>
        <p:nvSpPr>
          <p:cNvPr id="18" name="Rectangle 17">
            <a:extLst>
              <a:ext uri="{FF2B5EF4-FFF2-40B4-BE49-F238E27FC236}">
                <a16:creationId xmlns:a16="http://schemas.microsoft.com/office/drawing/2014/main" id="{C6A9EF56-7052-4D98-AACD-461CFB6E2636}"/>
              </a:ext>
            </a:extLst>
          </p:cNvPr>
          <p:cNvSpPr/>
          <p:nvPr/>
        </p:nvSpPr>
        <p:spPr>
          <a:xfrm>
            <a:off x="0" y="0"/>
            <a:ext cx="12192000" cy="6858000"/>
          </a:xfrm>
          <a:prstGeom prst="rect">
            <a:avLst/>
          </a:prstGeom>
          <a:gradFill>
            <a:gsLst>
              <a:gs pos="40000">
                <a:schemeClr val="tx1">
                  <a:alpha val="46000"/>
                </a:schemeClr>
              </a:gs>
              <a:gs pos="0">
                <a:schemeClr val="bg1">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 name="Rectangle 1">
            <a:extLst>
              <a:ext uri="{FF2B5EF4-FFF2-40B4-BE49-F238E27FC236}">
                <a16:creationId xmlns:a16="http://schemas.microsoft.com/office/drawing/2014/main" id="{F1C9D5F2-8452-4476-A33F-6A86C33569E6}"/>
              </a:ext>
            </a:extLst>
          </p:cNvPr>
          <p:cNvSpPr/>
          <p:nvPr/>
        </p:nvSpPr>
        <p:spPr>
          <a:xfrm>
            <a:off x="1380921" y="2182063"/>
            <a:ext cx="4653377" cy="1446550"/>
          </a:xfrm>
          <a:prstGeom prst="rect">
            <a:avLst/>
          </a:prstGeom>
        </p:spPr>
        <p:txBody>
          <a:bodyPr wrap="square">
            <a:spAutoFit/>
          </a:bodyPr>
          <a:lstStyle/>
          <a:p>
            <a:r>
              <a:rPr lang="en-US" sz="4400" dirty="0">
                <a:solidFill>
                  <a:srgbClr val="FFFF00"/>
                </a:solidFill>
                <a:latin typeface="Droid Serif" panose="02020600060500020200" pitchFamily="18" charset="0"/>
                <a:ea typeface="Droid Serif" panose="02020600060500020200" pitchFamily="18" charset="0"/>
                <a:cs typeface="Droid Serif" panose="02020600060500020200" pitchFamily="18" charset="0"/>
              </a:rPr>
              <a:t>WHAT OUR COMPANY DOES</a:t>
            </a:r>
          </a:p>
        </p:txBody>
      </p:sp>
      <p:sp>
        <p:nvSpPr>
          <p:cNvPr id="4" name="Rectangle 3">
            <a:extLst>
              <a:ext uri="{FF2B5EF4-FFF2-40B4-BE49-F238E27FC236}">
                <a16:creationId xmlns:a16="http://schemas.microsoft.com/office/drawing/2014/main" id="{D6AEF6C3-27C4-458F-96E0-08B05C49D429}"/>
              </a:ext>
            </a:extLst>
          </p:cNvPr>
          <p:cNvSpPr/>
          <p:nvPr/>
        </p:nvSpPr>
        <p:spPr>
          <a:xfrm>
            <a:off x="1380921" y="1880030"/>
            <a:ext cx="2994987" cy="307777"/>
          </a:xfrm>
          <a:prstGeom prst="rect">
            <a:avLst/>
          </a:prstGeom>
        </p:spPr>
        <p:txBody>
          <a:bodyPr wrap="none">
            <a:spAutoFit/>
          </a:bodyPr>
          <a:lstStyle/>
          <a:p>
            <a:r>
              <a:rPr lang="en-US" sz="1400" dirty="0">
                <a:solidFill>
                  <a:schemeClr val="bg1"/>
                </a:solidFill>
                <a:latin typeface="Roboto Lt" pitchFamily="2" charset="0"/>
                <a:ea typeface="Roboto Lt" pitchFamily="2" charset="0"/>
              </a:rPr>
              <a:t>Type the subtitle of your great here</a:t>
            </a:r>
          </a:p>
        </p:txBody>
      </p:sp>
      <p:sp>
        <p:nvSpPr>
          <p:cNvPr id="5" name="TextBox 4">
            <a:extLst>
              <a:ext uri="{FF2B5EF4-FFF2-40B4-BE49-F238E27FC236}">
                <a16:creationId xmlns:a16="http://schemas.microsoft.com/office/drawing/2014/main" id="{0CC114C2-E146-4E04-8336-29BD7D1D1B1F}"/>
              </a:ext>
            </a:extLst>
          </p:cNvPr>
          <p:cNvSpPr txBox="1"/>
          <p:nvPr/>
        </p:nvSpPr>
        <p:spPr>
          <a:xfrm>
            <a:off x="1380921" y="3776757"/>
            <a:ext cx="6053137"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There are many variations of passages of lorem ipsum available, but the majority have suffered alteration in some form, by injected humour, or randomized words which don't look even slightly believable. If you are going to use A passage of lorem If you .</a:t>
            </a:r>
          </a:p>
        </p:txBody>
      </p:sp>
      <p:sp>
        <p:nvSpPr>
          <p:cNvPr id="6" name="Rectangle 5">
            <a:extLst>
              <a:ext uri="{FF2B5EF4-FFF2-40B4-BE49-F238E27FC236}">
                <a16:creationId xmlns:a16="http://schemas.microsoft.com/office/drawing/2014/main" id="{937AD87B-C27B-40A1-A55F-FE494AD5A814}"/>
              </a:ext>
            </a:extLst>
          </p:cNvPr>
          <p:cNvSpPr/>
          <p:nvPr/>
        </p:nvSpPr>
        <p:spPr>
          <a:xfrm>
            <a:off x="1380921" y="4577498"/>
            <a:ext cx="1829480" cy="392308"/>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47DC4B6F-27C9-40A2-94A2-502AD90326EB}"/>
              </a:ext>
            </a:extLst>
          </p:cNvPr>
          <p:cNvSpPr/>
          <p:nvPr/>
        </p:nvSpPr>
        <p:spPr>
          <a:xfrm>
            <a:off x="3472962" y="4577498"/>
            <a:ext cx="1829480" cy="392308"/>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A812DAAF-7B08-419D-917A-2CBC40D270D2}"/>
              </a:ext>
            </a:extLst>
          </p:cNvPr>
          <p:cNvSpPr/>
          <p:nvPr/>
        </p:nvSpPr>
        <p:spPr>
          <a:xfrm>
            <a:off x="5565004" y="4577498"/>
            <a:ext cx="1829480" cy="392308"/>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BE087EA9-E053-4310-8348-313445592089}"/>
              </a:ext>
            </a:extLst>
          </p:cNvPr>
          <p:cNvSpPr txBox="1"/>
          <p:nvPr/>
        </p:nvSpPr>
        <p:spPr>
          <a:xfrm>
            <a:off x="1505178" y="4619764"/>
            <a:ext cx="1580967" cy="307777"/>
          </a:xfrm>
          <a:prstGeom prst="rect">
            <a:avLst/>
          </a:prstGeom>
          <a:noFill/>
        </p:spPr>
        <p:txBody>
          <a:bodyPr wrap="square" rtlCol="0">
            <a:spAutoFit/>
          </a:bodyPr>
          <a:lstStyle/>
          <a:p>
            <a:pPr algn="ctr"/>
            <a:r>
              <a:rPr lang="en-US" sz="1400" b="1" dirty="0">
                <a:latin typeface="+mj-lt"/>
              </a:rPr>
              <a:t>Insert title here</a:t>
            </a:r>
          </a:p>
        </p:txBody>
      </p:sp>
      <p:sp>
        <p:nvSpPr>
          <p:cNvPr id="10" name="TextBox 9">
            <a:extLst>
              <a:ext uri="{FF2B5EF4-FFF2-40B4-BE49-F238E27FC236}">
                <a16:creationId xmlns:a16="http://schemas.microsoft.com/office/drawing/2014/main" id="{62DF4D8A-A3C7-4E17-B008-457FD94617C5}"/>
              </a:ext>
            </a:extLst>
          </p:cNvPr>
          <p:cNvSpPr txBox="1"/>
          <p:nvPr/>
        </p:nvSpPr>
        <p:spPr>
          <a:xfrm>
            <a:off x="3597219" y="4619764"/>
            <a:ext cx="1580967" cy="307777"/>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1400" b="1" dirty="0">
                <a:latin typeface="+mj-lt"/>
              </a:rPr>
              <a:t>Insert title here</a:t>
            </a:r>
          </a:p>
        </p:txBody>
      </p:sp>
      <p:sp>
        <p:nvSpPr>
          <p:cNvPr id="11" name="TextBox 10">
            <a:extLst>
              <a:ext uri="{FF2B5EF4-FFF2-40B4-BE49-F238E27FC236}">
                <a16:creationId xmlns:a16="http://schemas.microsoft.com/office/drawing/2014/main" id="{797B8EBB-44B6-4BF9-BA97-8006C756CACA}"/>
              </a:ext>
            </a:extLst>
          </p:cNvPr>
          <p:cNvSpPr txBox="1"/>
          <p:nvPr/>
        </p:nvSpPr>
        <p:spPr>
          <a:xfrm>
            <a:off x="5689261" y="4619764"/>
            <a:ext cx="1580967" cy="307777"/>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1400" b="1" dirty="0">
                <a:latin typeface="+mj-lt"/>
              </a:rPr>
              <a:t>Insert title here</a:t>
            </a:r>
          </a:p>
        </p:txBody>
      </p:sp>
    </p:spTree>
    <p:extLst>
      <p:ext uri="{BB962C8B-B14F-4D97-AF65-F5344CB8AC3E}">
        <p14:creationId xmlns:p14="http://schemas.microsoft.com/office/powerpoint/2010/main" val="365911361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animBg="1"/>
      <p:bldP spid="8" grpId="0" animBg="1"/>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B146A3D-7274-4CA4-998F-DB115B5848B7}"/>
              </a:ext>
            </a:extLst>
          </p:cNvPr>
          <p:cNvSpPr txBox="1">
            <a:spLocks/>
          </p:cNvSpPr>
          <p:nvPr/>
        </p:nvSpPr>
        <p:spPr>
          <a:xfrm>
            <a:off x="2819401" y="445560"/>
            <a:ext cx="6554068" cy="660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4472C4"/>
                </a:solidFill>
                <a:latin typeface="Droid Serif" panose="02020600060500020200" pitchFamily="18" charset="0"/>
                <a:ea typeface="Droid Serif" panose="02020600060500020200" pitchFamily="18" charset="0"/>
                <a:cs typeface="Droid Serif" panose="02020600060500020200" pitchFamily="18" charset="0"/>
              </a:rPr>
              <a:t>PRODUCTS &amp; SERVICES</a:t>
            </a:r>
          </a:p>
        </p:txBody>
      </p:sp>
      <p:sp>
        <p:nvSpPr>
          <p:cNvPr id="3" name="Freeform 4">
            <a:extLst>
              <a:ext uri="{FF2B5EF4-FFF2-40B4-BE49-F238E27FC236}">
                <a16:creationId xmlns:a16="http://schemas.microsoft.com/office/drawing/2014/main" id="{BFE03E78-BEB9-4B3D-BEFE-640BB26D2D34}"/>
              </a:ext>
            </a:extLst>
          </p:cNvPr>
          <p:cNvSpPr>
            <a:spLocks noChangeArrowheads="1"/>
          </p:cNvSpPr>
          <p:nvPr/>
        </p:nvSpPr>
        <p:spPr bwMode="auto">
          <a:xfrm>
            <a:off x="779464" y="1964643"/>
            <a:ext cx="1871115" cy="2134683"/>
          </a:xfrm>
          <a:custGeom>
            <a:avLst/>
            <a:gdLst>
              <a:gd name="connsiteX0" fmla="*/ 65059 w 1871115"/>
              <a:gd name="connsiteY0" fmla="*/ 0 h 2134683"/>
              <a:gd name="connsiteX1" fmla="*/ 1806056 w 1871115"/>
              <a:gd name="connsiteY1" fmla="*/ 0 h 2134683"/>
              <a:gd name="connsiteX2" fmla="*/ 1871115 w 1871115"/>
              <a:gd name="connsiteY2" fmla="*/ 65059 h 2134683"/>
              <a:gd name="connsiteX3" fmla="*/ 1871115 w 1871115"/>
              <a:gd name="connsiteY3" fmla="*/ 2069624 h 2134683"/>
              <a:gd name="connsiteX4" fmla="*/ 1806056 w 1871115"/>
              <a:gd name="connsiteY4" fmla="*/ 2134683 h 2134683"/>
              <a:gd name="connsiteX5" fmla="*/ 65059 w 1871115"/>
              <a:gd name="connsiteY5" fmla="*/ 2134683 h 2134683"/>
              <a:gd name="connsiteX6" fmla="*/ 0 w 1871115"/>
              <a:gd name="connsiteY6" fmla="*/ 2069624 h 2134683"/>
              <a:gd name="connsiteX7" fmla="*/ 0 w 1871115"/>
              <a:gd name="connsiteY7" fmla="*/ 65059 h 2134683"/>
              <a:gd name="connsiteX8" fmla="*/ 65059 w 1871115"/>
              <a:gd name="connsiteY8" fmla="*/ 0 h 213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115" h="2134683">
                <a:moveTo>
                  <a:pt x="65059" y="0"/>
                </a:moveTo>
                <a:lnTo>
                  <a:pt x="1806056" y="0"/>
                </a:lnTo>
                <a:cubicBezTo>
                  <a:pt x="1841987" y="0"/>
                  <a:pt x="1871115" y="29128"/>
                  <a:pt x="1871115" y="65059"/>
                </a:cubicBezTo>
                <a:lnTo>
                  <a:pt x="1871115" y="2069624"/>
                </a:lnTo>
                <a:cubicBezTo>
                  <a:pt x="1871115" y="2105555"/>
                  <a:pt x="1841987" y="2134683"/>
                  <a:pt x="1806056" y="2134683"/>
                </a:cubicBezTo>
                <a:lnTo>
                  <a:pt x="65059" y="2134683"/>
                </a:lnTo>
                <a:cubicBezTo>
                  <a:pt x="29128" y="2134683"/>
                  <a:pt x="0" y="2105555"/>
                  <a:pt x="0" y="2069624"/>
                </a:cubicBezTo>
                <a:lnTo>
                  <a:pt x="0" y="65059"/>
                </a:lnTo>
                <a:cubicBezTo>
                  <a:pt x="0" y="29128"/>
                  <a:pt x="29128" y="0"/>
                  <a:pt x="65059" y="0"/>
                </a:cubicBezTo>
                <a:close/>
              </a:path>
            </a:pathLst>
          </a:custGeom>
          <a:solidFill>
            <a:srgbClr val="4472C4"/>
          </a:solidFill>
          <a:ln>
            <a:noFill/>
          </a:ln>
        </p:spPr>
        <p:txBody>
          <a:bodyPr wrap="square" lIns="0" tIns="0" rIns="0" bIns="0" anchor="ctr">
            <a:no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p>
        </p:txBody>
      </p:sp>
      <p:sp>
        <p:nvSpPr>
          <p:cNvPr id="4" name="Freeform 6">
            <a:extLst>
              <a:ext uri="{FF2B5EF4-FFF2-40B4-BE49-F238E27FC236}">
                <a16:creationId xmlns:a16="http://schemas.microsoft.com/office/drawing/2014/main" id="{21DFB915-CF08-4838-A837-7FFF80AC2962}"/>
              </a:ext>
            </a:extLst>
          </p:cNvPr>
          <p:cNvSpPr>
            <a:spLocks noChangeArrowheads="1"/>
          </p:cNvSpPr>
          <p:nvPr/>
        </p:nvSpPr>
        <p:spPr bwMode="auto">
          <a:xfrm>
            <a:off x="2747121" y="1964643"/>
            <a:ext cx="1871115" cy="2134683"/>
          </a:xfrm>
          <a:custGeom>
            <a:avLst/>
            <a:gdLst>
              <a:gd name="connsiteX0" fmla="*/ 65059 w 1871115"/>
              <a:gd name="connsiteY0" fmla="*/ 0 h 2134683"/>
              <a:gd name="connsiteX1" fmla="*/ 1806056 w 1871115"/>
              <a:gd name="connsiteY1" fmla="*/ 0 h 2134683"/>
              <a:gd name="connsiteX2" fmla="*/ 1871115 w 1871115"/>
              <a:gd name="connsiteY2" fmla="*/ 65059 h 2134683"/>
              <a:gd name="connsiteX3" fmla="*/ 1871115 w 1871115"/>
              <a:gd name="connsiteY3" fmla="*/ 2069624 h 2134683"/>
              <a:gd name="connsiteX4" fmla="*/ 1806056 w 1871115"/>
              <a:gd name="connsiteY4" fmla="*/ 2134683 h 2134683"/>
              <a:gd name="connsiteX5" fmla="*/ 65059 w 1871115"/>
              <a:gd name="connsiteY5" fmla="*/ 2134683 h 2134683"/>
              <a:gd name="connsiteX6" fmla="*/ 0 w 1871115"/>
              <a:gd name="connsiteY6" fmla="*/ 2069624 h 2134683"/>
              <a:gd name="connsiteX7" fmla="*/ 0 w 1871115"/>
              <a:gd name="connsiteY7" fmla="*/ 65059 h 2134683"/>
              <a:gd name="connsiteX8" fmla="*/ 65059 w 1871115"/>
              <a:gd name="connsiteY8" fmla="*/ 0 h 213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115" h="2134683">
                <a:moveTo>
                  <a:pt x="65059" y="0"/>
                </a:moveTo>
                <a:lnTo>
                  <a:pt x="1806056" y="0"/>
                </a:lnTo>
                <a:cubicBezTo>
                  <a:pt x="1841987" y="0"/>
                  <a:pt x="1871115" y="29128"/>
                  <a:pt x="1871115" y="65059"/>
                </a:cubicBezTo>
                <a:lnTo>
                  <a:pt x="1871115" y="2069624"/>
                </a:lnTo>
                <a:cubicBezTo>
                  <a:pt x="1871115" y="2105555"/>
                  <a:pt x="1841987" y="2134683"/>
                  <a:pt x="1806056" y="2134683"/>
                </a:cubicBezTo>
                <a:lnTo>
                  <a:pt x="65059" y="2134683"/>
                </a:lnTo>
                <a:cubicBezTo>
                  <a:pt x="29128" y="2134683"/>
                  <a:pt x="0" y="2105555"/>
                  <a:pt x="0" y="2069624"/>
                </a:cubicBezTo>
                <a:lnTo>
                  <a:pt x="0" y="65059"/>
                </a:lnTo>
                <a:cubicBezTo>
                  <a:pt x="0" y="29128"/>
                  <a:pt x="29128" y="0"/>
                  <a:pt x="65059" y="0"/>
                </a:cubicBezTo>
                <a:close/>
              </a:path>
            </a:pathLst>
          </a:custGeom>
          <a:solidFill>
            <a:schemeClr val="bg1">
              <a:lumMod val="50000"/>
            </a:schemeClr>
          </a:solidFill>
          <a:ln>
            <a:noFill/>
          </a:ln>
        </p:spPr>
        <p:txBody>
          <a:bodyPr wrap="square" lIns="0" tIns="0" rIns="0" bIns="0" anchor="ctr">
            <a:no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p>
        </p:txBody>
      </p:sp>
      <p:sp>
        <p:nvSpPr>
          <p:cNvPr id="5" name="Freeform 8">
            <a:extLst>
              <a:ext uri="{FF2B5EF4-FFF2-40B4-BE49-F238E27FC236}">
                <a16:creationId xmlns:a16="http://schemas.microsoft.com/office/drawing/2014/main" id="{E1DEE0A9-D013-43C2-BD5E-BF565FD8F274}"/>
              </a:ext>
            </a:extLst>
          </p:cNvPr>
          <p:cNvSpPr>
            <a:spLocks noChangeArrowheads="1"/>
          </p:cNvSpPr>
          <p:nvPr/>
        </p:nvSpPr>
        <p:spPr bwMode="auto">
          <a:xfrm>
            <a:off x="779464" y="4193254"/>
            <a:ext cx="1871115" cy="2134683"/>
          </a:xfrm>
          <a:custGeom>
            <a:avLst/>
            <a:gdLst>
              <a:gd name="connsiteX0" fmla="*/ 65059 w 1871115"/>
              <a:gd name="connsiteY0" fmla="*/ 0 h 2134683"/>
              <a:gd name="connsiteX1" fmla="*/ 1806056 w 1871115"/>
              <a:gd name="connsiteY1" fmla="*/ 0 h 2134683"/>
              <a:gd name="connsiteX2" fmla="*/ 1871115 w 1871115"/>
              <a:gd name="connsiteY2" fmla="*/ 65059 h 2134683"/>
              <a:gd name="connsiteX3" fmla="*/ 1871115 w 1871115"/>
              <a:gd name="connsiteY3" fmla="*/ 2069624 h 2134683"/>
              <a:gd name="connsiteX4" fmla="*/ 1806056 w 1871115"/>
              <a:gd name="connsiteY4" fmla="*/ 2134683 h 2134683"/>
              <a:gd name="connsiteX5" fmla="*/ 65059 w 1871115"/>
              <a:gd name="connsiteY5" fmla="*/ 2134683 h 2134683"/>
              <a:gd name="connsiteX6" fmla="*/ 0 w 1871115"/>
              <a:gd name="connsiteY6" fmla="*/ 2069624 h 2134683"/>
              <a:gd name="connsiteX7" fmla="*/ 0 w 1871115"/>
              <a:gd name="connsiteY7" fmla="*/ 65059 h 2134683"/>
              <a:gd name="connsiteX8" fmla="*/ 65059 w 1871115"/>
              <a:gd name="connsiteY8" fmla="*/ 0 h 213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115" h="2134683">
                <a:moveTo>
                  <a:pt x="65059" y="0"/>
                </a:moveTo>
                <a:lnTo>
                  <a:pt x="1806056" y="0"/>
                </a:lnTo>
                <a:cubicBezTo>
                  <a:pt x="1841987" y="0"/>
                  <a:pt x="1871115" y="29128"/>
                  <a:pt x="1871115" y="65059"/>
                </a:cubicBezTo>
                <a:lnTo>
                  <a:pt x="1871115" y="2069624"/>
                </a:lnTo>
                <a:cubicBezTo>
                  <a:pt x="1871115" y="2105555"/>
                  <a:pt x="1841987" y="2134683"/>
                  <a:pt x="1806056" y="2134683"/>
                </a:cubicBezTo>
                <a:lnTo>
                  <a:pt x="65059" y="2134683"/>
                </a:lnTo>
                <a:cubicBezTo>
                  <a:pt x="29128" y="2134683"/>
                  <a:pt x="0" y="2105555"/>
                  <a:pt x="0" y="2069624"/>
                </a:cubicBezTo>
                <a:lnTo>
                  <a:pt x="0" y="65059"/>
                </a:lnTo>
                <a:cubicBezTo>
                  <a:pt x="0" y="29128"/>
                  <a:pt x="29128" y="0"/>
                  <a:pt x="65059" y="0"/>
                </a:cubicBezTo>
                <a:close/>
              </a:path>
            </a:pathLst>
          </a:custGeom>
          <a:solidFill>
            <a:schemeClr val="bg1">
              <a:lumMod val="50000"/>
            </a:schemeClr>
          </a:solidFill>
          <a:ln>
            <a:noFill/>
          </a:ln>
        </p:spPr>
        <p:txBody>
          <a:bodyPr wrap="square" lIns="0" tIns="0" rIns="0" bIns="0" anchor="ctr">
            <a:no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p>
        </p:txBody>
      </p:sp>
      <p:sp>
        <p:nvSpPr>
          <p:cNvPr id="6" name="Freeform 10">
            <a:extLst>
              <a:ext uri="{FF2B5EF4-FFF2-40B4-BE49-F238E27FC236}">
                <a16:creationId xmlns:a16="http://schemas.microsoft.com/office/drawing/2014/main" id="{24CAC09E-E253-499D-9092-8EF0144084F8}"/>
              </a:ext>
            </a:extLst>
          </p:cNvPr>
          <p:cNvSpPr>
            <a:spLocks noChangeArrowheads="1"/>
          </p:cNvSpPr>
          <p:nvPr/>
        </p:nvSpPr>
        <p:spPr bwMode="auto">
          <a:xfrm>
            <a:off x="2747121" y="4193254"/>
            <a:ext cx="1871115" cy="2134683"/>
          </a:xfrm>
          <a:custGeom>
            <a:avLst/>
            <a:gdLst>
              <a:gd name="connsiteX0" fmla="*/ 65059 w 1871115"/>
              <a:gd name="connsiteY0" fmla="*/ 0 h 2134683"/>
              <a:gd name="connsiteX1" fmla="*/ 1806056 w 1871115"/>
              <a:gd name="connsiteY1" fmla="*/ 0 h 2134683"/>
              <a:gd name="connsiteX2" fmla="*/ 1871115 w 1871115"/>
              <a:gd name="connsiteY2" fmla="*/ 65059 h 2134683"/>
              <a:gd name="connsiteX3" fmla="*/ 1871115 w 1871115"/>
              <a:gd name="connsiteY3" fmla="*/ 2069624 h 2134683"/>
              <a:gd name="connsiteX4" fmla="*/ 1806056 w 1871115"/>
              <a:gd name="connsiteY4" fmla="*/ 2134683 h 2134683"/>
              <a:gd name="connsiteX5" fmla="*/ 65059 w 1871115"/>
              <a:gd name="connsiteY5" fmla="*/ 2134683 h 2134683"/>
              <a:gd name="connsiteX6" fmla="*/ 0 w 1871115"/>
              <a:gd name="connsiteY6" fmla="*/ 2069624 h 2134683"/>
              <a:gd name="connsiteX7" fmla="*/ 0 w 1871115"/>
              <a:gd name="connsiteY7" fmla="*/ 65059 h 2134683"/>
              <a:gd name="connsiteX8" fmla="*/ 65059 w 1871115"/>
              <a:gd name="connsiteY8" fmla="*/ 0 h 213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115" h="2134683">
                <a:moveTo>
                  <a:pt x="65059" y="0"/>
                </a:moveTo>
                <a:lnTo>
                  <a:pt x="1806056" y="0"/>
                </a:lnTo>
                <a:cubicBezTo>
                  <a:pt x="1841987" y="0"/>
                  <a:pt x="1871115" y="29128"/>
                  <a:pt x="1871115" y="65059"/>
                </a:cubicBezTo>
                <a:lnTo>
                  <a:pt x="1871115" y="2069624"/>
                </a:lnTo>
                <a:cubicBezTo>
                  <a:pt x="1871115" y="2105555"/>
                  <a:pt x="1841987" y="2134683"/>
                  <a:pt x="1806056" y="2134683"/>
                </a:cubicBezTo>
                <a:lnTo>
                  <a:pt x="65059" y="2134683"/>
                </a:lnTo>
                <a:cubicBezTo>
                  <a:pt x="29128" y="2134683"/>
                  <a:pt x="0" y="2105555"/>
                  <a:pt x="0" y="2069624"/>
                </a:cubicBezTo>
                <a:lnTo>
                  <a:pt x="0" y="65059"/>
                </a:lnTo>
                <a:cubicBezTo>
                  <a:pt x="0" y="29128"/>
                  <a:pt x="29128" y="0"/>
                  <a:pt x="65059" y="0"/>
                </a:cubicBezTo>
                <a:close/>
              </a:path>
            </a:pathLst>
          </a:custGeom>
          <a:solidFill>
            <a:srgbClr val="4472C4"/>
          </a:solidFill>
          <a:ln>
            <a:noFill/>
          </a:ln>
        </p:spPr>
        <p:txBody>
          <a:bodyPr wrap="square" lIns="0" tIns="0" rIns="0" bIns="0" anchor="ctr">
            <a:no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p>
        </p:txBody>
      </p:sp>
      <p:sp>
        <p:nvSpPr>
          <p:cNvPr id="7" name="Shape 2588">
            <a:extLst>
              <a:ext uri="{FF2B5EF4-FFF2-40B4-BE49-F238E27FC236}">
                <a16:creationId xmlns:a16="http://schemas.microsoft.com/office/drawing/2014/main" id="{44A57E98-1EDF-44AE-B150-0C70D5C5E031}"/>
              </a:ext>
            </a:extLst>
          </p:cNvPr>
          <p:cNvSpPr/>
          <p:nvPr/>
        </p:nvSpPr>
        <p:spPr>
          <a:xfrm>
            <a:off x="3452020" y="2606387"/>
            <a:ext cx="461316" cy="41939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 name="Shape 2646">
            <a:extLst>
              <a:ext uri="{FF2B5EF4-FFF2-40B4-BE49-F238E27FC236}">
                <a16:creationId xmlns:a16="http://schemas.microsoft.com/office/drawing/2014/main" id="{DDC05571-ACDA-4156-B1E9-846738C87755}"/>
              </a:ext>
            </a:extLst>
          </p:cNvPr>
          <p:cNvSpPr/>
          <p:nvPr/>
        </p:nvSpPr>
        <p:spPr>
          <a:xfrm>
            <a:off x="1484363" y="4843201"/>
            <a:ext cx="461316" cy="40298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9" name="Freeform 14">
            <a:extLst>
              <a:ext uri="{FF2B5EF4-FFF2-40B4-BE49-F238E27FC236}">
                <a16:creationId xmlns:a16="http://schemas.microsoft.com/office/drawing/2014/main" id="{6B592CC0-FB7C-4B63-A226-9280418B75D0}"/>
              </a:ext>
            </a:extLst>
          </p:cNvPr>
          <p:cNvSpPr>
            <a:spLocks noChangeArrowheads="1"/>
          </p:cNvSpPr>
          <p:nvPr/>
        </p:nvSpPr>
        <p:spPr bwMode="auto">
          <a:xfrm>
            <a:off x="4714778" y="1964643"/>
            <a:ext cx="1871115" cy="2134683"/>
          </a:xfrm>
          <a:custGeom>
            <a:avLst/>
            <a:gdLst>
              <a:gd name="connsiteX0" fmla="*/ 65059 w 1871115"/>
              <a:gd name="connsiteY0" fmla="*/ 0 h 2134683"/>
              <a:gd name="connsiteX1" fmla="*/ 1806056 w 1871115"/>
              <a:gd name="connsiteY1" fmla="*/ 0 h 2134683"/>
              <a:gd name="connsiteX2" fmla="*/ 1871115 w 1871115"/>
              <a:gd name="connsiteY2" fmla="*/ 65059 h 2134683"/>
              <a:gd name="connsiteX3" fmla="*/ 1871115 w 1871115"/>
              <a:gd name="connsiteY3" fmla="*/ 2069624 h 2134683"/>
              <a:gd name="connsiteX4" fmla="*/ 1806056 w 1871115"/>
              <a:gd name="connsiteY4" fmla="*/ 2134683 h 2134683"/>
              <a:gd name="connsiteX5" fmla="*/ 65059 w 1871115"/>
              <a:gd name="connsiteY5" fmla="*/ 2134683 h 2134683"/>
              <a:gd name="connsiteX6" fmla="*/ 0 w 1871115"/>
              <a:gd name="connsiteY6" fmla="*/ 2069624 h 2134683"/>
              <a:gd name="connsiteX7" fmla="*/ 0 w 1871115"/>
              <a:gd name="connsiteY7" fmla="*/ 65059 h 2134683"/>
              <a:gd name="connsiteX8" fmla="*/ 65059 w 1871115"/>
              <a:gd name="connsiteY8" fmla="*/ 0 h 213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115" h="2134683">
                <a:moveTo>
                  <a:pt x="65059" y="0"/>
                </a:moveTo>
                <a:lnTo>
                  <a:pt x="1806056" y="0"/>
                </a:lnTo>
                <a:cubicBezTo>
                  <a:pt x="1841987" y="0"/>
                  <a:pt x="1871115" y="29128"/>
                  <a:pt x="1871115" y="65059"/>
                </a:cubicBezTo>
                <a:lnTo>
                  <a:pt x="1871115" y="2069624"/>
                </a:lnTo>
                <a:cubicBezTo>
                  <a:pt x="1871115" y="2105555"/>
                  <a:pt x="1841987" y="2134683"/>
                  <a:pt x="1806056" y="2134683"/>
                </a:cubicBezTo>
                <a:lnTo>
                  <a:pt x="65059" y="2134683"/>
                </a:lnTo>
                <a:cubicBezTo>
                  <a:pt x="29128" y="2134683"/>
                  <a:pt x="0" y="2105555"/>
                  <a:pt x="0" y="2069624"/>
                </a:cubicBezTo>
                <a:lnTo>
                  <a:pt x="0" y="65059"/>
                </a:lnTo>
                <a:cubicBezTo>
                  <a:pt x="0" y="29128"/>
                  <a:pt x="29128" y="0"/>
                  <a:pt x="65059" y="0"/>
                </a:cubicBezTo>
                <a:close/>
              </a:path>
            </a:pathLst>
          </a:custGeom>
          <a:solidFill>
            <a:srgbClr val="4472C4"/>
          </a:solidFill>
          <a:ln>
            <a:noFill/>
          </a:ln>
        </p:spPr>
        <p:txBody>
          <a:bodyPr wrap="square" lIns="0" tIns="0" rIns="0" bIns="0" anchor="ctr">
            <a:no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p>
        </p:txBody>
      </p:sp>
      <p:sp>
        <p:nvSpPr>
          <p:cNvPr id="10" name="Freeform 15">
            <a:extLst>
              <a:ext uri="{FF2B5EF4-FFF2-40B4-BE49-F238E27FC236}">
                <a16:creationId xmlns:a16="http://schemas.microsoft.com/office/drawing/2014/main" id="{6D79463B-0A0F-4825-A02C-43BD0A0FAD52}"/>
              </a:ext>
            </a:extLst>
          </p:cNvPr>
          <p:cNvSpPr>
            <a:spLocks noChangeArrowheads="1"/>
          </p:cNvSpPr>
          <p:nvPr/>
        </p:nvSpPr>
        <p:spPr bwMode="auto">
          <a:xfrm>
            <a:off x="4714778" y="4193254"/>
            <a:ext cx="1871115" cy="2134683"/>
          </a:xfrm>
          <a:custGeom>
            <a:avLst/>
            <a:gdLst>
              <a:gd name="connsiteX0" fmla="*/ 65059 w 1871115"/>
              <a:gd name="connsiteY0" fmla="*/ 0 h 2134683"/>
              <a:gd name="connsiteX1" fmla="*/ 1806056 w 1871115"/>
              <a:gd name="connsiteY1" fmla="*/ 0 h 2134683"/>
              <a:gd name="connsiteX2" fmla="*/ 1871115 w 1871115"/>
              <a:gd name="connsiteY2" fmla="*/ 65059 h 2134683"/>
              <a:gd name="connsiteX3" fmla="*/ 1871115 w 1871115"/>
              <a:gd name="connsiteY3" fmla="*/ 2069624 h 2134683"/>
              <a:gd name="connsiteX4" fmla="*/ 1806056 w 1871115"/>
              <a:gd name="connsiteY4" fmla="*/ 2134683 h 2134683"/>
              <a:gd name="connsiteX5" fmla="*/ 65059 w 1871115"/>
              <a:gd name="connsiteY5" fmla="*/ 2134683 h 2134683"/>
              <a:gd name="connsiteX6" fmla="*/ 0 w 1871115"/>
              <a:gd name="connsiteY6" fmla="*/ 2069624 h 2134683"/>
              <a:gd name="connsiteX7" fmla="*/ 0 w 1871115"/>
              <a:gd name="connsiteY7" fmla="*/ 65059 h 2134683"/>
              <a:gd name="connsiteX8" fmla="*/ 65059 w 1871115"/>
              <a:gd name="connsiteY8" fmla="*/ 0 h 213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115" h="2134683">
                <a:moveTo>
                  <a:pt x="65059" y="0"/>
                </a:moveTo>
                <a:lnTo>
                  <a:pt x="1806056" y="0"/>
                </a:lnTo>
                <a:cubicBezTo>
                  <a:pt x="1841987" y="0"/>
                  <a:pt x="1871115" y="29128"/>
                  <a:pt x="1871115" y="65059"/>
                </a:cubicBezTo>
                <a:lnTo>
                  <a:pt x="1871115" y="2069624"/>
                </a:lnTo>
                <a:cubicBezTo>
                  <a:pt x="1871115" y="2105555"/>
                  <a:pt x="1841987" y="2134683"/>
                  <a:pt x="1806056" y="2134683"/>
                </a:cubicBezTo>
                <a:lnTo>
                  <a:pt x="65059" y="2134683"/>
                </a:lnTo>
                <a:cubicBezTo>
                  <a:pt x="29128" y="2134683"/>
                  <a:pt x="0" y="2105555"/>
                  <a:pt x="0" y="2069624"/>
                </a:cubicBezTo>
                <a:lnTo>
                  <a:pt x="0" y="65059"/>
                </a:lnTo>
                <a:cubicBezTo>
                  <a:pt x="0" y="29128"/>
                  <a:pt x="29128" y="0"/>
                  <a:pt x="65059" y="0"/>
                </a:cubicBezTo>
                <a:close/>
              </a:path>
            </a:pathLst>
          </a:custGeom>
          <a:solidFill>
            <a:schemeClr val="bg1">
              <a:lumMod val="50000"/>
            </a:schemeClr>
          </a:solidFill>
          <a:ln>
            <a:noFill/>
          </a:ln>
        </p:spPr>
        <p:txBody>
          <a:bodyPr wrap="square" lIns="0" tIns="0" rIns="0" bIns="0" anchor="ctr">
            <a:no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p>
        </p:txBody>
      </p:sp>
      <p:sp>
        <p:nvSpPr>
          <p:cNvPr id="11" name="Shape 2944">
            <a:extLst>
              <a:ext uri="{FF2B5EF4-FFF2-40B4-BE49-F238E27FC236}">
                <a16:creationId xmlns:a16="http://schemas.microsoft.com/office/drawing/2014/main" id="{21047101-C7BD-4420-A149-F23485E2064A}"/>
              </a:ext>
            </a:extLst>
          </p:cNvPr>
          <p:cNvSpPr/>
          <p:nvPr/>
        </p:nvSpPr>
        <p:spPr>
          <a:xfrm>
            <a:off x="5419677" y="4814039"/>
            <a:ext cx="461316" cy="461312"/>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2" name="Shape 2775">
            <a:extLst>
              <a:ext uri="{FF2B5EF4-FFF2-40B4-BE49-F238E27FC236}">
                <a16:creationId xmlns:a16="http://schemas.microsoft.com/office/drawing/2014/main" id="{7E44B6CC-4DDD-4679-BAA8-A05CB2AFBE22}"/>
              </a:ext>
            </a:extLst>
          </p:cNvPr>
          <p:cNvSpPr/>
          <p:nvPr/>
        </p:nvSpPr>
        <p:spPr>
          <a:xfrm>
            <a:off x="5374817" y="2615707"/>
            <a:ext cx="551036" cy="400754"/>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3" name="Shape">
            <a:extLst>
              <a:ext uri="{FF2B5EF4-FFF2-40B4-BE49-F238E27FC236}">
                <a16:creationId xmlns:a16="http://schemas.microsoft.com/office/drawing/2014/main" id="{106E2C0F-E8A5-4A1A-BA3E-427CDA18A4B9}"/>
              </a:ext>
            </a:extLst>
          </p:cNvPr>
          <p:cNvSpPr/>
          <p:nvPr/>
        </p:nvSpPr>
        <p:spPr bwMode="auto">
          <a:xfrm>
            <a:off x="1542103" y="2586182"/>
            <a:ext cx="345836" cy="459804"/>
          </a:xfrm>
          <a:custGeom>
            <a:avLst/>
            <a:gdLst/>
            <a:ahLst/>
            <a:cxnLst>
              <a:cxn ang="0">
                <a:pos x="wd2" y="hd2"/>
              </a:cxn>
              <a:cxn ang="5400000">
                <a:pos x="wd2" y="hd2"/>
              </a:cxn>
              <a:cxn ang="10800000">
                <a:pos x="wd2" y="hd2"/>
              </a:cxn>
              <a:cxn ang="16200000">
                <a:pos x="wd2" y="hd2"/>
              </a:cxn>
            </a:cxnLst>
            <a:rect l="0" t="0" r="r" b="b"/>
            <a:pathLst>
              <a:path w="21520" h="21598" extrusionOk="0">
                <a:moveTo>
                  <a:pt x="12323" y="0"/>
                </a:moveTo>
                <a:cubicBezTo>
                  <a:pt x="12216" y="0"/>
                  <a:pt x="12108" y="8"/>
                  <a:pt x="12002" y="22"/>
                </a:cubicBezTo>
                <a:cubicBezTo>
                  <a:pt x="11594" y="75"/>
                  <a:pt x="11210" y="196"/>
                  <a:pt x="10863" y="356"/>
                </a:cubicBezTo>
                <a:cubicBezTo>
                  <a:pt x="10530" y="509"/>
                  <a:pt x="10228" y="698"/>
                  <a:pt x="9989" y="936"/>
                </a:cubicBezTo>
                <a:cubicBezTo>
                  <a:pt x="9664" y="1260"/>
                  <a:pt x="9466" y="1672"/>
                  <a:pt x="8998" y="1893"/>
                </a:cubicBezTo>
                <a:cubicBezTo>
                  <a:pt x="8476" y="2140"/>
                  <a:pt x="7822" y="2050"/>
                  <a:pt x="7215" y="2109"/>
                </a:cubicBezTo>
                <a:cubicBezTo>
                  <a:pt x="6696" y="2159"/>
                  <a:pt x="6215" y="2318"/>
                  <a:pt x="5775" y="2532"/>
                </a:cubicBezTo>
                <a:cubicBezTo>
                  <a:pt x="4809" y="2999"/>
                  <a:pt x="4093" y="3696"/>
                  <a:pt x="3567" y="4464"/>
                </a:cubicBezTo>
                <a:cubicBezTo>
                  <a:pt x="2911" y="5420"/>
                  <a:pt x="2553" y="6469"/>
                  <a:pt x="2298" y="7528"/>
                </a:cubicBezTo>
                <a:cubicBezTo>
                  <a:pt x="2021" y="8677"/>
                  <a:pt x="1864" y="9841"/>
                  <a:pt x="1826" y="11009"/>
                </a:cubicBezTo>
                <a:lnTo>
                  <a:pt x="1826" y="15414"/>
                </a:lnTo>
                <a:cubicBezTo>
                  <a:pt x="1810" y="15603"/>
                  <a:pt x="1889" y="15789"/>
                  <a:pt x="2048" y="15935"/>
                </a:cubicBezTo>
                <a:cubicBezTo>
                  <a:pt x="2197" y="16072"/>
                  <a:pt x="2405" y="16164"/>
                  <a:pt x="2637" y="16196"/>
                </a:cubicBezTo>
                <a:lnTo>
                  <a:pt x="16994" y="16196"/>
                </a:lnTo>
                <a:cubicBezTo>
                  <a:pt x="17225" y="16194"/>
                  <a:pt x="17448" y="16128"/>
                  <a:pt x="17619" y="16011"/>
                </a:cubicBezTo>
                <a:cubicBezTo>
                  <a:pt x="17804" y="15884"/>
                  <a:pt x="17915" y="15707"/>
                  <a:pt x="17927" y="15518"/>
                </a:cubicBezTo>
                <a:lnTo>
                  <a:pt x="17927" y="13694"/>
                </a:lnTo>
                <a:cubicBezTo>
                  <a:pt x="17951" y="13382"/>
                  <a:pt x="17883" y="13070"/>
                  <a:pt x="17727" y="12780"/>
                </a:cubicBezTo>
                <a:cubicBezTo>
                  <a:pt x="17563" y="12476"/>
                  <a:pt x="17308" y="12206"/>
                  <a:pt x="17016" y="11963"/>
                </a:cubicBezTo>
                <a:cubicBezTo>
                  <a:pt x="16471" y="11508"/>
                  <a:pt x="15802" y="11150"/>
                  <a:pt x="15214" y="10727"/>
                </a:cubicBezTo>
                <a:cubicBezTo>
                  <a:pt x="14735" y="10381"/>
                  <a:pt x="14313" y="9994"/>
                  <a:pt x="13955" y="9573"/>
                </a:cubicBezTo>
                <a:cubicBezTo>
                  <a:pt x="14123" y="9583"/>
                  <a:pt x="14292" y="9574"/>
                  <a:pt x="14456" y="9546"/>
                </a:cubicBezTo>
                <a:cubicBezTo>
                  <a:pt x="14645" y="9513"/>
                  <a:pt x="14827" y="9456"/>
                  <a:pt x="15023" y="9447"/>
                </a:cubicBezTo>
                <a:cubicBezTo>
                  <a:pt x="15188" y="9441"/>
                  <a:pt x="15353" y="9470"/>
                  <a:pt x="15497" y="9533"/>
                </a:cubicBezTo>
                <a:cubicBezTo>
                  <a:pt x="15906" y="9729"/>
                  <a:pt x="16333" y="9896"/>
                  <a:pt x="16774" y="10034"/>
                </a:cubicBezTo>
                <a:cubicBezTo>
                  <a:pt x="17128" y="10145"/>
                  <a:pt x="17498" y="10239"/>
                  <a:pt x="17887" y="10269"/>
                </a:cubicBezTo>
                <a:cubicBezTo>
                  <a:pt x="18267" y="10298"/>
                  <a:pt x="18648" y="10265"/>
                  <a:pt x="18994" y="10159"/>
                </a:cubicBezTo>
                <a:cubicBezTo>
                  <a:pt x="19277" y="10074"/>
                  <a:pt x="19535" y="9941"/>
                  <a:pt x="19746" y="9768"/>
                </a:cubicBezTo>
                <a:lnTo>
                  <a:pt x="21168" y="8476"/>
                </a:lnTo>
                <a:cubicBezTo>
                  <a:pt x="21454" y="8165"/>
                  <a:pt x="21572" y="7783"/>
                  <a:pt x="21499" y="7409"/>
                </a:cubicBezTo>
                <a:cubicBezTo>
                  <a:pt x="21424" y="7026"/>
                  <a:pt x="21155" y="6680"/>
                  <a:pt x="20748" y="6444"/>
                </a:cubicBezTo>
                <a:lnTo>
                  <a:pt x="14132" y="2464"/>
                </a:lnTo>
                <a:cubicBezTo>
                  <a:pt x="13775" y="2285"/>
                  <a:pt x="13520" y="2011"/>
                  <a:pt x="13418" y="1698"/>
                </a:cubicBezTo>
                <a:cubicBezTo>
                  <a:pt x="13321" y="1398"/>
                  <a:pt x="13371" y="1087"/>
                  <a:pt x="13353" y="779"/>
                </a:cubicBezTo>
                <a:cubicBezTo>
                  <a:pt x="13342" y="591"/>
                  <a:pt x="13302" y="398"/>
                  <a:pt x="13146" y="250"/>
                </a:cubicBezTo>
                <a:cubicBezTo>
                  <a:pt x="12950" y="64"/>
                  <a:pt x="12643" y="-2"/>
                  <a:pt x="12323" y="0"/>
                </a:cubicBezTo>
                <a:close/>
                <a:moveTo>
                  <a:pt x="11661" y="1547"/>
                </a:moveTo>
                <a:cubicBezTo>
                  <a:pt x="11662" y="1939"/>
                  <a:pt x="11790" y="2324"/>
                  <a:pt x="12033" y="2670"/>
                </a:cubicBezTo>
                <a:cubicBezTo>
                  <a:pt x="12261" y="2995"/>
                  <a:pt x="12584" y="3277"/>
                  <a:pt x="12978" y="3494"/>
                </a:cubicBezTo>
                <a:lnTo>
                  <a:pt x="19578" y="7462"/>
                </a:lnTo>
                <a:cubicBezTo>
                  <a:pt x="19655" y="7503"/>
                  <a:pt x="19706" y="7566"/>
                  <a:pt x="19717" y="7636"/>
                </a:cubicBezTo>
                <a:cubicBezTo>
                  <a:pt x="19727" y="7702"/>
                  <a:pt x="19702" y="7768"/>
                  <a:pt x="19648" y="7820"/>
                </a:cubicBezTo>
                <a:lnTo>
                  <a:pt x="18705" y="8670"/>
                </a:lnTo>
                <a:cubicBezTo>
                  <a:pt x="18577" y="8801"/>
                  <a:pt x="18392" y="8894"/>
                  <a:pt x="18181" y="8931"/>
                </a:cubicBezTo>
                <a:cubicBezTo>
                  <a:pt x="17962" y="8970"/>
                  <a:pt x="17730" y="8945"/>
                  <a:pt x="17533" y="8863"/>
                </a:cubicBezTo>
                <a:lnTo>
                  <a:pt x="16625" y="8450"/>
                </a:lnTo>
                <a:cubicBezTo>
                  <a:pt x="16413" y="8350"/>
                  <a:pt x="16184" y="8272"/>
                  <a:pt x="15944" y="8218"/>
                </a:cubicBezTo>
                <a:cubicBezTo>
                  <a:pt x="15695" y="8163"/>
                  <a:pt x="15438" y="8134"/>
                  <a:pt x="15178" y="8135"/>
                </a:cubicBezTo>
                <a:cubicBezTo>
                  <a:pt x="14904" y="8137"/>
                  <a:pt x="14635" y="8171"/>
                  <a:pt x="14366" y="8194"/>
                </a:cubicBezTo>
                <a:cubicBezTo>
                  <a:pt x="13953" y="8230"/>
                  <a:pt x="13529" y="8242"/>
                  <a:pt x="13125" y="8151"/>
                </a:cubicBezTo>
                <a:cubicBezTo>
                  <a:pt x="12862" y="8091"/>
                  <a:pt x="12619" y="7989"/>
                  <a:pt x="12405" y="7859"/>
                </a:cubicBezTo>
                <a:cubicBezTo>
                  <a:pt x="12210" y="7740"/>
                  <a:pt x="12039" y="7598"/>
                  <a:pt x="11815" y="7511"/>
                </a:cubicBezTo>
                <a:cubicBezTo>
                  <a:pt x="11442" y="7366"/>
                  <a:pt x="10987" y="7395"/>
                  <a:pt x="10691" y="7614"/>
                </a:cubicBezTo>
                <a:cubicBezTo>
                  <a:pt x="10415" y="7816"/>
                  <a:pt x="10354" y="8133"/>
                  <a:pt x="10541" y="8386"/>
                </a:cubicBezTo>
                <a:cubicBezTo>
                  <a:pt x="11394" y="9378"/>
                  <a:pt x="12353" y="10316"/>
                  <a:pt x="13408" y="11190"/>
                </a:cubicBezTo>
                <a:cubicBezTo>
                  <a:pt x="14163" y="11817"/>
                  <a:pt x="14966" y="12410"/>
                  <a:pt x="15813" y="12967"/>
                </a:cubicBezTo>
                <a:cubicBezTo>
                  <a:pt x="15935" y="13052"/>
                  <a:pt x="16030" y="13157"/>
                  <a:pt x="16087" y="13275"/>
                </a:cubicBezTo>
                <a:cubicBezTo>
                  <a:pt x="16141" y="13385"/>
                  <a:pt x="16161" y="13502"/>
                  <a:pt x="16148" y="13618"/>
                </a:cubicBezTo>
                <a:lnTo>
                  <a:pt x="16148" y="14852"/>
                </a:lnTo>
                <a:lnTo>
                  <a:pt x="3561" y="14868"/>
                </a:lnTo>
                <a:lnTo>
                  <a:pt x="3567" y="12078"/>
                </a:lnTo>
                <a:cubicBezTo>
                  <a:pt x="3495" y="10759"/>
                  <a:pt x="3628" y="9438"/>
                  <a:pt x="3964" y="8141"/>
                </a:cubicBezTo>
                <a:cubicBezTo>
                  <a:pt x="4123" y="7531"/>
                  <a:pt x="4325" y="6927"/>
                  <a:pt x="4572" y="6334"/>
                </a:cubicBezTo>
                <a:cubicBezTo>
                  <a:pt x="4817" y="5744"/>
                  <a:pt x="5107" y="5163"/>
                  <a:pt x="5510" y="4622"/>
                </a:cubicBezTo>
                <a:cubicBezTo>
                  <a:pt x="5888" y="4117"/>
                  <a:pt x="6387" y="3641"/>
                  <a:pt x="7121" y="3468"/>
                </a:cubicBezTo>
                <a:cubicBezTo>
                  <a:pt x="7536" y="3370"/>
                  <a:pt x="7976" y="3387"/>
                  <a:pt x="8405" y="3363"/>
                </a:cubicBezTo>
                <a:cubicBezTo>
                  <a:pt x="8764" y="3343"/>
                  <a:pt x="9121" y="3296"/>
                  <a:pt x="9461" y="3202"/>
                </a:cubicBezTo>
                <a:cubicBezTo>
                  <a:pt x="9948" y="3069"/>
                  <a:pt x="10386" y="2845"/>
                  <a:pt x="10699" y="2535"/>
                </a:cubicBezTo>
                <a:cubicBezTo>
                  <a:pt x="10846" y="2388"/>
                  <a:pt x="10961" y="2225"/>
                  <a:pt x="11094" y="2071"/>
                </a:cubicBezTo>
                <a:cubicBezTo>
                  <a:pt x="11258" y="1883"/>
                  <a:pt x="11448" y="1706"/>
                  <a:pt x="11661" y="1547"/>
                </a:cubicBezTo>
                <a:close/>
                <a:moveTo>
                  <a:pt x="2756" y="17548"/>
                </a:moveTo>
                <a:cubicBezTo>
                  <a:pt x="2537" y="17544"/>
                  <a:pt x="2323" y="17598"/>
                  <a:pt x="2152" y="17700"/>
                </a:cubicBezTo>
                <a:cubicBezTo>
                  <a:pt x="2046" y="17764"/>
                  <a:pt x="1960" y="17845"/>
                  <a:pt x="1900" y="17937"/>
                </a:cubicBezTo>
                <a:lnTo>
                  <a:pt x="53" y="20718"/>
                </a:lnTo>
                <a:cubicBezTo>
                  <a:pt x="-28" y="20884"/>
                  <a:pt x="-16" y="21067"/>
                  <a:pt x="86" y="21226"/>
                </a:cubicBezTo>
                <a:cubicBezTo>
                  <a:pt x="226" y="21443"/>
                  <a:pt x="512" y="21585"/>
                  <a:pt x="832" y="21598"/>
                </a:cubicBezTo>
                <a:lnTo>
                  <a:pt x="18941" y="21598"/>
                </a:lnTo>
                <a:cubicBezTo>
                  <a:pt x="19249" y="21595"/>
                  <a:pt x="19530" y="21465"/>
                  <a:pt x="19672" y="21259"/>
                </a:cubicBezTo>
                <a:cubicBezTo>
                  <a:pt x="19790" y="21086"/>
                  <a:pt x="19794" y="20882"/>
                  <a:pt x="19682" y="20706"/>
                </a:cubicBezTo>
                <a:lnTo>
                  <a:pt x="17828" y="17909"/>
                </a:lnTo>
                <a:cubicBezTo>
                  <a:pt x="17744" y="17798"/>
                  <a:pt x="17622" y="17707"/>
                  <a:pt x="17476" y="17643"/>
                </a:cubicBezTo>
                <a:cubicBezTo>
                  <a:pt x="17334" y="17582"/>
                  <a:pt x="17175" y="17549"/>
                  <a:pt x="17012" y="17548"/>
                </a:cubicBezTo>
                <a:lnTo>
                  <a:pt x="2756" y="17548"/>
                </a:lnTo>
                <a:close/>
                <a:moveTo>
                  <a:pt x="16497" y="18889"/>
                </a:moveTo>
                <a:lnTo>
                  <a:pt x="17412" y="20242"/>
                </a:lnTo>
                <a:lnTo>
                  <a:pt x="2328" y="20242"/>
                </a:lnTo>
                <a:lnTo>
                  <a:pt x="3222" y="18899"/>
                </a:lnTo>
                <a:lnTo>
                  <a:pt x="16497" y="18889"/>
                </a:lnTo>
                <a:close/>
              </a:path>
            </a:pathLst>
          </a:custGeom>
          <a:solidFill>
            <a:schemeClr val="bg1"/>
          </a:solidFill>
          <a:ln w="25400">
            <a:noFill/>
            <a:miter lim="400000"/>
          </a:ln>
          <a:effectLst/>
        </p:spPr>
        <p:txBody>
          <a:bodyPr lIns="50800" tIns="50800" rIns="50800" bIns="50800" anchor="ctr"/>
          <a:lstStyle/>
          <a:p>
            <a:pPr>
              <a:defRPr sz="3200">
                <a:latin typeface="+mn-lt"/>
                <a:ea typeface="+mn-ea"/>
                <a:cs typeface="+mn-cs"/>
                <a:sym typeface="Helvetica Light"/>
              </a:defRPr>
            </a:pPr>
            <a:endParaRPr sz="3200" dirty="0">
              <a:latin typeface="+mn-lt"/>
              <a:ea typeface="+mn-ea"/>
              <a:cs typeface="+mn-cs"/>
              <a:sym typeface="Helvetica Light"/>
            </a:endParaRPr>
          </a:p>
        </p:txBody>
      </p:sp>
      <p:sp>
        <p:nvSpPr>
          <p:cNvPr id="14" name="Shape 2624">
            <a:extLst>
              <a:ext uri="{FF2B5EF4-FFF2-40B4-BE49-F238E27FC236}">
                <a16:creationId xmlns:a16="http://schemas.microsoft.com/office/drawing/2014/main" id="{ED7CEFE4-DC96-4B0D-851A-A4548B8725E1}"/>
              </a:ext>
            </a:extLst>
          </p:cNvPr>
          <p:cNvSpPr/>
          <p:nvPr/>
        </p:nvSpPr>
        <p:spPr>
          <a:xfrm>
            <a:off x="3452020" y="4814037"/>
            <a:ext cx="461316" cy="461316"/>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5" name="TextBox 46">
            <a:extLst>
              <a:ext uri="{FF2B5EF4-FFF2-40B4-BE49-F238E27FC236}">
                <a16:creationId xmlns:a16="http://schemas.microsoft.com/office/drawing/2014/main" id="{23ECC22A-EFF0-4910-894C-079B025EC879}"/>
              </a:ext>
            </a:extLst>
          </p:cNvPr>
          <p:cNvSpPr txBox="1">
            <a:spLocks noChangeArrowheads="1"/>
          </p:cNvSpPr>
          <p:nvPr/>
        </p:nvSpPr>
        <p:spPr bwMode="auto">
          <a:xfrm>
            <a:off x="917893" y="3513636"/>
            <a:ext cx="159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a:r>
              <a:rPr lang="en-US" sz="1600" dirty="0">
                <a:solidFill>
                  <a:srgbClr val="FFFFFF"/>
                </a:solidFill>
                <a:latin typeface="+mj-lt"/>
                <a:ea typeface="Impact" panose="020B0806030902050204" pitchFamily="34" charset="0"/>
                <a:cs typeface="Impact" panose="020B0806030902050204" pitchFamily="34" charset="0"/>
              </a:rPr>
              <a:t>Insert title here</a:t>
            </a:r>
          </a:p>
        </p:txBody>
      </p:sp>
      <p:sp>
        <p:nvSpPr>
          <p:cNvPr id="16" name="TextBox 46">
            <a:extLst>
              <a:ext uri="{FF2B5EF4-FFF2-40B4-BE49-F238E27FC236}">
                <a16:creationId xmlns:a16="http://schemas.microsoft.com/office/drawing/2014/main" id="{EF93AE18-D062-4C45-895A-851983C18853}"/>
              </a:ext>
            </a:extLst>
          </p:cNvPr>
          <p:cNvSpPr txBox="1">
            <a:spLocks noChangeArrowheads="1"/>
          </p:cNvSpPr>
          <p:nvPr/>
        </p:nvSpPr>
        <p:spPr bwMode="auto">
          <a:xfrm>
            <a:off x="2885550" y="3513636"/>
            <a:ext cx="159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a:r>
              <a:rPr lang="en-US" sz="1600" dirty="0">
                <a:solidFill>
                  <a:srgbClr val="FFFFFF"/>
                </a:solidFill>
                <a:latin typeface="+mj-lt"/>
                <a:ea typeface="Impact" panose="020B0806030902050204" pitchFamily="34" charset="0"/>
                <a:cs typeface="Impact" panose="020B0806030902050204" pitchFamily="34" charset="0"/>
              </a:rPr>
              <a:t>Insert title here</a:t>
            </a:r>
          </a:p>
        </p:txBody>
      </p:sp>
      <p:sp>
        <p:nvSpPr>
          <p:cNvPr id="17" name="TextBox 46">
            <a:extLst>
              <a:ext uri="{FF2B5EF4-FFF2-40B4-BE49-F238E27FC236}">
                <a16:creationId xmlns:a16="http://schemas.microsoft.com/office/drawing/2014/main" id="{79D3F738-F3F1-4E58-B8E6-CA7D74980AD0}"/>
              </a:ext>
            </a:extLst>
          </p:cNvPr>
          <p:cNvSpPr txBox="1">
            <a:spLocks noChangeArrowheads="1"/>
          </p:cNvSpPr>
          <p:nvPr/>
        </p:nvSpPr>
        <p:spPr bwMode="auto">
          <a:xfrm>
            <a:off x="4853207" y="3513636"/>
            <a:ext cx="159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a:r>
              <a:rPr lang="en-US" sz="1600" dirty="0">
                <a:solidFill>
                  <a:srgbClr val="FFFFFF"/>
                </a:solidFill>
                <a:latin typeface="+mj-lt"/>
                <a:ea typeface="Impact" panose="020B0806030902050204" pitchFamily="34" charset="0"/>
                <a:cs typeface="Impact" panose="020B0806030902050204" pitchFamily="34" charset="0"/>
              </a:rPr>
              <a:t>Insert title here</a:t>
            </a:r>
          </a:p>
        </p:txBody>
      </p:sp>
      <p:sp>
        <p:nvSpPr>
          <p:cNvPr id="18" name="TextBox 46">
            <a:extLst>
              <a:ext uri="{FF2B5EF4-FFF2-40B4-BE49-F238E27FC236}">
                <a16:creationId xmlns:a16="http://schemas.microsoft.com/office/drawing/2014/main" id="{1F46E8F5-15D6-4FEC-91BF-86572FC7B4BA}"/>
              </a:ext>
            </a:extLst>
          </p:cNvPr>
          <p:cNvSpPr txBox="1">
            <a:spLocks noChangeArrowheads="1"/>
          </p:cNvSpPr>
          <p:nvPr/>
        </p:nvSpPr>
        <p:spPr bwMode="auto">
          <a:xfrm>
            <a:off x="917893" y="5771409"/>
            <a:ext cx="159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a:r>
              <a:rPr lang="en-US" sz="1600" dirty="0">
                <a:solidFill>
                  <a:srgbClr val="FFFFFF"/>
                </a:solidFill>
                <a:latin typeface="+mj-lt"/>
                <a:ea typeface="Impact" panose="020B0806030902050204" pitchFamily="34" charset="0"/>
                <a:cs typeface="Impact" panose="020B0806030902050204" pitchFamily="34" charset="0"/>
              </a:rPr>
              <a:t>Insert title here</a:t>
            </a:r>
          </a:p>
        </p:txBody>
      </p:sp>
      <p:sp>
        <p:nvSpPr>
          <p:cNvPr id="19" name="TextBox 46">
            <a:extLst>
              <a:ext uri="{FF2B5EF4-FFF2-40B4-BE49-F238E27FC236}">
                <a16:creationId xmlns:a16="http://schemas.microsoft.com/office/drawing/2014/main" id="{53F98CAD-C864-45BE-84E6-99721EC8745F}"/>
              </a:ext>
            </a:extLst>
          </p:cNvPr>
          <p:cNvSpPr txBox="1">
            <a:spLocks noChangeArrowheads="1"/>
          </p:cNvSpPr>
          <p:nvPr/>
        </p:nvSpPr>
        <p:spPr bwMode="auto">
          <a:xfrm>
            <a:off x="2885550" y="5771409"/>
            <a:ext cx="159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a:r>
              <a:rPr lang="en-US" sz="1600" dirty="0">
                <a:solidFill>
                  <a:srgbClr val="FFFFFF"/>
                </a:solidFill>
                <a:latin typeface="+mj-lt"/>
                <a:ea typeface="Impact" panose="020B0806030902050204" pitchFamily="34" charset="0"/>
                <a:cs typeface="Impact" panose="020B0806030902050204" pitchFamily="34" charset="0"/>
              </a:rPr>
              <a:t>Insert title here</a:t>
            </a:r>
          </a:p>
        </p:txBody>
      </p:sp>
      <p:sp>
        <p:nvSpPr>
          <p:cNvPr id="20" name="TextBox 46">
            <a:extLst>
              <a:ext uri="{FF2B5EF4-FFF2-40B4-BE49-F238E27FC236}">
                <a16:creationId xmlns:a16="http://schemas.microsoft.com/office/drawing/2014/main" id="{3A55D9FD-0FB6-4272-B67E-6B33B61F805E}"/>
              </a:ext>
            </a:extLst>
          </p:cNvPr>
          <p:cNvSpPr txBox="1">
            <a:spLocks noChangeArrowheads="1"/>
          </p:cNvSpPr>
          <p:nvPr/>
        </p:nvSpPr>
        <p:spPr bwMode="auto">
          <a:xfrm>
            <a:off x="4853207" y="5771409"/>
            <a:ext cx="159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a:r>
              <a:rPr lang="en-US" sz="1600" dirty="0">
                <a:solidFill>
                  <a:srgbClr val="FFFFFF"/>
                </a:solidFill>
                <a:latin typeface="+mj-lt"/>
                <a:ea typeface="Impact" panose="020B0806030902050204" pitchFamily="34" charset="0"/>
                <a:cs typeface="Impact" panose="020B0806030902050204" pitchFamily="34" charset="0"/>
              </a:rPr>
              <a:t>Insert title here</a:t>
            </a:r>
          </a:p>
        </p:txBody>
      </p:sp>
      <p:sp>
        <p:nvSpPr>
          <p:cNvPr id="21" name="Rectangle 20">
            <a:extLst>
              <a:ext uri="{FF2B5EF4-FFF2-40B4-BE49-F238E27FC236}">
                <a16:creationId xmlns:a16="http://schemas.microsoft.com/office/drawing/2014/main" id="{3924EFA5-AF6B-40D2-B2DB-7452F532895A}"/>
              </a:ext>
            </a:extLst>
          </p:cNvPr>
          <p:cNvSpPr/>
          <p:nvPr/>
        </p:nvSpPr>
        <p:spPr>
          <a:xfrm>
            <a:off x="7564687" y="2306288"/>
            <a:ext cx="3455738" cy="646331"/>
          </a:xfrm>
          <a:prstGeom prst="rect">
            <a:avLst/>
          </a:prstGeom>
        </p:spPr>
        <p:txBody>
          <a:bodyPr wrap="square">
            <a:spAutoFit/>
          </a:bodyPr>
          <a:lstStyle/>
          <a:p>
            <a:pPr algn="just"/>
            <a:r>
              <a:rPr lang="en-US" sz="1200" dirty="0">
                <a:solidFill>
                  <a:schemeClr val="bg1">
                    <a:lumMod val="50000"/>
                  </a:schemeClr>
                </a:solidFill>
              </a:rPr>
              <a:t>There are many variation majority have suffered alteration in some form, randomized words which don't look even slightly believable</a:t>
            </a:r>
            <a:endParaRPr lang="ar-IQ" sz="1200" dirty="0">
              <a:solidFill>
                <a:schemeClr val="bg1">
                  <a:lumMod val="50000"/>
                </a:schemeClr>
              </a:solidFill>
            </a:endParaRPr>
          </a:p>
        </p:txBody>
      </p:sp>
      <p:sp>
        <p:nvSpPr>
          <p:cNvPr id="22" name="TextBox 46">
            <a:extLst>
              <a:ext uri="{FF2B5EF4-FFF2-40B4-BE49-F238E27FC236}">
                <a16:creationId xmlns:a16="http://schemas.microsoft.com/office/drawing/2014/main" id="{A600B032-7A31-40C8-871B-5AF807EE848A}"/>
              </a:ext>
            </a:extLst>
          </p:cNvPr>
          <p:cNvSpPr txBox="1">
            <a:spLocks noChangeArrowheads="1"/>
          </p:cNvSpPr>
          <p:nvPr/>
        </p:nvSpPr>
        <p:spPr bwMode="auto">
          <a:xfrm>
            <a:off x="7579201" y="1989685"/>
            <a:ext cx="159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r>
              <a:rPr lang="en-US" sz="1600" dirty="0">
                <a:solidFill>
                  <a:srgbClr val="4472C4"/>
                </a:solidFill>
                <a:latin typeface="+mj-lt"/>
                <a:ea typeface="Impact" panose="020B0806030902050204" pitchFamily="34" charset="0"/>
                <a:cs typeface="Impact" panose="020B0806030902050204" pitchFamily="34" charset="0"/>
              </a:rPr>
              <a:t>Insert title here</a:t>
            </a:r>
          </a:p>
        </p:txBody>
      </p:sp>
      <p:sp>
        <p:nvSpPr>
          <p:cNvPr id="23" name="Rectangle 22">
            <a:extLst>
              <a:ext uri="{FF2B5EF4-FFF2-40B4-BE49-F238E27FC236}">
                <a16:creationId xmlns:a16="http://schemas.microsoft.com/office/drawing/2014/main" id="{96F43733-9310-465F-A6BB-EAB3A4C74D60}"/>
              </a:ext>
            </a:extLst>
          </p:cNvPr>
          <p:cNvSpPr/>
          <p:nvPr/>
        </p:nvSpPr>
        <p:spPr>
          <a:xfrm>
            <a:off x="7564687" y="3443247"/>
            <a:ext cx="3468214" cy="646331"/>
          </a:xfrm>
          <a:prstGeom prst="rect">
            <a:avLst/>
          </a:prstGeom>
        </p:spPr>
        <p:txBody>
          <a:bodyPr wrap="square">
            <a:spAutoFit/>
          </a:bodyPr>
          <a:lstStyle/>
          <a:p>
            <a:pPr algn="just"/>
            <a:r>
              <a:rPr lang="en-US" sz="1200" dirty="0">
                <a:solidFill>
                  <a:schemeClr val="bg1">
                    <a:lumMod val="50000"/>
                  </a:schemeClr>
                </a:solidFill>
              </a:rPr>
              <a:t>There are many variation majority have suffered alteration in some form, randomized words which don't look even slightly believable</a:t>
            </a:r>
            <a:endParaRPr lang="ar-IQ" sz="1200" dirty="0">
              <a:solidFill>
                <a:schemeClr val="bg1">
                  <a:lumMod val="50000"/>
                </a:schemeClr>
              </a:solidFill>
            </a:endParaRPr>
          </a:p>
        </p:txBody>
      </p:sp>
      <p:sp>
        <p:nvSpPr>
          <p:cNvPr id="24" name="TextBox 46">
            <a:extLst>
              <a:ext uri="{FF2B5EF4-FFF2-40B4-BE49-F238E27FC236}">
                <a16:creationId xmlns:a16="http://schemas.microsoft.com/office/drawing/2014/main" id="{02C114CD-A128-4DEF-BA3E-8C9C38CCC328}"/>
              </a:ext>
            </a:extLst>
          </p:cNvPr>
          <p:cNvSpPr txBox="1">
            <a:spLocks noChangeArrowheads="1"/>
          </p:cNvSpPr>
          <p:nvPr/>
        </p:nvSpPr>
        <p:spPr bwMode="auto">
          <a:xfrm>
            <a:off x="7579201" y="3126644"/>
            <a:ext cx="159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r>
              <a:rPr lang="en-US" sz="1600" dirty="0">
                <a:solidFill>
                  <a:schemeClr val="bg1">
                    <a:lumMod val="50000"/>
                  </a:schemeClr>
                </a:solidFill>
                <a:latin typeface="+mj-lt"/>
                <a:ea typeface="Impact" panose="020B0806030902050204" pitchFamily="34" charset="0"/>
                <a:cs typeface="Impact" panose="020B0806030902050204" pitchFamily="34" charset="0"/>
              </a:rPr>
              <a:t>Insert title here</a:t>
            </a:r>
          </a:p>
        </p:txBody>
      </p:sp>
      <p:sp>
        <p:nvSpPr>
          <p:cNvPr id="25" name="Rectangle 24">
            <a:extLst>
              <a:ext uri="{FF2B5EF4-FFF2-40B4-BE49-F238E27FC236}">
                <a16:creationId xmlns:a16="http://schemas.microsoft.com/office/drawing/2014/main" id="{A3445A5B-4EE4-42CD-8DD7-836393008294}"/>
              </a:ext>
            </a:extLst>
          </p:cNvPr>
          <p:cNvSpPr/>
          <p:nvPr/>
        </p:nvSpPr>
        <p:spPr>
          <a:xfrm>
            <a:off x="7564687" y="4580206"/>
            <a:ext cx="3468214" cy="646331"/>
          </a:xfrm>
          <a:prstGeom prst="rect">
            <a:avLst/>
          </a:prstGeom>
        </p:spPr>
        <p:txBody>
          <a:bodyPr wrap="square">
            <a:spAutoFit/>
          </a:bodyPr>
          <a:lstStyle/>
          <a:p>
            <a:pPr algn="just"/>
            <a:r>
              <a:rPr lang="en-US" sz="1200" dirty="0">
                <a:solidFill>
                  <a:schemeClr val="bg1">
                    <a:lumMod val="50000"/>
                  </a:schemeClr>
                </a:solidFill>
              </a:rPr>
              <a:t>There are many variation majority have suffered alteration in some form, randomized words which don't look even slightly believable</a:t>
            </a:r>
            <a:endParaRPr lang="ar-IQ" sz="1200" dirty="0">
              <a:solidFill>
                <a:schemeClr val="bg1">
                  <a:lumMod val="50000"/>
                </a:schemeClr>
              </a:solidFill>
            </a:endParaRPr>
          </a:p>
        </p:txBody>
      </p:sp>
      <p:sp>
        <p:nvSpPr>
          <p:cNvPr id="26" name="TextBox 46">
            <a:extLst>
              <a:ext uri="{FF2B5EF4-FFF2-40B4-BE49-F238E27FC236}">
                <a16:creationId xmlns:a16="http://schemas.microsoft.com/office/drawing/2014/main" id="{E0A62572-9B5C-46FF-8DB8-480B9DDC0D37}"/>
              </a:ext>
            </a:extLst>
          </p:cNvPr>
          <p:cNvSpPr txBox="1">
            <a:spLocks noChangeArrowheads="1"/>
          </p:cNvSpPr>
          <p:nvPr/>
        </p:nvSpPr>
        <p:spPr bwMode="auto">
          <a:xfrm>
            <a:off x="7579201" y="4263603"/>
            <a:ext cx="159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r>
              <a:rPr lang="en-US" sz="1600" dirty="0">
                <a:solidFill>
                  <a:srgbClr val="4472C4"/>
                </a:solidFill>
                <a:latin typeface="+mj-lt"/>
                <a:ea typeface="Impact" panose="020B0806030902050204" pitchFamily="34" charset="0"/>
                <a:cs typeface="Impact" panose="020B0806030902050204" pitchFamily="34" charset="0"/>
              </a:rPr>
              <a:t>Insert title here</a:t>
            </a:r>
          </a:p>
        </p:txBody>
      </p:sp>
      <p:sp>
        <p:nvSpPr>
          <p:cNvPr id="27" name="Rectangle 26">
            <a:extLst>
              <a:ext uri="{FF2B5EF4-FFF2-40B4-BE49-F238E27FC236}">
                <a16:creationId xmlns:a16="http://schemas.microsoft.com/office/drawing/2014/main" id="{AE23D4A4-4BD0-4324-845D-4836A2E0A18F}"/>
              </a:ext>
            </a:extLst>
          </p:cNvPr>
          <p:cNvSpPr/>
          <p:nvPr/>
        </p:nvSpPr>
        <p:spPr>
          <a:xfrm>
            <a:off x="7564687" y="5717166"/>
            <a:ext cx="3468214" cy="646331"/>
          </a:xfrm>
          <a:prstGeom prst="rect">
            <a:avLst/>
          </a:prstGeom>
        </p:spPr>
        <p:txBody>
          <a:bodyPr wrap="square">
            <a:spAutoFit/>
          </a:bodyPr>
          <a:lstStyle/>
          <a:p>
            <a:pPr algn="just"/>
            <a:r>
              <a:rPr lang="en-US" sz="1200" dirty="0">
                <a:solidFill>
                  <a:schemeClr val="bg1">
                    <a:lumMod val="50000"/>
                  </a:schemeClr>
                </a:solidFill>
              </a:rPr>
              <a:t>There are many variation majority have suffered alteration in some form, randomized words which don't look even slightly believable</a:t>
            </a:r>
            <a:endParaRPr lang="ar-IQ" sz="1200" dirty="0">
              <a:solidFill>
                <a:schemeClr val="bg1">
                  <a:lumMod val="50000"/>
                </a:schemeClr>
              </a:solidFill>
            </a:endParaRPr>
          </a:p>
        </p:txBody>
      </p:sp>
      <p:sp>
        <p:nvSpPr>
          <p:cNvPr id="28" name="TextBox 46">
            <a:extLst>
              <a:ext uri="{FF2B5EF4-FFF2-40B4-BE49-F238E27FC236}">
                <a16:creationId xmlns:a16="http://schemas.microsoft.com/office/drawing/2014/main" id="{6FBA2FEF-83C1-43B7-A80D-192BF4989FBA}"/>
              </a:ext>
            </a:extLst>
          </p:cNvPr>
          <p:cNvSpPr txBox="1">
            <a:spLocks noChangeArrowheads="1"/>
          </p:cNvSpPr>
          <p:nvPr/>
        </p:nvSpPr>
        <p:spPr bwMode="auto">
          <a:xfrm>
            <a:off x="7579201" y="5400563"/>
            <a:ext cx="159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r>
              <a:rPr lang="en-US" sz="1600" dirty="0">
                <a:solidFill>
                  <a:schemeClr val="bg1">
                    <a:lumMod val="50000"/>
                  </a:schemeClr>
                </a:solidFill>
                <a:latin typeface="+mj-lt"/>
                <a:ea typeface="Impact" panose="020B0806030902050204" pitchFamily="34" charset="0"/>
                <a:cs typeface="Impact" panose="020B0806030902050204" pitchFamily="34" charset="0"/>
              </a:rPr>
              <a:t>Insert title here</a:t>
            </a:r>
          </a:p>
        </p:txBody>
      </p:sp>
    </p:spTree>
    <p:extLst>
      <p:ext uri="{BB962C8B-B14F-4D97-AF65-F5344CB8AC3E}">
        <p14:creationId xmlns:p14="http://schemas.microsoft.com/office/powerpoint/2010/main" val="197046641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BE72177-975F-4AB8-9AA0-D69ED055F47F}"/>
              </a:ext>
            </a:extLst>
          </p:cNvPr>
          <p:cNvSpPr txBox="1">
            <a:spLocks/>
          </p:cNvSpPr>
          <p:nvPr/>
        </p:nvSpPr>
        <p:spPr>
          <a:xfrm>
            <a:off x="2314576" y="445560"/>
            <a:ext cx="7563718" cy="660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4472C4"/>
                </a:solidFill>
                <a:latin typeface="Droid Serif" panose="02020600060500020200" pitchFamily="18" charset="0"/>
                <a:ea typeface="Droid Serif" panose="02020600060500020200" pitchFamily="18" charset="0"/>
                <a:cs typeface="Droid Serif" panose="02020600060500020200" pitchFamily="18" charset="0"/>
              </a:rPr>
              <a:t>TIMELINE INFOGRAPHIC</a:t>
            </a:r>
          </a:p>
        </p:txBody>
      </p:sp>
      <p:sp>
        <p:nvSpPr>
          <p:cNvPr id="3" name="AutoShape 15">
            <a:extLst>
              <a:ext uri="{FF2B5EF4-FFF2-40B4-BE49-F238E27FC236}">
                <a16:creationId xmlns:a16="http://schemas.microsoft.com/office/drawing/2014/main" id="{CF299779-ACCF-4445-A6F1-34FD7D73EFBF}"/>
              </a:ext>
            </a:extLst>
          </p:cNvPr>
          <p:cNvSpPr>
            <a:spLocks/>
          </p:cNvSpPr>
          <p:nvPr/>
        </p:nvSpPr>
        <p:spPr bwMode="auto">
          <a:xfrm>
            <a:off x="8926243" y="3102029"/>
            <a:ext cx="1103413" cy="1871795"/>
          </a:xfrm>
          <a:custGeom>
            <a:avLst/>
            <a:gdLst>
              <a:gd name="T0" fmla="*/ 1103413 w 21600"/>
              <a:gd name="T1" fmla="*/ 1871533 h 21600"/>
              <a:gd name="T2" fmla="*/ 1103413 w 21600"/>
              <a:gd name="T3" fmla="*/ 1871533 h 21600"/>
              <a:gd name="T4" fmla="*/ 1103413 w 21600"/>
              <a:gd name="T5" fmla="*/ 1871533 h 21600"/>
              <a:gd name="T6" fmla="*/ 1103413 w 21600"/>
              <a:gd name="T7" fmla="*/ 18715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0085"/>
                  <a:pt x="0" y="18570"/>
                  <a:pt x="0" y="17055"/>
                </a:cubicBezTo>
                <a:cubicBezTo>
                  <a:pt x="0" y="11827"/>
                  <a:pt x="0" y="6598"/>
                  <a:pt x="0" y="1370"/>
                </a:cubicBezTo>
                <a:cubicBezTo>
                  <a:pt x="0" y="1175"/>
                  <a:pt x="0" y="1027"/>
                  <a:pt x="14" y="902"/>
                </a:cubicBezTo>
                <a:cubicBezTo>
                  <a:pt x="28" y="778"/>
                  <a:pt x="57" y="675"/>
                  <a:pt x="113" y="570"/>
                </a:cubicBezTo>
                <a:cubicBezTo>
                  <a:pt x="185" y="455"/>
                  <a:pt x="297" y="351"/>
                  <a:pt x="441" y="267"/>
                </a:cubicBezTo>
                <a:cubicBezTo>
                  <a:pt x="585" y="182"/>
                  <a:pt x="760" y="116"/>
                  <a:pt x="955" y="74"/>
                </a:cubicBezTo>
                <a:cubicBezTo>
                  <a:pt x="1134" y="40"/>
                  <a:pt x="1308" y="23"/>
                  <a:pt x="1521" y="15"/>
                </a:cubicBezTo>
                <a:cubicBezTo>
                  <a:pt x="1734" y="7"/>
                  <a:pt x="1986" y="7"/>
                  <a:pt x="2323" y="7"/>
                </a:cubicBezTo>
                <a:lnTo>
                  <a:pt x="2312" y="7"/>
                </a:lnTo>
                <a:lnTo>
                  <a:pt x="21600" y="0"/>
                </a:lnTo>
              </a:path>
            </a:pathLst>
          </a:custGeom>
          <a:noFill/>
          <a:ln w="28575" cap="flat" cmpd="sng">
            <a:solidFill>
              <a:srgbClr val="FFC000"/>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ar-IQ" sz="900"/>
          </a:p>
        </p:txBody>
      </p:sp>
      <p:sp>
        <p:nvSpPr>
          <p:cNvPr id="4" name="AutoShape 16">
            <a:extLst>
              <a:ext uri="{FF2B5EF4-FFF2-40B4-BE49-F238E27FC236}">
                <a16:creationId xmlns:a16="http://schemas.microsoft.com/office/drawing/2014/main" id="{9227047C-3E86-4764-8C67-24569E1DE16C}"/>
              </a:ext>
            </a:extLst>
          </p:cNvPr>
          <p:cNvSpPr>
            <a:spLocks/>
          </p:cNvSpPr>
          <p:nvPr/>
        </p:nvSpPr>
        <p:spPr bwMode="auto">
          <a:xfrm>
            <a:off x="10419486" y="3673610"/>
            <a:ext cx="1103413" cy="1300214"/>
          </a:xfrm>
          <a:custGeom>
            <a:avLst/>
            <a:gdLst>
              <a:gd name="T0" fmla="*/ 1103413 w 21600"/>
              <a:gd name="T1" fmla="*/ 1300032 h 21600"/>
              <a:gd name="T2" fmla="*/ 1103413 w 21600"/>
              <a:gd name="T3" fmla="*/ 1300032 h 21600"/>
              <a:gd name="T4" fmla="*/ 1103413 w 21600"/>
              <a:gd name="T5" fmla="*/ 1300032 h 21600"/>
              <a:gd name="T6" fmla="*/ 1103413 w 21600"/>
              <a:gd name="T7" fmla="*/ 13000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19419"/>
                  <a:pt x="0" y="17238"/>
                  <a:pt x="0" y="15057"/>
                </a:cubicBezTo>
                <a:cubicBezTo>
                  <a:pt x="0" y="10696"/>
                  <a:pt x="0" y="6334"/>
                  <a:pt x="0" y="1972"/>
                </a:cubicBezTo>
                <a:cubicBezTo>
                  <a:pt x="0" y="1691"/>
                  <a:pt x="0" y="1479"/>
                  <a:pt x="14" y="1299"/>
                </a:cubicBezTo>
                <a:cubicBezTo>
                  <a:pt x="28" y="1120"/>
                  <a:pt x="57" y="972"/>
                  <a:pt x="113" y="820"/>
                </a:cubicBezTo>
                <a:cubicBezTo>
                  <a:pt x="185" y="654"/>
                  <a:pt x="297" y="506"/>
                  <a:pt x="441" y="384"/>
                </a:cubicBezTo>
                <a:cubicBezTo>
                  <a:pt x="585" y="262"/>
                  <a:pt x="760" y="166"/>
                  <a:pt x="955" y="106"/>
                </a:cubicBezTo>
                <a:cubicBezTo>
                  <a:pt x="1134" y="58"/>
                  <a:pt x="1308" y="34"/>
                  <a:pt x="1521" y="22"/>
                </a:cubicBezTo>
                <a:cubicBezTo>
                  <a:pt x="1734" y="10"/>
                  <a:pt x="1986" y="10"/>
                  <a:pt x="2323" y="10"/>
                </a:cubicBezTo>
                <a:lnTo>
                  <a:pt x="2312" y="10"/>
                </a:lnTo>
                <a:lnTo>
                  <a:pt x="21600" y="0"/>
                </a:lnTo>
              </a:path>
            </a:pathLst>
          </a:custGeom>
          <a:noFill/>
          <a:ln w="28575" cap="flat" cmpd="sng">
            <a:solidFill>
              <a:schemeClr val="accent1"/>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ar-IQ" sz="900"/>
          </a:p>
        </p:txBody>
      </p:sp>
      <p:sp>
        <p:nvSpPr>
          <p:cNvPr id="5" name="AutoShape 10">
            <a:extLst>
              <a:ext uri="{FF2B5EF4-FFF2-40B4-BE49-F238E27FC236}">
                <a16:creationId xmlns:a16="http://schemas.microsoft.com/office/drawing/2014/main" id="{AECE2877-4679-4A5F-B51D-4FDC996D5CBB}"/>
              </a:ext>
            </a:extLst>
          </p:cNvPr>
          <p:cNvSpPr>
            <a:spLocks/>
          </p:cNvSpPr>
          <p:nvPr/>
        </p:nvSpPr>
        <p:spPr bwMode="auto">
          <a:xfrm>
            <a:off x="1473572" y="3673610"/>
            <a:ext cx="1103413" cy="1300214"/>
          </a:xfrm>
          <a:custGeom>
            <a:avLst/>
            <a:gdLst>
              <a:gd name="T0" fmla="*/ 1103413 w 21600"/>
              <a:gd name="T1" fmla="*/ 1300032 h 21600"/>
              <a:gd name="T2" fmla="*/ 1103413 w 21600"/>
              <a:gd name="T3" fmla="*/ 1300032 h 21600"/>
              <a:gd name="T4" fmla="*/ 1103413 w 21600"/>
              <a:gd name="T5" fmla="*/ 1300032 h 21600"/>
              <a:gd name="T6" fmla="*/ 1103413 w 21600"/>
              <a:gd name="T7" fmla="*/ 13000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19419"/>
                  <a:pt x="0" y="17238"/>
                  <a:pt x="0" y="15057"/>
                </a:cubicBezTo>
                <a:cubicBezTo>
                  <a:pt x="0" y="10696"/>
                  <a:pt x="0" y="6334"/>
                  <a:pt x="0" y="1972"/>
                </a:cubicBezTo>
                <a:cubicBezTo>
                  <a:pt x="0" y="1691"/>
                  <a:pt x="0" y="1479"/>
                  <a:pt x="14" y="1299"/>
                </a:cubicBezTo>
                <a:cubicBezTo>
                  <a:pt x="28" y="1120"/>
                  <a:pt x="57" y="972"/>
                  <a:pt x="113" y="820"/>
                </a:cubicBezTo>
                <a:cubicBezTo>
                  <a:pt x="185" y="654"/>
                  <a:pt x="297" y="506"/>
                  <a:pt x="441" y="384"/>
                </a:cubicBezTo>
                <a:cubicBezTo>
                  <a:pt x="585" y="262"/>
                  <a:pt x="760" y="166"/>
                  <a:pt x="955" y="106"/>
                </a:cubicBezTo>
                <a:cubicBezTo>
                  <a:pt x="1134" y="58"/>
                  <a:pt x="1308" y="34"/>
                  <a:pt x="1521" y="22"/>
                </a:cubicBezTo>
                <a:cubicBezTo>
                  <a:pt x="1734" y="10"/>
                  <a:pt x="1986" y="10"/>
                  <a:pt x="2323" y="10"/>
                </a:cubicBezTo>
                <a:lnTo>
                  <a:pt x="2312" y="10"/>
                </a:lnTo>
                <a:lnTo>
                  <a:pt x="21600" y="0"/>
                </a:lnTo>
              </a:path>
            </a:pathLst>
          </a:custGeom>
          <a:noFill/>
          <a:ln w="28575" cap="flat" cmpd="sng">
            <a:solidFill>
              <a:schemeClr val="accent1"/>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ar-IQ" sz="900"/>
          </a:p>
        </p:txBody>
      </p:sp>
      <p:sp>
        <p:nvSpPr>
          <p:cNvPr id="6" name="AutoShape 12">
            <a:extLst>
              <a:ext uri="{FF2B5EF4-FFF2-40B4-BE49-F238E27FC236}">
                <a16:creationId xmlns:a16="http://schemas.microsoft.com/office/drawing/2014/main" id="{413F88A8-D1B1-4C78-B99E-4037276CA580}"/>
              </a:ext>
            </a:extLst>
          </p:cNvPr>
          <p:cNvSpPr>
            <a:spLocks/>
          </p:cNvSpPr>
          <p:nvPr/>
        </p:nvSpPr>
        <p:spPr bwMode="auto">
          <a:xfrm>
            <a:off x="4464801" y="2022377"/>
            <a:ext cx="1103413" cy="2951447"/>
          </a:xfrm>
          <a:custGeom>
            <a:avLst/>
            <a:gdLst>
              <a:gd name="T0" fmla="*/ 1103413 w 21600"/>
              <a:gd name="T1" fmla="*/ 2951032 h 21600"/>
              <a:gd name="T2" fmla="*/ 1103413 w 21600"/>
              <a:gd name="T3" fmla="*/ 2951032 h 21600"/>
              <a:gd name="T4" fmla="*/ 1103413 w 21600"/>
              <a:gd name="T5" fmla="*/ 2951032 h 21600"/>
              <a:gd name="T6" fmla="*/ 1103413 w 21600"/>
              <a:gd name="T7" fmla="*/ 29510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0639"/>
                  <a:pt x="0" y="19679"/>
                  <a:pt x="0" y="18718"/>
                </a:cubicBezTo>
                <a:cubicBezTo>
                  <a:pt x="0" y="12768"/>
                  <a:pt x="0" y="6819"/>
                  <a:pt x="0" y="869"/>
                </a:cubicBezTo>
                <a:cubicBezTo>
                  <a:pt x="0" y="745"/>
                  <a:pt x="0" y="652"/>
                  <a:pt x="14" y="572"/>
                </a:cubicBezTo>
                <a:cubicBezTo>
                  <a:pt x="28" y="493"/>
                  <a:pt x="57" y="428"/>
                  <a:pt x="113" y="361"/>
                </a:cubicBezTo>
                <a:cubicBezTo>
                  <a:pt x="185" y="288"/>
                  <a:pt x="297" y="223"/>
                  <a:pt x="441" y="169"/>
                </a:cubicBezTo>
                <a:cubicBezTo>
                  <a:pt x="585" y="115"/>
                  <a:pt x="760" y="73"/>
                  <a:pt x="955" y="47"/>
                </a:cubicBezTo>
                <a:cubicBezTo>
                  <a:pt x="1134" y="25"/>
                  <a:pt x="1308" y="15"/>
                  <a:pt x="1521" y="10"/>
                </a:cubicBezTo>
                <a:cubicBezTo>
                  <a:pt x="1734" y="4"/>
                  <a:pt x="1986" y="4"/>
                  <a:pt x="2323" y="4"/>
                </a:cubicBezTo>
                <a:lnTo>
                  <a:pt x="2312" y="4"/>
                </a:lnTo>
                <a:lnTo>
                  <a:pt x="21600" y="0"/>
                </a:lnTo>
              </a:path>
            </a:pathLst>
          </a:custGeom>
          <a:noFill/>
          <a:ln w="28575" cap="flat" cmpd="sng">
            <a:solidFill>
              <a:schemeClr val="accent3"/>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ar-IQ" sz="900"/>
          </a:p>
        </p:txBody>
      </p:sp>
      <p:sp>
        <p:nvSpPr>
          <p:cNvPr id="7" name="AutoShape 13">
            <a:extLst>
              <a:ext uri="{FF2B5EF4-FFF2-40B4-BE49-F238E27FC236}">
                <a16:creationId xmlns:a16="http://schemas.microsoft.com/office/drawing/2014/main" id="{AD052DAF-D4C9-44E7-BE82-57C75D152313}"/>
              </a:ext>
            </a:extLst>
          </p:cNvPr>
          <p:cNvSpPr>
            <a:spLocks/>
          </p:cNvSpPr>
          <p:nvPr/>
        </p:nvSpPr>
        <p:spPr bwMode="auto">
          <a:xfrm>
            <a:off x="2969186" y="3165538"/>
            <a:ext cx="1103413" cy="1808286"/>
          </a:xfrm>
          <a:custGeom>
            <a:avLst/>
            <a:gdLst>
              <a:gd name="T0" fmla="*/ 1103413 w 21600"/>
              <a:gd name="T1" fmla="*/ 1808033 h 21600"/>
              <a:gd name="T2" fmla="*/ 1103413 w 21600"/>
              <a:gd name="T3" fmla="*/ 1808033 h 21600"/>
              <a:gd name="T4" fmla="*/ 1103413 w 21600"/>
              <a:gd name="T5" fmla="*/ 1808033 h 21600"/>
              <a:gd name="T6" fmla="*/ 1103413 w 21600"/>
              <a:gd name="T7" fmla="*/ 18080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0032"/>
                  <a:pt x="0" y="18464"/>
                  <a:pt x="0" y="16896"/>
                </a:cubicBezTo>
                <a:cubicBezTo>
                  <a:pt x="0" y="11737"/>
                  <a:pt x="0" y="6577"/>
                  <a:pt x="0" y="1418"/>
                </a:cubicBezTo>
                <a:cubicBezTo>
                  <a:pt x="0" y="1216"/>
                  <a:pt x="0" y="1063"/>
                  <a:pt x="14" y="934"/>
                </a:cubicBezTo>
                <a:cubicBezTo>
                  <a:pt x="28" y="805"/>
                  <a:pt x="57" y="699"/>
                  <a:pt x="113" y="590"/>
                </a:cubicBezTo>
                <a:cubicBezTo>
                  <a:pt x="185" y="471"/>
                  <a:pt x="297" y="364"/>
                  <a:pt x="441" y="276"/>
                </a:cubicBezTo>
                <a:cubicBezTo>
                  <a:pt x="585" y="188"/>
                  <a:pt x="760" y="120"/>
                  <a:pt x="955" y="76"/>
                </a:cubicBezTo>
                <a:cubicBezTo>
                  <a:pt x="1134" y="42"/>
                  <a:pt x="1308" y="24"/>
                  <a:pt x="1521" y="16"/>
                </a:cubicBezTo>
                <a:cubicBezTo>
                  <a:pt x="1734" y="7"/>
                  <a:pt x="1986" y="7"/>
                  <a:pt x="2323" y="7"/>
                </a:cubicBezTo>
                <a:lnTo>
                  <a:pt x="2312" y="7"/>
                </a:lnTo>
                <a:lnTo>
                  <a:pt x="21600" y="0"/>
                </a:lnTo>
              </a:path>
            </a:pathLst>
          </a:custGeom>
          <a:noFill/>
          <a:ln w="28575" cap="flat" cmpd="sng">
            <a:solidFill>
              <a:srgbClr val="FFC000"/>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ar-IQ" sz="900"/>
          </a:p>
        </p:txBody>
      </p:sp>
      <p:sp>
        <p:nvSpPr>
          <p:cNvPr id="8" name="AutoShape 14">
            <a:extLst>
              <a:ext uri="{FF2B5EF4-FFF2-40B4-BE49-F238E27FC236}">
                <a16:creationId xmlns:a16="http://schemas.microsoft.com/office/drawing/2014/main" id="{28145CAF-3B9F-4F02-9C91-122CA0553A74}"/>
              </a:ext>
            </a:extLst>
          </p:cNvPr>
          <p:cNvSpPr>
            <a:spLocks/>
          </p:cNvSpPr>
          <p:nvPr/>
        </p:nvSpPr>
        <p:spPr bwMode="auto">
          <a:xfrm>
            <a:off x="7443329" y="2339922"/>
            <a:ext cx="1103413" cy="2633902"/>
          </a:xfrm>
          <a:custGeom>
            <a:avLst/>
            <a:gdLst>
              <a:gd name="T0" fmla="*/ 1103413 w 21600"/>
              <a:gd name="T1" fmla="*/ 2633533 h 21600"/>
              <a:gd name="T2" fmla="*/ 1103413 w 21600"/>
              <a:gd name="T3" fmla="*/ 2633533 h 21600"/>
              <a:gd name="T4" fmla="*/ 1103413 w 21600"/>
              <a:gd name="T5" fmla="*/ 2633533 h 21600"/>
              <a:gd name="T6" fmla="*/ 1103413 w 21600"/>
              <a:gd name="T7" fmla="*/ 26335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0523"/>
                  <a:pt x="0" y="19447"/>
                  <a:pt x="0" y="18370"/>
                </a:cubicBezTo>
                <a:cubicBezTo>
                  <a:pt x="0" y="12571"/>
                  <a:pt x="0" y="6773"/>
                  <a:pt x="0" y="974"/>
                </a:cubicBezTo>
                <a:cubicBezTo>
                  <a:pt x="0" y="835"/>
                  <a:pt x="0" y="730"/>
                  <a:pt x="14" y="641"/>
                </a:cubicBezTo>
                <a:cubicBezTo>
                  <a:pt x="28" y="553"/>
                  <a:pt x="57" y="480"/>
                  <a:pt x="113" y="405"/>
                </a:cubicBezTo>
                <a:cubicBezTo>
                  <a:pt x="185" y="323"/>
                  <a:pt x="297" y="250"/>
                  <a:pt x="441" y="190"/>
                </a:cubicBezTo>
                <a:cubicBezTo>
                  <a:pt x="585" y="129"/>
                  <a:pt x="760" y="82"/>
                  <a:pt x="955" y="52"/>
                </a:cubicBezTo>
                <a:cubicBezTo>
                  <a:pt x="1134" y="29"/>
                  <a:pt x="1308" y="17"/>
                  <a:pt x="1521" y="11"/>
                </a:cubicBezTo>
                <a:cubicBezTo>
                  <a:pt x="1734" y="5"/>
                  <a:pt x="1986" y="5"/>
                  <a:pt x="2323" y="5"/>
                </a:cubicBezTo>
                <a:lnTo>
                  <a:pt x="2312" y="5"/>
                </a:lnTo>
                <a:lnTo>
                  <a:pt x="21600" y="0"/>
                </a:lnTo>
              </a:path>
            </a:pathLst>
          </a:custGeom>
          <a:noFill/>
          <a:ln w="28575" cap="flat" cmpd="sng">
            <a:solidFill>
              <a:schemeClr val="accent5"/>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ar-IQ" sz="900"/>
          </a:p>
        </p:txBody>
      </p:sp>
      <p:sp>
        <p:nvSpPr>
          <p:cNvPr id="9" name="AutoShape 11">
            <a:extLst>
              <a:ext uri="{FF2B5EF4-FFF2-40B4-BE49-F238E27FC236}">
                <a16:creationId xmlns:a16="http://schemas.microsoft.com/office/drawing/2014/main" id="{565E0BA0-1888-4613-B7C5-8756241B4BB7}"/>
              </a:ext>
            </a:extLst>
          </p:cNvPr>
          <p:cNvSpPr>
            <a:spLocks/>
          </p:cNvSpPr>
          <p:nvPr/>
        </p:nvSpPr>
        <p:spPr bwMode="auto">
          <a:xfrm>
            <a:off x="5960415" y="3356065"/>
            <a:ext cx="1103413" cy="1617760"/>
          </a:xfrm>
          <a:custGeom>
            <a:avLst/>
            <a:gdLst>
              <a:gd name="T0" fmla="*/ 1103413 w 21600"/>
              <a:gd name="T1" fmla="*/ 1617533 h 21600"/>
              <a:gd name="T2" fmla="*/ 1103413 w 21600"/>
              <a:gd name="T3" fmla="*/ 1617533 h 21600"/>
              <a:gd name="T4" fmla="*/ 1103413 w 21600"/>
              <a:gd name="T5" fmla="*/ 1617533 h 21600"/>
              <a:gd name="T6" fmla="*/ 1103413 w 21600"/>
              <a:gd name="T7" fmla="*/ 16175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19847"/>
                  <a:pt x="0" y="18094"/>
                  <a:pt x="0" y="16342"/>
                </a:cubicBezTo>
                <a:cubicBezTo>
                  <a:pt x="0" y="11423"/>
                  <a:pt x="0" y="6504"/>
                  <a:pt x="0" y="1585"/>
                </a:cubicBezTo>
                <a:cubicBezTo>
                  <a:pt x="0" y="1359"/>
                  <a:pt x="0" y="1189"/>
                  <a:pt x="14" y="1044"/>
                </a:cubicBezTo>
                <a:cubicBezTo>
                  <a:pt x="28" y="900"/>
                  <a:pt x="57" y="781"/>
                  <a:pt x="113" y="659"/>
                </a:cubicBezTo>
                <a:cubicBezTo>
                  <a:pt x="185" y="526"/>
                  <a:pt x="297" y="407"/>
                  <a:pt x="441" y="309"/>
                </a:cubicBezTo>
                <a:cubicBezTo>
                  <a:pt x="585" y="211"/>
                  <a:pt x="760" y="134"/>
                  <a:pt x="955" y="85"/>
                </a:cubicBezTo>
                <a:cubicBezTo>
                  <a:pt x="1134" y="46"/>
                  <a:pt x="1308" y="27"/>
                  <a:pt x="1521" y="17"/>
                </a:cubicBezTo>
                <a:cubicBezTo>
                  <a:pt x="1734" y="8"/>
                  <a:pt x="1986" y="8"/>
                  <a:pt x="2323" y="8"/>
                </a:cubicBezTo>
                <a:lnTo>
                  <a:pt x="2312" y="8"/>
                </a:lnTo>
                <a:lnTo>
                  <a:pt x="21600" y="0"/>
                </a:lnTo>
              </a:path>
            </a:pathLst>
          </a:custGeom>
          <a:noFill/>
          <a:ln w="28575" cap="flat" cmpd="sng">
            <a:solidFill>
              <a:schemeClr val="accent4"/>
            </a:solidFill>
            <a:prstDash val="solid"/>
            <a:miter lim="400000"/>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ar-IQ" sz="900">
              <a:solidFill>
                <a:schemeClr val="bg1">
                  <a:lumMod val="50000"/>
                </a:schemeClr>
              </a:solidFill>
            </a:endParaRPr>
          </a:p>
        </p:txBody>
      </p:sp>
      <p:sp>
        <p:nvSpPr>
          <p:cNvPr id="10" name="Line 2">
            <a:extLst>
              <a:ext uri="{FF2B5EF4-FFF2-40B4-BE49-F238E27FC236}">
                <a16:creationId xmlns:a16="http://schemas.microsoft.com/office/drawing/2014/main" id="{51056A71-1242-44AC-BD1F-553FE3EED0BF}"/>
              </a:ext>
            </a:extLst>
          </p:cNvPr>
          <p:cNvSpPr>
            <a:spLocks noChangeShapeType="1"/>
          </p:cNvSpPr>
          <p:nvPr/>
        </p:nvSpPr>
        <p:spPr bwMode="auto">
          <a:xfrm flipV="1">
            <a:off x="671010" y="5089592"/>
            <a:ext cx="10619582" cy="0"/>
          </a:xfrm>
          <a:prstGeom prst="line">
            <a:avLst/>
          </a:prstGeom>
          <a:noFill/>
          <a:ln w="12700" cap="flat" cmpd="sng">
            <a:solidFill>
              <a:srgbClr val="9CA0A0"/>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eaLnBrk="1">
              <a:defRPr/>
            </a:pPr>
            <a:endParaRPr lang="x-none" altLang="x-none" sz="1600" dirty="0">
              <a:latin typeface="Helvetica Light" charset="0"/>
              <a:ea typeface="Helvetica Light" charset="0"/>
              <a:cs typeface="Helvetica Light" charset="0"/>
              <a:sym typeface="Helvetica Light" charset="0"/>
            </a:endParaRPr>
          </a:p>
        </p:txBody>
      </p:sp>
      <p:sp>
        <p:nvSpPr>
          <p:cNvPr id="11" name="Oval 3">
            <a:extLst>
              <a:ext uri="{FF2B5EF4-FFF2-40B4-BE49-F238E27FC236}">
                <a16:creationId xmlns:a16="http://schemas.microsoft.com/office/drawing/2014/main" id="{8AD273DF-25DF-4A7E-B7C8-CEC95BCAB216}"/>
              </a:ext>
            </a:extLst>
          </p:cNvPr>
          <p:cNvSpPr>
            <a:spLocks/>
          </p:cNvSpPr>
          <p:nvPr/>
        </p:nvSpPr>
        <p:spPr bwMode="auto">
          <a:xfrm>
            <a:off x="1299660" y="4913380"/>
            <a:ext cx="351632" cy="352425"/>
          </a:xfrm>
          <a:prstGeom prst="ellipse">
            <a:avLst/>
          </a:prstGeom>
          <a:solidFill>
            <a:schemeClr val="accent1"/>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12" name="Oval 4">
            <a:extLst>
              <a:ext uri="{FF2B5EF4-FFF2-40B4-BE49-F238E27FC236}">
                <a16:creationId xmlns:a16="http://schemas.microsoft.com/office/drawing/2014/main" id="{C886789F-F402-4517-98EC-BF42DD370D97}"/>
              </a:ext>
            </a:extLst>
          </p:cNvPr>
          <p:cNvSpPr>
            <a:spLocks/>
          </p:cNvSpPr>
          <p:nvPr/>
        </p:nvSpPr>
        <p:spPr bwMode="auto">
          <a:xfrm>
            <a:off x="2790323" y="4913380"/>
            <a:ext cx="351632" cy="352425"/>
          </a:xfrm>
          <a:prstGeom prst="ellipse">
            <a:avLst/>
          </a:prstGeom>
          <a:solidFill>
            <a:srgbClr val="FFC000"/>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13" name="Oval 5">
            <a:extLst>
              <a:ext uri="{FF2B5EF4-FFF2-40B4-BE49-F238E27FC236}">
                <a16:creationId xmlns:a16="http://schemas.microsoft.com/office/drawing/2014/main" id="{14DA8756-22BA-4853-92F0-47A55E4FE549}"/>
              </a:ext>
            </a:extLst>
          </p:cNvPr>
          <p:cNvSpPr>
            <a:spLocks/>
          </p:cNvSpPr>
          <p:nvPr/>
        </p:nvSpPr>
        <p:spPr bwMode="auto">
          <a:xfrm>
            <a:off x="4280985" y="4913380"/>
            <a:ext cx="351632" cy="352425"/>
          </a:xfrm>
          <a:prstGeom prst="ellipse">
            <a:avLst/>
          </a:prstGeom>
          <a:solidFill>
            <a:schemeClr val="accent3"/>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14" name="Oval 6">
            <a:extLst>
              <a:ext uri="{FF2B5EF4-FFF2-40B4-BE49-F238E27FC236}">
                <a16:creationId xmlns:a16="http://schemas.microsoft.com/office/drawing/2014/main" id="{19FFD32B-388C-4781-A363-20C473B93005}"/>
              </a:ext>
            </a:extLst>
          </p:cNvPr>
          <p:cNvSpPr>
            <a:spLocks/>
          </p:cNvSpPr>
          <p:nvPr/>
        </p:nvSpPr>
        <p:spPr bwMode="auto">
          <a:xfrm>
            <a:off x="5771648" y="4913380"/>
            <a:ext cx="351632" cy="352425"/>
          </a:xfrm>
          <a:prstGeom prst="ellipse">
            <a:avLst/>
          </a:prstGeom>
          <a:solidFill>
            <a:schemeClr val="accent4"/>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15" name="Oval 7">
            <a:extLst>
              <a:ext uri="{FF2B5EF4-FFF2-40B4-BE49-F238E27FC236}">
                <a16:creationId xmlns:a16="http://schemas.microsoft.com/office/drawing/2014/main" id="{27F4019C-8EFD-4AED-A356-2C0B6EA097B1}"/>
              </a:ext>
            </a:extLst>
          </p:cNvPr>
          <p:cNvSpPr>
            <a:spLocks/>
          </p:cNvSpPr>
          <p:nvPr/>
        </p:nvSpPr>
        <p:spPr bwMode="auto">
          <a:xfrm>
            <a:off x="7262310" y="4913380"/>
            <a:ext cx="351632" cy="352425"/>
          </a:xfrm>
          <a:prstGeom prst="ellipse">
            <a:avLst/>
          </a:prstGeom>
          <a:solidFill>
            <a:schemeClr val="accent5"/>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16" name="Oval 8">
            <a:extLst>
              <a:ext uri="{FF2B5EF4-FFF2-40B4-BE49-F238E27FC236}">
                <a16:creationId xmlns:a16="http://schemas.microsoft.com/office/drawing/2014/main" id="{1AA21297-9F88-4CF3-ACB9-FD4C0B7D952D}"/>
              </a:ext>
            </a:extLst>
          </p:cNvPr>
          <p:cNvSpPr>
            <a:spLocks/>
          </p:cNvSpPr>
          <p:nvPr/>
        </p:nvSpPr>
        <p:spPr bwMode="auto">
          <a:xfrm>
            <a:off x="8752973" y="4913380"/>
            <a:ext cx="351632" cy="352425"/>
          </a:xfrm>
          <a:prstGeom prst="ellipse">
            <a:avLst/>
          </a:prstGeom>
          <a:solidFill>
            <a:srgbClr val="FFC000"/>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17" name="Oval 9">
            <a:extLst>
              <a:ext uri="{FF2B5EF4-FFF2-40B4-BE49-F238E27FC236}">
                <a16:creationId xmlns:a16="http://schemas.microsoft.com/office/drawing/2014/main" id="{0B6F353B-6BFC-43A8-9DB9-534791A3278A}"/>
              </a:ext>
            </a:extLst>
          </p:cNvPr>
          <p:cNvSpPr>
            <a:spLocks/>
          </p:cNvSpPr>
          <p:nvPr/>
        </p:nvSpPr>
        <p:spPr bwMode="auto">
          <a:xfrm>
            <a:off x="10243635" y="4913380"/>
            <a:ext cx="351632" cy="352425"/>
          </a:xfrm>
          <a:prstGeom prst="ellipse">
            <a:avLst/>
          </a:prstGeom>
          <a:solidFill>
            <a:schemeClr val="accent1"/>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18" name="Rectangle 17">
            <a:extLst>
              <a:ext uri="{FF2B5EF4-FFF2-40B4-BE49-F238E27FC236}">
                <a16:creationId xmlns:a16="http://schemas.microsoft.com/office/drawing/2014/main" id="{35CD60D8-D04A-4EC6-A974-65EF02B7B5BF}"/>
              </a:ext>
            </a:extLst>
          </p:cNvPr>
          <p:cNvSpPr>
            <a:spLocks/>
          </p:cNvSpPr>
          <p:nvPr/>
        </p:nvSpPr>
        <p:spPr bwMode="auto">
          <a:xfrm>
            <a:off x="1430629" y="3261226"/>
            <a:ext cx="1157288" cy="320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ctr" eaLnBrk="1">
              <a:defRPr/>
            </a:pPr>
            <a:r>
              <a:rPr lang="x-none" altLang="x-none" sz="1750" b="1" dirty="0">
                <a:solidFill>
                  <a:schemeClr val="accent1"/>
                </a:solidFill>
                <a:latin typeface="+mj-lt"/>
                <a:cs typeface="Arial" charset="0"/>
                <a:sym typeface="Arial" charset="0"/>
              </a:rPr>
              <a:t>201</a:t>
            </a:r>
            <a:r>
              <a:rPr lang="en-US" altLang="x-none" sz="1750" b="1" dirty="0">
                <a:solidFill>
                  <a:schemeClr val="accent1"/>
                </a:solidFill>
                <a:latin typeface="+mj-lt"/>
                <a:cs typeface="Arial" charset="0"/>
                <a:sym typeface="Arial" charset="0"/>
              </a:rPr>
              <a:t>8</a:t>
            </a:r>
            <a:endParaRPr lang="x-none" altLang="x-none" sz="1750" b="1" dirty="0">
              <a:solidFill>
                <a:schemeClr val="accent1"/>
              </a:solidFill>
              <a:latin typeface="+mj-lt"/>
              <a:cs typeface="Arial" charset="0"/>
              <a:sym typeface="Arial" charset="0"/>
            </a:endParaRPr>
          </a:p>
        </p:txBody>
      </p:sp>
      <p:sp>
        <p:nvSpPr>
          <p:cNvPr id="19" name="Rectangle 18">
            <a:extLst>
              <a:ext uri="{FF2B5EF4-FFF2-40B4-BE49-F238E27FC236}">
                <a16:creationId xmlns:a16="http://schemas.microsoft.com/office/drawing/2014/main" id="{9343D352-709F-4078-A2FF-A27AE0942BF6}"/>
              </a:ext>
            </a:extLst>
          </p:cNvPr>
          <p:cNvSpPr>
            <a:spLocks/>
          </p:cNvSpPr>
          <p:nvPr/>
        </p:nvSpPr>
        <p:spPr bwMode="auto">
          <a:xfrm>
            <a:off x="1657642" y="3806554"/>
            <a:ext cx="925513" cy="118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spAutoFit/>
          </a:bodyPr>
          <a:lstStyle/>
          <a:p>
            <a:pPr eaLnBrk="1">
              <a:defRPr/>
            </a:pPr>
            <a:r>
              <a:rPr lang="x-none" altLang="x-none" sz="1050" dirty="0">
                <a:solidFill>
                  <a:schemeClr val="bg1">
                    <a:lumMod val="50000"/>
                  </a:schemeClr>
                </a:solidFill>
                <a:cs typeface="Arial" charset="0"/>
                <a:sym typeface="Arial" charset="0"/>
              </a:rPr>
              <a:t>Lorem ipsum consectetuer adipiscng elit, sed exerci diam nonummy euismod erat</a:t>
            </a:r>
          </a:p>
        </p:txBody>
      </p:sp>
      <p:sp>
        <p:nvSpPr>
          <p:cNvPr id="20" name="Rectangle 19">
            <a:extLst>
              <a:ext uri="{FF2B5EF4-FFF2-40B4-BE49-F238E27FC236}">
                <a16:creationId xmlns:a16="http://schemas.microsoft.com/office/drawing/2014/main" id="{BEED9A6B-5648-418A-90DF-D7C152692E58}"/>
              </a:ext>
            </a:extLst>
          </p:cNvPr>
          <p:cNvSpPr>
            <a:spLocks/>
          </p:cNvSpPr>
          <p:nvPr/>
        </p:nvSpPr>
        <p:spPr bwMode="auto">
          <a:xfrm>
            <a:off x="2926848" y="2753226"/>
            <a:ext cx="1156494" cy="320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ctr" eaLnBrk="1">
              <a:defRPr/>
            </a:pPr>
            <a:r>
              <a:rPr lang="x-none" altLang="x-none" sz="1750" b="1" dirty="0">
                <a:solidFill>
                  <a:schemeClr val="accent2"/>
                </a:solidFill>
                <a:latin typeface="+mj-lt"/>
                <a:cs typeface="Arial" charset="0"/>
                <a:sym typeface="Arial" charset="0"/>
              </a:rPr>
              <a:t>201</a:t>
            </a:r>
            <a:r>
              <a:rPr lang="en-US" altLang="x-none" sz="1750" b="1" dirty="0">
                <a:solidFill>
                  <a:schemeClr val="accent2"/>
                </a:solidFill>
                <a:latin typeface="+mj-lt"/>
                <a:cs typeface="Arial" charset="0"/>
                <a:sym typeface="Arial" charset="0"/>
              </a:rPr>
              <a:t>9</a:t>
            </a:r>
            <a:endParaRPr lang="x-none" altLang="x-none" sz="1750" b="1" dirty="0">
              <a:solidFill>
                <a:schemeClr val="accent2"/>
              </a:solidFill>
              <a:latin typeface="+mj-lt"/>
              <a:cs typeface="Arial" charset="0"/>
              <a:sym typeface="Arial" charset="0"/>
            </a:endParaRPr>
          </a:p>
        </p:txBody>
      </p:sp>
      <p:sp>
        <p:nvSpPr>
          <p:cNvPr id="21" name="Rectangle 20">
            <a:extLst>
              <a:ext uri="{FF2B5EF4-FFF2-40B4-BE49-F238E27FC236}">
                <a16:creationId xmlns:a16="http://schemas.microsoft.com/office/drawing/2014/main" id="{28F7CEE8-7075-40B5-A7C4-94DC218F4D88}"/>
              </a:ext>
            </a:extLst>
          </p:cNvPr>
          <p:cNvSpPr>
            <a:spLocks/>
          </p:cNvSpPr>
          <p:nvPr/>
        </p:nvSpPr>
        <p:spPr bwMode="auto">
          <a:xfrm>
            <a:off x="4422273" y="1610226"/>
            <a:ext cx="1156494" cy="320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ctr" eaLnBrk="1">
              <a:defRPr/>
            </a:pPr>
            <a:r>
              <a:rPr lang="x-none" altLang="x-none" sz="1750" b="1" dirty="0">
                <a:solidFill>
                  <a:schemeClr val="accent3"/>
                </a:solidFill>
                <a:latin typeface="+mj-lt"/>
                <a:cs typeface="Arial" charset="0"/>
                <a:sym typeface="Arial" charset="0"/>
              </a:rPr>
              <a:t>20</a:t>
            </a:r>
            <a:r>
              <a:rPr lang="en-US" altLang="x-none" sz="1750" b="1" dirty="0">
                <a:solidFill>
                  <a:schemeClr val="accent3"/>
                </a:solidFill>
                <a:latin typeface="+mj-lt"/>
                <a:cs typeface="Arial" charset="0"/>
                <a:sym typeface="Arial" charset="0"/>
              </a:rPr>
              <a:t>20</a:t>
            </a:r>
            <a:endParaRPr lang="x-none" altLang="x-none" sz="1750" b="1" dirty="0">
              <a:solidFill>
                <a:schemeClr val="accent3"/>
              </a:solidFill>
              <a:latin typeface="+mj-lt"/>
              <a:cs typeface="Arial" charset="0"/>
              <a:sym typeface="Arial" charset="0"/>
            </a:endParaRPr>
          </a:p>
        </p:txBody>
      </p:sp>
      <p:sp>
        <p:nvSpPr>
          <p:cNvPr id="22" name="Rectangle 21">
            <a:extLst>
              <a:ext uri="{FF2B5EF4-FFF2-40B4-BE49-F238E27FC236}">
                <a16:creationId xmlns:a16="http://schemas.microsoft.com/office/drawing/2014/main" id="{4ED4BE7E-325B-438E-8AE4-D73FF5A87DD0}"/>
              </a:ext>
            </a:extLst>
          </p:cNvPr>
          <p:cNvSpPr>
            <a:spLocks/>
          </p:cNvSpPr>
          <p:nvPr/>
        </p:nvSpPr>
        <p:spPr bwMode="auto">
          <a:xfrm>
            <a:off x="5917698" y="2943726"/>
            <a:ext cx="1157288" cy="320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ctr" eaLnBrk="1">
              <a:defRPr/>
            </a:pPr>
            <a:r>
              <a:rPr lang="x-none" altLang="x-none" sz="1750" b="1" dirty="0">
                <a:solidFill>
                  <a:schemeClr val="accent4"/>
                </a:solidFill>
                <a:latin typeface="+mj-lt"/>
                <a:cs typeface="Arial" charset="0"/>
                <a:sym typeface="Arial" charset="0"/>
              </a:rPr>
              <a:t>20</a:t>
            </a:r>
            <a:r>
              <a:rPr lang="en-US" altLang="x-none" sz="1750" b="1" dirty="0">
                <a:solidFill>
                  <a:schemeClr val="accent4"/>
                </a:solidFill>
                <a:latin typeface="+mj-lt"/>
                <a:cs typeface="Arial" charset="0"/>
                <a:sym typeface="Arial" charset="0"/>
              </a:rPr>
              <a:t>21</a:t>
            </a:r>
            <a:endParaRPr lang="x-none" altLang="x-none" sz="1750" b="1" dirty="0">
              <a:solidFill>
                <a:schemeClr val="accent4"/>
              </a:solidFill>
              <a:latin typeface="+mj-lt"/>
              <a:cs typeface="Arial" charset="0"/>
              <a:sym typeface="Arial" charset="0"/>
            </a:endParaRPr>
          </a:p>
        </p:txBody>
      </p:sp>
      <p:sp>
        <p:nvSpPr>
          <p:cNvPr id="23" name="Rectangle 22">
            <a:extLst>
              <a:ext uri="{FF2B5EF4-FFF2-40B4-BE49-F238E27FC236}">
                <a16:creationId xmlns:a16="http://schemas.microsoft.com/office/drawing/2014/main" id="{626D03AB-03B7-4274-96F4-70F10EBEA5D0}"/>
              </a:ext>
            </a:extLst>
          </p:cNvPr>
          <p:cNvSpPr>
            <a:spLocks/>
          </p:cNvSpPr>
          <p:nvPr/>
        </p:nvSpPr>
        <p:spPr bwMode="auto">
          <a:xfrm>
            <a:off x="7400423" y="1927726"/>
            <a:ext cx="1157288" cy="320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ctr" eaLnBrk="1">
              <a:defRPr/>
            </a:pPr>
            <a:r>
              <a:rPr lang="x-none" altLang="x-none" sz="1750" b="1" dirty="0">
                <a:solidFill>
                  <a:schemeClr val="accent5"/>
                </a:solidFill>
                <a:latin typeface="+mj-lt"/>
                <a:cs typeface="Arial" charset="0"/>
                <a:sym typeface="Arial" charset="0"/>
              </a:rPr>
              <a:t>20</a:t>
            </a:r>
            <a:r>
              <a:rPr lang="en-US" altLang="x-none" sz="1750" b="1" dirty="0">
                <a:solidFill>
                  <a:schemeClr val="accent5"/>
                </a:solidFill>
                <a:latin typeface="+mj-lt"/>
                <a:cs typeface="Arial" charset="0"/>
                <a:sym typeface="Arial" charset="0"/>
              </a:rPr>
              <a:t>22</a:t>
            </a:r>
            <a:endParaRPr lang="x-none" altLang="x-none" sz="1750" b="1" dirty="0">
              <a:solidFill>
                <a:schemeClr val="accent5"/>
              </a:solidFill>
              <a:latin typeface="+mj-lt"/>
              <a:cs typeface="Arial" charset="0"/>
              <a:sym typeface="Arial" charset="0"/>
            </a:endParaRPr>
          </a:p>
        </p:txBody>
      </p:sp>
      <p:sp>
        <p:nvSpPr>
          <p:cNvPr id="24" name="Rectangle 23">
            <a:extLst>
              <a:ext uri="{FF2B5EF4-FFF2-40B4-BE49-F238E27FC236}">
                <a16:creationId xmlns:a16="http://schemas.microsoft.com/office/drawing/2014/main" id="{816A1369-ADBD-42D4-AD57-1636D203F718}"/>
              </a:ext>
            </a:extLst>
          </p:cNvPr>
          <p:cNvSpPr>
            <a:spLocks/>
          </p:cNvSpPr>
          <p:nvPr/>
        </p:nvSpPr>
        <p:spPr bwMode="auto">
          <a:xfrm>
            <a:off x="8891879" y="2690520"/>
            <a:ext cx="1157288" cy="320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ctr" eaLnBrk="1">
              <a:defRPr/>
            </a:pPr>
            <a:r>
              <a:rPr lang="x-none" altLang="x-none" sz="1750" b="1" dirty="0">
                <a:solidFill>
                  <a:schemeClr val="accent6"/>
                </a:solidFill>
                <a:latin typeface="+mj-lt"/>
                <a:cs typeface="Arial" charset="0"/>
                <a:sym typeface="Arial" charset="0"/>
              </a:rPr>
              <a:t>20</a:t>
            </a:r>
            <a:r>
              <a:rPr lang="en-US" altLang="x-none" sz="1750" b="1" dirty="0">
                <a:solidFill>
                  <a:schemeClr val="accent6"/>
                </a:solidFill>
                <a:latin typeface="+mj-lt"/>
                <a:cs typeface="Arial" charset="0"/>
                <a:sym typeface="Arial" charset="0"/>
              </a:rPr>
              <a:t>23</a:t>
            </a:r>
            <a:endParaRPr lang="x-none" altLang="x-none" sz="1750" b="1" dirty="0">
              <a:solidFill>
                <a:schemeClr val="accent6"/>
              </a:solidFill>
              <a:latin typeface="+mj-lt"/>
              <a:cs typeface="Arial" charset="0"/>
              <a:sym typeface="Arial" charset="0"/>
            </a:endParaRPr>
          </a:p>
        </p:txBody>
      </p:sp>
      <p:sp>
        <p:nvSpPr>
          <p:cNvPr id="25" name="Rectangle 24">
            <a:extLst>
              <a:ext uri="{FF2B5EF4-FFF2-40B4-BE49-F238E27FC236}">
                <a16:creationId xmlns:a16="http://schemas.microsoft.com/office/drawing/2014/main" id="{1A9FBEB2-676B-4B46-9E72-006D33AC13DC}"/>
              </a:ext>
            </a:extLst>
          </p:cNvPr>
          <p:cNvSpPr>
            <a:spLocks/>
          </p:cNvSpPr>
          <p:nvPr/>
        </p:nvSpPr>
        <p:spPr bwMode="auto">
          <a:xfrm>
            <a:off x="10376985" y="3261226"/>
            <a:ext cx="1156494" cy="320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ctr" eaLnBrk="1">
              <a:defRPr/>
            </a:pPr>
            <a:r>
              <a:rPr lang="x-none" altLang="x-none" sz="1750" b="1" dirty="0">
                <a:solidFill>
                  <a:schemeClr val="accent1"/>
                </a:solidFill>
                <a:latin typeface="+mj-lt"/>
                <a:cs typeface="Arial" charset="0"/>
                <a:sym typeface="Arial" charset="0"/>
              </a:rPr>
              <a:t>20</a:t>
            </a:r>
            <a:r>
              <a:rPr lang="en-US" altLang="x-none" sz="1750" b="1" dirty="0">
                <a:solidFill>
                  <a:schemeClr val="accent1"/>
                </a:solidFill>
                <a:latin typeface="+mj-lt"/>
                <a:cs typeface="Arial" charset="0"/>
                <a:sym typeface="Arial" charset="0"/>
              </a:rPr>
              <a:t>24</a:t>
            </a:r>
            <a:endParaRPr lang="x-none" altLang="x-none" sz="1750" b="1" dirty="0">
              <a:solidFill>
                <a:schemeClr val="accent1"/>
              </a:solidFill>
              <a:latin typeface="+mj-lt"/>
              <a:cs typeface="Arial" charset="0"/>
              <a:sym typeface="Arial" charset="0"/>
            </a:endParaRPr>
          </a:p>
        </p:txBody>
      </p:sp>
      <p:sp>
        <p:nvSpPr>
          <p:cNvPr id="26" name="Rectangle 25">
            <a:extLst>
              <a:ext uri="{FF2B5EF4-FFF2-40B4-BE49-F238E27FC236}">
                <a16:creationId xmlns:a16="http://schemas.microsoft.com/office/drawing/2014/main" id="{762694C2-3C13-4370-814A-0BB2D8BCA812}"/>
              </a:ext>
            </a:extLst>
          </p:cNvPr>
          <p:cNvSpPr>
            <a:spLocks/>
          </p:cNvSpPr>
          <p:nvPr/>
        </p:nvSpPr>
        <p:spPr bwMode="auto">
          <a:xfrm>
            <a:off x="3172116" y="3345385"/>
            <a:ext cx="925513" cy="118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spAutoFit/>
          </a:bodyPr>
          <a:lstStyle/>
          <a:p>
            <a:pPr eaLnBrk="1">
              <a:defRPr/>
            </a:pPr>
            <a:r>
              <a:rPr lang="x-none" altLang="x-none" sz="1050" dirty="0">
                <a:solidFill>
                  <a:schemeClr val="bg1">
                    <a:lumMod val="50000"/>
                  </a:schemeClr>
                </a:solidFill>
                <a:cs typeface="Arial" charset="0"/>
                <a:sym typeface="Arial" charset="0"/>
              </a:rPr>
              <a:t>Lorem ipsum consectetuer adipiscng elit, sed exerci diam nonummy euismod erat</a:t>
            </a:r>
          </a:p>
        </p:txBody>
      </p:sp>
      <p:sp>
        <p:nvSpPr>
          <p:cNvPr id="27" name="Rectangle 26">
            <a:extLst>
              <a:ext uri="{FF2B5EF4-FFF2-40B4-BE49-F238E27FC236}">
                <a16:creationId xmlns:a16="http://schemas.microsoft.com/office/drawing/2014/main" id="{1A1B2147-B112-4535-A968-BCA6EC194035}"/>
              </a:ext>
            </a:extLst>
          </p:cNvPr>
          <p:cNvSpPr>
            <a:spLocks/>
          </p:cNvSpPr>
          <p:nvPr/>
        </p:nvSpPr>
        <p:spPr bwMode="auto">
          <a:xfrm>
            <a:off x="4657223" y="2196035"/>
            <a:ext cx="925513" cy="118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spAutoFit/>
          </a:bodyPr>
          <a:lstStyle/>
          <a:p>
            <a:pPr eaLnBrk="1">
              <a:defRPr/>
            </a:pPr>
            <a:r>
              <a:rPr lang="x-none" altLang="x-none" sz="1050" dirty="0">
                <a:solidFill>
                  <a:schemeClr val="bg1">
                    <a:lumMod val="50000"/>
                  </a:schemeClr>
                </a:solidFill>
                <a:cs typeface="Arial" charset="0"/>
                <a:sym typeface="Arial" charset="0"/>
              </a:rPr>
              <a:t>Lorem ipsum consectetuer adipiscng elit, sed exerci diam nonummy euismod erat</a:t>
            </a:r>
          </a:p>
        </p:txBody>
      </p:sp>
      <p:sp>
        <p:nvSpPr>
          <p:cNvPr id="28" name="Rectangle 27">
            <a:extLst>
              <a:ext uri="{FF2B5EF4-FFF2-40B4-BE49-F238E27FC236}">
                <a16:creationId xmlns:a16="http://schemas.microsoft.com/office/drawing/2014/main" id="{A574116A-4C51-4689-A56F-4E964404ED71}"/>
              </a:ext>
            </a:extLst>
          </p:cNvPr>
          <p:cNvSpPr>
            <a:spLocks/>
          </p:cNvSpPr>
          <p:nvPr/>
        </p:nvSpPr>
        <p:spPr bwMode="auto">
          <a:xfrm>
            <a:off x="6155029" y="3504135"/>
            <a:ext cx="926306" cy="118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spAutoFit/>
          </a:bodyPr>
          <a:lstStyle/>
          <a:p>
            <a:pPr eaLnBrk="1">
              <a:defRPr/>
            </a:pPr>
            <a:r>
              <a:rPr lang="x-none" altLang="x-none" sz="1050">
                <a:solidFill>
                  <a:schemeClr val="tx1">
                    <a:lumMod val="50000"/>
                    <a:lumOff val="50000"/>
                  </a:schemeClr>
                </a:solidFill>
                <a:cs typeface="Arial" charset="0"/>
                <a:sym typeface="Arial" charset="0"/>
              </a:rPr>
              <a:t>Lorem ipsum consectetuer adipiscng elit, sed exerci diam nonummy euismod erat</a:t>
            </a:r>
          </a:p>
        </p:txBody>
      </p:sp>
      <p:sp>
        <p:nvSpPr>
          <p:cNvPr id="29" name="Rectangle 28">
            <a:extLst>
              <a:ext uri="{FF2B5EF4-FFF2-40B4-BE49-F238E27FC236}">
                <a16:creationId xmlns:a16="http://schemas.microsoft.com/office/drawing/2014/main" id="{C3F7B8CC-758B-4C2E-AF95-FA6C6D59B2CC}"/>
              </a:ext>
            </a:extLst>
          </p:cNvPr>
          <p:cNvSpPr>
            <a:spLocks/>
          </p:cNvSpPr>
          <p:nvPr/>
        </p:nvSpPr>
        <p:spPr bwMode="auto">
          <a:xfrm>
            <a:off x="7641723" y="2531791"/>
            <a:ext cx="925513" cy="118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spAutoFit/>
          </a:bodyPr>
          <a:lstStyle/>
          <a:p>
            <a:pPr eaLnBrk="1">
              <a:defRPr/>
            </a:pPr>
            <a:r>
              <a:rPr lang="x-none" altLang="x-none" sz="1050">
                <a:solidFill>
                  <a:schemeClr val="bg1">
                    <a:lumMod val="50000"/>
                  </a:schemeClr>
                </a:solidFill>
                <a:cs typeface="Arial" charset="0"/>
                <a:sym typeface="Arial" charset="0"/>
              </a:rPr>
              <a:t>Lorem ipsum consectetuer adipiscng elit, sed exerci diam nonummy euismod erat</a:t>
            </a:r>
          </a:p>
        </p:txBody>
      </p:sp>
      <p:sp>
        <p:nvSpPr>
          <p:cNvPr id="30" name="Rectangle 29">
            <a:extLst>
              <a:ext uri="{FF2B5EF4-FFF2-40B4-BE49-F238E27FC236}">
                <a16:creationId xmlns:a16="http://schemas.microsoft.com/office/drawing/2014/main" id="{62B0D896-01D6-44AE-B350-F46EA9E0A60E}"/>
              </a:ext>
            </a:extLst>
          </p:cNvPr>
          <p:cNvSpPr>
            <a:spLocks/>
          </p:cNvSpPr>
          <p:nvPr/>
        </p:nvSpPr>
        <p:spPr bwMode="auto">
          <a:xfrm>
            <a:off x="9115717" y="3300935"/>
            <a:ext cx="925513" cy="118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spAutoFit/>
          </a:bodyPr>
          <a:lstStyle/>
          <a:p>
            <a:pPr eaLnBrk="1">
              <a:defRPr/>
            </a:pPr>
            <a:r>
              <a:rPr lang="x-none" altLang="x-none" sz="1050">
                <a:solidFill>
                  <a:schemeClr val="bg1">
                    <a:lumMod val="50000"/>
                  </a:schemeClr>
                </a:solidFill>
                <a:cs typeface="Arial" charset="0"/>
                <a:sym typeface="Arial" charset="0"/>
              </a:rPr>
              <a:t>Lorem ipsum consectetuer adipiscng elit, sed exerci diam nonummy euismod erat</a:t>
            </a:r>
          </a:p>
        </p:txBody>
      </p:sp>
      <p:sp>
        <p:nvSpPr>
          <p:cNvPr id="31" name="Rectangle 30">
            <a:extLst>
              <a:ext uri="{FF2B5EF4-FFF2-40B4-BE49-F238E27FC236}">
                <a16:creationId xmlns:a16="http://schemas.microsoft.com/office/drawing/2014/main" id="{A9AC3F58-C0B5-4B09-AF20-BD953D7A73B2}"/>
              </a:ext>
            </a:extLst>
          </p:cNvPr>
          <p:cNvSpPr>
            <a:spLocks/>
          </p:cNvSpPr>
          <p:nvPr/>
        </p:nvSpPr>
        <p:spPr bwMode="auto">
          <a:xfrm>
            <a:off x="10612729" y="3831954"/>
            <a:ext cx="925513" cy="118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spAutoFit/>
          </a:bodyPr>
          <a:lstStyle/>
          <a:p>
            <a:pPr eaLnBrk="1">
              <a:defRPr/>
            </a:pPr>
            <a:r>
              <a:rPr lang="x-none" altLang="x-none" sz="1050">
                <a:solidFill>
                  <a:schemeClr val="bg1">
                    <a:lumMod val="50000"/>
                  </a:schemeClr>
                </a:solidFill>
                <a:cs typeface="Arial" charset="0"/>
                <a:sym typeface="Arial" charset="0"/>
              </a:rPr>
              <a:t>Lorem ipsum consectetuer adipiscng elit, sed exerci diam nonummy euismod erat</a:t>
            </a:r>
          </a:p>
        </p:txBody>
      </p:sp>
      <p:sp>
        <p:nvSpPr>
          <p:cNvPr id="32" name="Oval 31">
            <a:extLst>
              <a:ext uri="{FF2B5EF4-FFF2-40B4-BE49-F238E27FC236}">
                <a16:creationId xmlns:a16="http://schemas.microsoft.com/office/drawing/2014/main" id="{40CA29A1-2E2E-4EA1-8209-AB63F788AA78}"/>
              </a:ext>
            </a:extLst>
          </p:cNvPr>
          <p:cNvSpPr>
            <a:spLocks/>
          </p:cNvSpPr>
          <p:nvPr/>
        </p:nvSpPr>
        <p:spPr bwMode="auto">
          <a:xfrm>
            <a:off x="1430629" y="5045143"/>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33" name="Oval 32">
            <a:extLst>
              <a:ext uri="{FF2B5EF4-FFF2-40B4-BE49-F238E27FC236}">
                <a16:creationId xmlns:a16="http://schemas.microsoft.com/office/drawing/2014/main" id="{272C9377-7E72-4CFD-BB19-AA8DCF0ECE0F}"/>
              </a:ext>
            </a:extLst>
          </p:cNvPr>
          <p:cNvSpPr>
            <a:spLocks/>
          </p:cNvSpPr>
          <p:nvPr/>
        </p:nvSpPr>
        <p:spPr bwMode="auto">
          <a:xfrm>
            <a:off x="2921292" y="5045143"/>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34" name="Oval 33">
            <a:extLst>
              <a:ext uri="{FF2B5EF4-FFF2-40B4-BE49-F238E27FC236}">
                <a16:creationId xmlns:a16="http://schemas.microsoft.com/office/drawing/2014/main" id="{F1123B9E-EC8F-4F70-9942-E7475F933FD5}"/>
              </a:ext>
            </a:extLst>
          </p:cNvPr>
          <p:cNvSpPr>
            <a:spLocks/>
          </p:cNvSpPr>
          <p:nvPr/>
        </p:nvSpPr>
        <p:spPr bwMode="auto">
          <a:xfrm>
            <a:off x="4418304" y="5045143"/>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35" name="Oval 34">
            <a:extLst>
              <a:ext uri="{FF2B5EF4-FFF2-40B4-BE49-F238E27FC236}">
                <a16:creationId xmlns:a16="http://schemas.microsoft.com/office/drawing/2014/main" id="{B3A075B0-6125-4DDF-8A08-719AB004235B}"/>
              </a:ext>
            </a:extLst>
          </p:cNvPr>
          <p:cNvSpPr>
            <a:spLocks/>
          </p:cNvSpPr>
          <p:nvPr/>
        </p:nvSpPr>
        <p:spPr bwMode="auto">
          <a:xfrm>
            <a:off x="5904204" y="5045143"/>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36" name="Oval 35">
            <a:extLst>
              <a:ext uri="{FF2B5EF4-FFF2-40B4-BE49-F238E27FC236}">
                <a16:creationId xmlns:a16="http://schemas.microsoft.com/office/drawing/2014/main" id="{F79B0C1D-D3C5-46FF-9D39-0E9413AAC0A5}"/>
              </a:ext>
            </a:extLst>
          </p:cNvPr>
          <p:cNvSpPr>
            <a:spLocks/>
          </p:cNvSpPr>
          <p:nvPr/>
        </p:nvSpPr>
        <p:spPr bwMode="auto">
          <a:xfrm>
            <a:off x="7394867" y="5045143"/>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37" name="Oval 36">
            <a:extLst>
              <a:ext uri="{FF2B5EF4-FFF2-40B4-BE49-F238E27FC236}">
                <a16:creationId xmlns:a16="http://schemas.microsoft.com/office/drawing/2014/main" id="{915BB948-7205-4712-A13F-B3439E05A650}"/>
              </a:ext>
            </a:extLst>
          </p:cNvPr>
          <p:cNvSpPr>
            <a:spLocks/>
          </p:cNvSpPr>
          <p:nvPr/>
        </p:nvSpPr>
        <p:spPr bwMode="auto">
          <a:xfrm>
            <a:off x="8884735" y="5045143"/>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38" name="Oval 37">
            <a:extLst>
              <a:ext uri="{FF2B5EF4-FFF2-40B4-BE49-F238E27FC236}">
                <a16:creationId xmlns:a16="http://schemas.microsoft.com/office/drawing/2014/main" id="{5ACFB41A-813C-4BFD-B3D9-2E011A60EAD7}"/>
              </a:ext>
            </a:extLst>
          </p:cNvPr>
          <p:cNvSpPr>
            <a:spLocks/>
          </p:cNvSpPr>
          <p:nvPr/>
        </p:nvSpPr>
        <p:spPr bwMode="auto">
          <a:xfrm>
            <a:off x="10380160" y="5045143"/>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825500"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ar-IQ" sz="1600">
              <a:solidFill>
                <a:srgbClr val="FFFFFF"/>
              </a:solidFill>
              <a:latin typeface="Helvetica Light" charset="0"/>
              <a:sym typeface="Helvetica Light" charset="0"/>
            </a:endParaRPr>
          </a:p>
        </p:txBody>
      </p:sp>
      <p:sp>
        <p:nvSpPr>
          <p:cNvPr id="41" name="Rectangle 40">
            <a:extLst>
              <a:ext uri="{FF2B5EF4-FFF2-40B4-BE49-F238E27FC236}">
                <a16:creationId xmlns:a16="http://schemas.microsoft.com/office/drawing/2014/main" id="{2A50BDD2-F1F0-4D74-B115-96D08D6F77D7}"/>
              </a:ext>
            </a:extLst>
          </p:cNvPr>
          <p:cNvSpPr/>
          <p:nvPr/>
        </p:nvSpPr>
        <p:spPr>
          <a:xfrm>
            <a:off x="2608052" y="5769960"/>
            <a:ext cx="6993148" cy="646331"/>
          </a:xfrm>
          <a:prstGeom prst="rect">
            <a:avLst/>
          </a:prstGeom>
        </p:spPr>
        <p:txBody>
          <a:bodyPr wrap="square">
            <a:spAutoFit/>
          </a:bodyPr>
          <a:lstStyle/>
          <a:p>
            <a:pPr algn="ctr"/>
            <a:r>
              <a:rPr lang="en-US" sz="1200" dirty="0"/>
              <a:t>Lorem Ipsum is simply dummy text of the printing and typesetting industry. Lorem Ipsum has been the industry's standard dummy text ever since the 1500s, when an unknown printer took a galley of type and scrambled it to make a type specimen book. </a:t>
            </a:r>
            <a:endParaRPr lang="en-PK" sz="1200" dirty="0"/>
          </a:p>
        </p:txBody>
      </p:sp>
    </p:spTree>
    <p:extLst>
      <p:ext uri="{BB962C8B-B14F-4D97-AF65-F5344CB8AC3E}">
        <p14:creationId xmlns:p14="http://schemas.microsoft.com/office/powerpoint/2010/main" val="238402127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up)">
                                      <p:cBhvr>
                                        <p:cTn id="61" dur="500"/>
                                        <p:tgtEl>
                                          <p:spTgt spid="21"/>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500"/>
                                        <p:tgtEl>
                                          <p:spTgt spid="24"/>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up)">
                                      <p:cBhvr>
                                        <p:cTn id="73" dur="500"/>
                                        <p:tgtEl>
                                          <p:spTgt spid="25"/>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up)">
                                      <p:cBhvr>
                                        <p:cTn id="76" dur="500"/>
                                        <p:tgtEl>
                                          <p:spTgt spid="26"/>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up)">
                                      <p:cBhvr>
                                        <p:cTn id="82" dur="500"/>
                                        <p:tgtEl>
                                          <p:spTgt spid="28"/>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up)">
                                      <p:cBhvr>
                                        <p:cTn id="91" dur="500"/>
                                        <p:tgtEl>
                                          <p:spTgt spid="31"/>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up)">
                                      <p:cBhvr>
                                        <p:cTn id="97" dur="500"/>
                                        <p:tgtEl>
                                          <p:spTgt spid="33"/>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wipe(up)">
                                      <p:cBhvr>
                                        <p:cTn id="100" dur="500"/>
                                        <p:tgtEl>
                                          <p:spTgt spid="34"/>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wipe(up)">
                                      <p:cBhvr>
                                        <p:cTn id="103" dur="500"/>
                                        <p:tgtEl>
                                          <p:spTgt spid="35"/>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up)">
                                      <p:cBhvr>
                                        <p:cTn id="106" dur="500"/>
                                        <p:tgtEl>
                                          <p:spTgt spid="36"/>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up)">
                                      <p:cBhvr>
                                        <p:cTn id="109" dur="500"/>
                                        <p:tgtEl>
                                          <p:spTgt spid="37"/>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up)">
                                      <p:cBhvr>
                                        <p:cTn id="1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animBg="1"/>
      <p:bldP spid="33" grpId="0" animBg="1"/>
      <p:bldP spid="34" grpId="0" animBg="1"/>
      <p:bldP spid="35"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AB3A4D7-73CC-4851-9AFD-FD58419390A6}"/>
              </a:ext>
            </a:extLst>
          </p:cNvPr>
          <p:cNvSpPr txBox="1">
            <a:spLocks/>
          </p:cNvSpPr>
          <p:nvPr/>
        </p:nvSpPr>
        <p:spPr>
          <a:xfrm>
            <a:off x="3036499" y="455085"/>
            <a:ext cx="6100822" cy="660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4472C4"/>
                </a:solidFill>
                <a:latin typeface="Droid Serif" panose="02020600060500020200" pitchFamily="18" charset="0"/>
                <a:ea typeface="Droid Serif" panose="02020600060500020200" pitchFamily="18" charset="0"/>
                <a:cs typeface="Droid Serif" panose="02020600060500020200" pitchFamily="18" charset="0"/>
              </a:rPr>
              <a:t>MANAGEMENT TEAM</a:t>
            </a:r>
          </a:p>
        </p:txBody>
      </p:sp>
      <p:grpSp>
        <p:nvGrpSpPr>
          <p:cNvPr id="3" name="Group 2">
            <a:extLst>
              <a:ext uri="{FF2B5EF4-FFF2-40B4-BE49-F238E27FC236}">
                <a16:creationId xmlns:a16="http://schemas.microsoft.com/office/drawing/2014/main" id="{A11CBABD-7EDD-41A0-9A16-724FC2594024}"/>
              </a:ext>
            </a:extLst>
          </p:cNvPr>
          <p:cNvGrpSpPr/>
          <p:nvPr/>
        </p:nvGrpSpPr>
        <p:grpSpPr>
          <a:xfrm>
            <a:off x="1489138" y="5873734"/>
            <a:ext cx="947349" cy="237097"/>
            <a:chOff x="1671960" y="5911834"/>
            <a:chExt cx="947349" cy="237097"/>
          </a:xfrm>
        </p:grpSpPr>
        <p:grpSp>
          <p:nvGrpSpPr>
            <p:cNvPr id="4" name="Group 3">
              <a:extLst>
                <a:ext uri="{FF2B5EF4-FFF2-40B4-BE49-F238E27FC236}">
                  <a16:creationId xmlns:a16="http://schemas.microsoft.com/office/drawing/2014/main" id="{10854CC5-1848-43C9-9A56-F91FFF726F31}"/>
                </a:ext>
              </a:extLst>
            </p:cNvPr>
            <p:cNvGrpSpPr/>
            <p:nvPr/>
          </p:nvGrpSpPr>
          <p:grpSpPr>
            <a:xfrm>
              <a:off x="2382234" y="5911855"/>
              <a:ext cx="237075" cy="237076"/>
              <a:chOff x="2595960" y="5975791"/>
              <a:chExt cx="285526" cy="285526"/>
            </a:xfrm>
          </p:grpSpPr>
          <p:sp>
            <p:nvSpPr>
              <p:cNvPr id="11" name="Oval 10">
                <a:extLst>
                  <a:ext uri="{FF2B5EF4-FFF2-40B4-BE49-F238E27FC236}">
                    <a16:creationId xmlns:a16="http://schemas.microsoft.com/office/drawing/2014/main" id="{07884E95-C595-4E49-BC9B-AE5BB2EF1C72}"/>
                  </a:ext>
                </a:extLst>
              </p:cNvPr>
              <p:cNvSpPr/>
              <p:nvPr/>
            </p:nvSpPr>
            <p:spPr>
              <a:xfrm>
                <a:off x="2595960"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IQ"/>
              </a:p>
            </p:txBody>
          </p:sp>
          <p:sp>
            <p:nvSpPr>
              <p:cNvPr id="12" name="Freeform 211">
                <a:extLst>
                  <a:ext uri="{FF2B5EF4-FFF2-40B4-BE49-F238E27FC236}">
                    <a16:creationId xmlns:a16="http://schemas.microsoft.com/office/drawing/2014/main" id="{DE325444-39D3-497B-8702-79D0B9377396}"/>
                  </a:ext>
                </a:extLst>
              </p:cNvPr>
              <p:cNvSpPr>
                <a:spLocks noEditPoints="1"/>
              </p:cNvSpPr>
              <p:nvPr/>
            </p:nvSpPr>
            <p:spPr bwMode="auto">
              <a:xfrm>
                <a:off x="2663530" y="6043957"/>
                <a:ext cx="150386" cy="149192"/>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a:p>
            </p:txBody>
          </p:sp>
        </p:grpSp>
        <p:grpSp>
          <p:nvGrpSpPr>
            <p:cNvPr id="5" name="Group 4">
              <a:extLst>
                <a:ext uri="{FF2B5EF4-FFF2-40B4-BE49-F238E27FC236}">
                  <a16:creationId xmlns:a16="http://schemas.microsoft.com/office/drawing/2014/main" id="{6605E778-AD10-4B47-83DC-DBA901D5D414}"/>
                </a:ext>
              </a:extLst>
            </p:cNvPr>
            <p:cNvGrpSpPr/>
            <p:nvPr/>
          </p:nvGrpSpPr>
          <p:grpSpPr>
            <a:xfrm>
              <a:off x="2027581" y="5911834"/>
              <a:ext cx="237076" cy="237075"/>
              <a:chOff x="2168818" y="5975791"/>
              <a:chExt cx="285526" cy="285526"/>
            </a:xfrm>
          </p:grpSpPr>
          <p:sp>
            <p:nvSpPr>
              <p:cNvPr id="9" name="Oval 8">
                <a:extLst>
                  <a:ext uri="{FF2B5EF4-FFF2-40B4-BE49-F238E27FC236}">
                    <a16:creationId xmlns:a16="http://schemas.microsoft.com/office/drawing/2014/main" id="{6470F3B6-99FA-4475-BCFB-025B906BF180}"/>
                  </a:ext>
                </a:extLst>
              </p:cNvPr>
              <p:cNvSpPr/>
              <p:nvPr/>
            </p:nvSpPr>
            <p:spPr>
              <a:xfrm>
                <a:off x="2168818"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IQ"/>
              </a:p>
            </p:txBody>
          </p:sp>
          <p:sp>
            <p:nvSpPr>
              <p:cNvPr id="10" name="Freeform 4">
                <a:extLst>
                  <a:ext uri="{FF2B5EF4-FFF2-40B4-BE49-F238E27FC236}">
                    <a16:creationId xmlns:a16="http://schemas.microsoft.com/office/drawing/2014/main" id="{9BC75A0F-9D22-458C-8738-22E669807B81}"/>
                  </a:ext>
                </a:extLst>
              </p:cNvPr>
              <p:cNvSpPr>
                <a:spLocks/>
              </p:cNvSpPr>
              <p:nvPr userDrawn="1"/>
            </p:nvSpPr>
            <p:spPr bwMode="auto">
              <a:xfrm>
                <a:off x="2264560" y="6028049"/>
                <a:ext cx="94043" cy="181008"/>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dirty="0"/>
              </a:p>
            </p:txBody>
          </p:sp>
        </p:grpSp>
        <p:grpSp>
          <p:nvGrpSpPr>
            <p:cNvPr id="6" name="Group 5">
              <a:extLst>
                <a:ext uri="{FF2B5EF4-FFF2-40B4-BE49-F238E27FC236}">
                  <a16:creationId xmlns:a16="http://schemas.microsoft.com/office/drawing/2014/main" id="{6D78D6AF-9D88-4A25-A083-A4B783892924}"/>
                </a:ext>
              </a:extLst>
            </p:cNvPr>
            <p:cNvGrpSpPr/>
            <p:nvPr/>
          </p:nvGrpSpPr>
          <p:grpSpPr>
            <a:xfrm>
              <a:off x="1671960" y="5911855"/>
              <a:ext cx="237075" cy="237076"/>
              <a:chOff x="1740528" y="5975791"/>
              <a:chExt cx="285526" cy="285526"/>
            </a:xfrm>
          </p:grpSpPr>
          <p:sp>
            <p:nvSpPr>
              <p:cNvPr id="7" name="Oval 6">
                <a:extLst>
                  <a:ext uri="{FF2B5EF4-FFF2-40B4-BE49-F238E27FC236}">
                    <a16:creationId xmlns:a16="http://schemas.microsoft.com/office/drawing/2014/main" id="{65629789-B40A-4CBA-8E4B-3AC984BABA1C}"/>
                  </a:ext>
                </a:extLst>
              </p:cNvPr>
              <p:cNvSpPr/>
              <p:nvPr/>
            </p:nvSpPr>
            <p:spPr>
              <a:xfrm>
                <a:off x="1740528"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IQ"/>
              </a:p>
            </p:txBody>
          </p:sp>
          <p:sp>
            <p:nvSpPr>
              <p:cNvPr id="8" name="Freeform 65">
                <a:extLst>
                  <a:ext uri="{FF2B5EF4-FFF2-40B4-BE49-F238E27FC236}">
                    <a16:creationId xmlns:a16="http://schemas.microsoft.com/office/drawing/2014/main" id="{5472B5BF-7949-403F-86AF-7D7C04BD53EC}"/>
                  </a:ext>
                </a:extLst>
              </p:cNvPr>
              <p:cNvSpPr>
                <a:spLocks noEditPoints="1"/>
              </p:cNvSpPr>
              <p:nvPr userDrawn="1"/>
            </p:nvSpPr>
            <p:spPr bwMode="auto">
              <a:xfrm>
                <a:off x="1804205" y="6035210"/>
                <a:ext cx="158172" cy="166688"/>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dirty="0"/>
              </a:p>
            </p:txBody>
          </p:sp>
        </p:grpSp>
      </p:grpSp>
      <p:sp>
        <p:nvSpPr>
          <p:cNvPr id="13" name="Rectangle 12">
            <a:extLst>
              <a:ext uri="{FF2B5EF4-FFF2-40B4-BE49-F238E27FC236}">
                <a16:creationId xmlns:a16="http://schemas.microsoft.com/office/drawing/2014/main" id="{321653FF-BD2C-48B7-8875-750226B21931}"/>
              </a:ext>
            </a:extLst>
          </p:cNvPr>
          <p:cNvSpPr/>
          <p:nvPr/>
        </p:nvSpPr>
        <p:spPr>
          <a:xfrm>
            <a:off x="1084376" y="4984600"/>
            <a:ext cx="1756872" cy="738664"/>
          </a:xfrm>
          <a:prstGeom prst="rect">
            <a:avLst/>
          </a:prstGeom>
        </p:spPr>
        <p:txBody>
          <a:bodyPr wrap="square" lIns="91440" tIns="45720" rIns="91440" bIns="45720">
            <a:spAutoFit/>
          </a:bodyPr>
          <a:lstStyle/>
          <a:p>
            <a:pPr algn="ctr"/>
            <a:r>
              <a:rPr lang="id-ID" sz="1050" dirty="0">
                <a:solidFill>
                  <a:schemeClr val="bg1">
                    <a:lumMod val="50000"/>
                  </a:schemeClr>
                </a:solidFill>
                <a:latin typeface="+mj-lt"/>
              </a:rPr>
              <a:t>Suitable for all category</a:t>
            </a:r>
            <a:r>
              <a:rPr lang="en-US" sz="1050" dirty="0">
                <a:solidFill>
                  <a:schemeClr val="bg1">
                    <a:lumMod val="50000"/>
                  </a:schemeClr>
                </a:solidFill>
                <a:latin typeface="+mj-lt"/>
              </a:rPr>
              <a:t>, Lorem Ipsum is not simply random text.</a:t>
            </a:r>
            <a:r>
              <a:rPr lang="id-ID" sz="1050" dirty="0">
                <a:solidFill>
                  <a:schemeClr val="bg1">
                    <a:lumMod val="50000"/>
                  </a:schemeClr>
                </a:solidFill>
                <a:latin typeface="+mj-lt"/>
              </a:rPr>
              <a:t> </a:t>
            </a:r>
            <a:r>
              <a:rPr lang="en-US" sz="1050" dirty="0">
                <a:solidFill>
                  <a:schemeClr val="bg1">
                    <a:lumMod val="50000"/>
                  </a:schemeClr>
                </a:solidFill>
                <a:latin typeface="+mj-lt"/>
              </a:rPr>
              <a:t>bring together the right</a:t>
            </a:r>
          </a:p>
        </p:txBody>
      </p:sp>
      <p:grpSp>
        <p:nvGrpSpPr>
          <p:cNvPr id="14" name="Group 13">
            <a:extLst>
              <a:ext uri="{FF2B5EF4-FFF2-40B4-BE49-F238E27FC236}">
                <a16:creationId xmlns:a16="http://schemas.microsoft.com/office/drawing/2014/main" id="{492092F1-9071-446D-854A-6F8FD5E7C45A}"/>
              </a:ext>
            </a:extLst>
          </p:cNvPr>
          <p:cNvGrpSpPr/>
          <p:nvPr/>
        </p:nvGrpSpPr>
        <p:grpSpPr>
          <a:xfrm>
            <a:off x="4168838" y="5873734"/>
            <a:ext cx="947349" cy="237097"/>
            <a:chOff x="1671960" y="5911834"/>
            <a:chExt cx="947349" cy="237097"/>
          </a:xfrm>
        </p:grpSpPr>
        <p:grpSp>
          <p:nvGrpSpPr>
            <p:cNvPr id="15" name="Group 14">
              <a:extLst>
                <a:ext uri="{FF2B5EF4-FFF2-40B4-BE49-F238E27FC236}">
                  <a16:creationId xmlns:a16="http://schemas.microsoft.com/office/drawing/2014/main" id="{371B0659-C1B5-448B-9BC5-4A61F591DB6B}"/>
                </a:ext>
              </a:extLst>
            </p:cNvPr>
            <p:cNvGrpSpPr/>
            <p:nvPr/>
          </p:nvGrpSpPr>
          <p:grpSpPr>
            <a:xfrm>
              <a:off x="2382234" y="5911855"/>
              <a:ext cx="237075" cy="237076"/>
              <a:chOff x="2595960" y="5975791"/>
              <a:chExt cx="285526" cy="285526"/>
            </a:xfrm>
          </p:grpSpPr>
          <p:sp>
            <p:nvSpPr>
              <p:cNvPr id="22" name="Oval 21">
                <a:extLst>
                  <a:ext uri="{FF2B5EF4-FFF2-40B4-BE49-F238E27FC236}">
                    <a16:creationId xmlns:a16="http://schemas.microsoft.com/office/drawing/2014/main" id="{19A912C1-8BB0-4666-8D49-3D006C46C006}"/>
                  </a:ext>
                </a:extLst>
              </p:cNvPr>
              <p:cNvSpPr/>
              <p:nvPr/>
            </p:nvSpPr>
            <p:spPr>
              <a:xfrm>
                <a:off x="2595960"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IQ"/>
              </a:p>
            </p:txBody>
          </p:sp>
          <p:sp>
            <p:nvSpPr>
              <p:cNvPr id="23" name="Freeform 211">
                <a:extLst>
                  <a:ext uri="{FF2B5EF4-FFF2-40B4-BE49-F238E27FC236}">
                    <a16:creationId xmlns:a16="http://schemas.microsoft.com/office/drawing/2014/main" id="{60EF3229-8800-4E01-AC7A-A5713809E352}"/>
                  </a:ext>
                </a:extLst>
              </p:cNvPr>
              <p:cNvSpPr>
                <a:spLocks noEditPoints="1"/>
              </p:cNvSpPr>
              <p:nvPr/>
            </p:nvSpPr>
            <p:spPr bwMode="auto">
              <a:xfrm>
                <a:off x="2663530" y="6043957"/>
                <a:ext cx="150386" cy="149192"/>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a:p>
            </p:txBody>
          </p:sp>
        </p:grpSp>
        <p:grpSp>
          <p:nvGrpSpPr>
            <p:cNvPr id="16" name="Group 15">
              <a:extLst>
                <a:ext uri="{FF2B5EF4-FFF2-40B4-BE49-F238E27FC236}">
                  <a16:creationId xmlns:a16="http://schemas.microsoft.com/office/drawing/2014/main" id="{FAB271D9-B38D-4B8A-A97D-2C482835935A}"/>
                </a:ext>
              </a:extLst>
            </p:cNvPr>
            <p:cNvGrpSpPr/>
            <p:nvPr/>
          </p:nvGrpSpPr>
          <p:grpSpPr>
            <a:xfrm>
              <a:off x="2027581" y="5911834"/>
              <a:ext cx="237076" cy="237075"/>
              <a:chOff x="2168818" y="5975791"/>
              <a:chExt cx="285526" cy="285526"/>
            </a:xfrm>
          </p:grpSpPr>
          <p:sp>
            <p:nvSpPr>
              <p:cNvPr id="20" name="Oval 19">
                <a:extLst>
                  <a:ext uri="{FF2B5EF4-FFF2-40B4-BE49-F238E27FC236}">
                    <a16:creationId xmlns:a16="http://schemas.microsoft.com/office/drawing/2014/main" id="{4492F9FC-4CC8-4A70-8C99-D351FBE82C86}"/>
                  </a:ext>
                </a:extLst>
              </p:cNvPr>
              <p:cNvSpPr/>
              <p:nvPr/>
            </p:nvSpPr>
            <p:spPr>
              <a:xfrm>
                <a:off x="2168818"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IQ"/>
              </a:p>
            </p:txBody>
          </p:sp>
          <p:sp>
            <p:nvSpPr>
              <p:cNvPr id="21" name="Freeform 4">
                <a:extLst>
                  <a:ext uri="{FF2B5EF4-FFF2-40B4-BE49-F238E27FC236}">
                    <a16:creationId xmlns:a16="http://schemas.microsoft.com/office/drawing/2014/main" id="{0E6BECDE-C0FF-476A-910C-A8723B88536F}"/>
                  </a:ext>
                </a:extLst>
              </p:cNvPr>
              <p:cNvSpPr>
                <a:spLocks/>
              </p:cNvSpPr>
              <p:nvPr userDrawn="1"/>
            </p:nvSpPr>
            <p:spPr bwMode="auto">
              <a:xfrm>
                <a:off x="2264560" y="6028049"/>
                <a:ext cx="94043" cy="181008"/>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dirty="0"/>
              </a:p>
            </p:txBody>
          </p:sp>
        </p:grpSp>
        <p:grpSp>
          <p:nvGrpSpPr>
            <p:cNvPr id="17" name="Group 16">
              <a:extLst>
                <a:ext uri="{FF2B5EF4-FFF2-40B4-BE49-F238E27FC236}">
                  <a16:creationId xmlns:a16="http://schemas.microsoft.com/office/drawing/2014/main" id="{720A81C2-76A2-4BAA-BA1F-F4EEF775A526}"/>
                </a:ext>
              </a:extLst>
            </p:cNvPr>
            <p:cNvGrpSpPr/>
            <p:nvPr/>
          </p:nvGrpSpPr>
          <p:grpSpPr>
            <a:xfrm>
              <a:off x="1671960" y="5911855"/>
              <a:ext cx="237075" cy="237076"/>
              <a:chOff x="1740528" y="5975791"/>
              <a:chExt cx="285526" cy="285526"/>
            </a:xfrm>
          </p:grpSpPr>
          <p:sp>
            <p:nvSpPr>
              <p:cNvPr id="18" name="Oval 17">
                <a:extLst>
                  <a:ext uri="{FF2B5EF4-FFF2-40B4-BE49-F238E27FC236}">
                    <a16:creationId xmlns:a16="http://schemas.microsoft.com/office/drawing/2014/main" id="{BFC8D30E-87CF-43BF-AF5F-4723FDFC84B3}"/>
                  </a:ext>
                </a:extLst>
              </p:cNvPr>
              <p:cNvSpPr/>
              <p:nvPr/>
            </p:nvSpPr>
            <p:spPr>
              <a:xfrm>
                <a:off x="1740528"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IQ"/>
              </a:p>
            </p:txBody>
          </p:sp>
          <p:sp>
            <p:nvSpPr>
              <p:cNvPr id="19" name="Freeform 65">
                <a:extLst>
                  <a:ext uri="{FF2B5EF4-FFF2-40B4-BE49-F238E27FC236}">
                    <a16:creationId xmlns:a16="http://schemas.microsoft.com/office/drawing/2014/main" id="{1BAD4391-593D-4A87-926A-A514760F6A7C}"/>
                  </a:ext>
                </a:extLst>
              </p:cNvPr>
              <p:cNvSpPr>
                <a:spLocks noEditPoints="1"/>
              </p:cNvSpPr>
              <p:nvPr userDrawn="1"/>
            </p:nvSpPr>
            <p:spPr bwMode="auto">
              <a:xfrm>
                <a:off x="1804205" y="6035210"/>
                <a:ext cx="158172" cy="166688"/>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dirty="0"/>
              </a:p>
            </p:txBody>
          </p:sp>
        </p:grpSp>
      </p:grpSp>
      <p:sp>
        <p:nvSpPr>
          <p:cNvPr id="24" name="Rectangle 23">
            <a:extLst>
              <a:ext uri="{FF2B5EF4-FFF2-40B4-BE49-F238E27FC236}">
                <a16:creationId xmlns:a16="http://schemas.microsoft.com/office/drawing/2014/main" id="{89ECD587-5FAC-4722-BA8D-F288CA380747}"/>
              </a:ext>
            </a:extLst>
          </p:cNvPr>
          <p:cNvSpPr/>
          <p:nvPr/>
        </p:nvSpPr>
        <p:spPr>
          <a:xfrm>
            <a:off x="3764076" y="4984600"/>
            <a:ext cx="1756872" cy="738664"/>
          </a:xfrm>
          <a:prstGeom prst="rect">
            <a:avLst/>
          </a:prstGeom>
        </p:spPr>
        <p:txBody>
          <a:bodyPr wrap="square" lIns="91440" tIns="45720" rIns="91440" bIns="45720">
            <a:spAutoFit/>
          </a:bodyPr>
          <a:lstStyle/>
          <a:p>
            <a:pPr algn="ctr" rtl="0"/>
            <a:r>
              <a:rPr lang="id-ID" sz="1050" dirty="0">
                <a:solidFill>
                  <a:schemeClr val="bg1">
                    <a:lumMod val="50000"/>
                  </a:schemeClr>
                </a:solidFill>
                <a:latin typeface="+mj-lt"/>
              </a:rPr>
              <a:t>Suitable for all category</a:t>
            </a:r>
            <a:r>
              <a:rPr lang="en-US" sz="1050" dirty="0">
                <a:solidFill>
                  <a:schemeClr val="bg1">
                    <a:lumMod val="50000"/>
                  </a:schemeClr>
                </a:solidFill>
                <a:latin typeface="+mj-lt"/>
              </a:rPr>
              <a:t>, Lorem Ipsum is not simply random text.</a:t>
            </a:r>
            <a:r>
              <a:rPr lang="id-ID" sz="1050" dirty="0">
                <a:solidFill>
                  <a:schemeClr val="bg1">
                    <a:lumMod val="50000"/>
                  </a:schemeClr>
                </a:solidFill>
                <a:latin typeface="+mj-lt"/>
              </a:rPr>
              <a:t> </a:t>
            </a:r>
            <a:r>
              <a:rPr lang="en-US" sz="1050" dirty="0">
                <a:solidFill>
                  <a:schemeClr val="bg1">
                    <a:lumMod val="50000"/>
                  </a:schemeClr>
                </a:solidFill>
                <a:latin typeface="+mj-lt"/>
              </a:rPr>
              <a:t>bring together the right</a:t>
            </a:r>
          </a:p>
        </p:txBody>
      </p:sp>
      <p:grpSp>
        <p:nvGrpSpPr>
          <p:cNvPr id="25" name="Group 24">
            <a:extLst>
              <a:ext uri="{FF2B5EF4-FFF2-40B4-BE49-F238E27FC236}">
                <a16:creationId xmlns:a16="http://schemas.microsoft.com/office/drawing/2014/main" id="{615CE42C-5FA1-4189-B0B9-315B24E77C0B}"/>
              </a:ext>
            </a:extLst>
          </p:cNvPr>
          <p:cNvGrpSpPr/>
          <p:nvPr/>
        </p:nvGrpSpPr>
        <p:grpSpPr>
          <a:xfrm>
            <a:off x="6848538" y="5873734"/>
            <a:ext cx="947349" cy="237097"/>
            <a:chOff x="1671960" y="5911834"/>
            <a:chExt cx="947349" cy="237097"/>
          </a:xfrm>
        </p:grpSpPr>
        <p:grpSp>
          <p:nvGrpSpPr>
            <p:cNvPr id="26" name="Group 25">
              <a:extLst>
                <a:ext uri="{FF2B5EF4-FFF2-40B4-BE49-F238E27FC236}">
                  <a16:creationId xmlns:a16="http://schemas.microsoft.com/office/drawing/2014/main" id="{B0323464-445B-4E38-A244-58398009CC25}"/>
                </a:ext>
              </a:extLst>
            </p:cNvPr>
            <p:cNvGrpSpPr/>
            <p:nvPr/>
          </p:nvGrpSpPr>
          <p:grpSpPr>
            <a:xfrm>
              <a:off x="2382234" y="5911855"/>
              <a:ext cx="237075" cy="237076"/>
              <a:chOff x="2595960" y="5975791"/>
              <a:chExt cx="285526" cy="285526"/>
            </a:xfrm>
          </p:grpSpPr>
          <p:sp>
            <p:nvSpPr>
              <p:cNvPr id="33" name="Oval 32">
                <a:extLst>
                  <a:ext uri="{FF2B5EF4-FFF2-40B4-BE49-F238E27FC236}">
                    <a16:creationId xmlns:a16="http://schemas.microsoft.com/office/drawing/2014/main" id="{43A3651D-3EF2-467B-AB20-E926DE894E7A}"/>
                  </a:ext>
                </a:extLst>
              </p:cNvPr>
              <p:cNvSpPr/>
              <p:nvPr/>
            </p:nvSpPr>
            <p:spPr>
              <a:xfrm>
                <a:off x="2595960"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IQ"/>
              </a:p>
            </p:txBody>
          </p:sp>
          <p:sp>
            <p:nvSpPr>
              <p:cNvPr id="34" name="Freeform 211">
                <a:extLst>
                  <a:ext uri="{FF2B5EF4-FFF2-40B4-BE49-F238E27FC236}">
                    <a16:creationId xmlns:a16="http://schemas.microsoft.com/office/drawing/2014/main" id="{3E02C90F-3B79-4C06-9049-4DF6F0BEB29B}"/>
                  </a:ext>
                </a:extLst>
              </p:cNvPr>
              <p:cNvSpPr>
                <a:spLocks noEditPoints="1"/>
              </p:cNvSpPr>
              <p:nvPr/>
            </p:nvSpPr>
            <p:spPr bwMode="auto">
              <a:xfrm>
                <a:off x="2663530" y="6043957"/>
                <a:ext cx="150386" cy="149192"/>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a:p>
            </p:txBody>
          </p:sp>
        </p:grpSp>
        <p:grpSp>
          <p:nvGrpSpPr>
            <p:cNvPr id="27" name="Group 26">
              <a:extLst>
                <a:ext uri="{FF2B5EF4-FFF2-40B4-BE49-F238E27FC236}">
                  <a16:creationId xmlns:a16="http://schemas.microsoft.com/office/drawing/2014/main" id="{7BB88510-B6B2-41A6-A955-D34ED119A1C3}"/>
                </a:ext>
              </a:extLst>
            </p:cNvPr>
            <p:cNvGrpSpPr/>
            <p:nvPr/>
          </p:nvGrpSpPr>
          <p:grpSpPr>
            <a:xfrm>
              <a:off x="2027581" y="5911834"/>
              <a:ext cx="237076" cy="237075"/>
              <a:chOff x="2168818" y="5975791"/>
              <a:chExt cx="285526" cy="285526"/>
            </a:xfrm>
          </p:grpSpPr>
          <p:sp>
            <p:nvSpPr>
              <p:cNvPr id="31" name="Oval 30">
                <a:extLst>
                  <a:ext uri="{FF2B5EF4-FFF2-40B4-BE49-F238E27FC236}">
                    <a16:creationId xmlns:a16="http://schemas.microsoft.com/office/drawing/2014/main" id="{E08147B9-2085-4CCD-9455-B15D5989D9B8}"/>
                  </a:ext>
                </a:extLst>
              </p:cNvPr>
              <p:cNvSpPr/>
              <p:nvPr/>
            </p:nvSpPr>
            <p:spPr>
              <a:xfrm>
                <a:off x="2168818"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IQ"/>
              </a:p>
            </p:txBody>
          </p:sp>
          <p:sp>
            <p:nvSpPr>
              <p:cNvPr id="32" name="Freeform 4">
                <a:extLst>
                  <a:ext uri="{FF2B5EF4-FFF2-40B4-BE49-F238E27FC236}">
                    <a16:creationId xmlns:a16="http://schemas.microsoft.com/office/drawing/2014/main" id="{A2C25B93-0DC5-497D-83BF-209D80EA7E29}"/>
                  </a:ext>
                </a:extLst>
              </p:cNvPr>
              <p:cNvSpPr>
                <a:spLocks/>
              </p:cNvSpPr>
              <p:nvPr userDrawn="1"/>
            </p:nvSpPr>
            <p:spPr bwMode="auto">
              <a:xfrm>
                <a:off x="2264560" y="6028049"/>
                <a:ext cx="94043" cy="181008"/>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dirty="0"/>
              </a:p>
            </p:txBody>
          </p:sp>
        </p:grpSp>
        <p:grpSp>
          <p:nvGrpSpPr>
            <p:cNvPr id="28" name="Group 27">
              <a:extLst>
                <a:ext uri="{FF2B5EF4-FFF2-40B4-BE49-F238E27FC236}">
                  <a16:creationId xmlns:a16="http://schemas.microsoft.com/office/drawing/2014/main" id="{6E84267A-0FF3-4F20-973E-1140FC9EAF2B}"/>
                </a:ext>
              </a:extLst>
            </p:cNvPr>
            <p:cNvGrpSpPr/>
            <p:nvPr/>
          </p:nvGrpSpPr>
          <p:grpSpPr>
            <a:xfrm>
              <a:off x="1671960" y="5911855"/>
              <a:ext cx="237075" cy="237076"/>
              <a:chOff x="1740528" y="5975791"/>
              <a:chExt cx="285526" cy="285526"/>
            </a:xfrm>
          </p:grpSpPr>
          <p:sp>
            <p:nvSpPr>
              <p:cNvPr id="29" name="Oval 28">
                <a:extLst>
                  <a:ext uri="{FF2B5EF4-FFF2-40B4-BE49-F238E27FC236}">
                    <a16:creationId xmlns:a16="http://schemas.microsoft.com/office/drawing/2014/main" id="{62E63746-1464-47FA-9813-09E24EE81F3D}"/>
                  </a:ext>
                </a:extLst>
              </p:cNvPr>
              <p:cNvSpPr/>
              <p:nvPr/>
            </p:nvSpPr>
            <p:spPr>
              <a:xfrm>
                <a:off x="1740528"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IQ"/>
              </a:p>
            </p:txBody>
          </p:sp>
          <p:sp>
            <p:nvSpPr>
              <p:cNvPr id="30" name="Freeform 65">
                <a:extLst>
                  <a:ext uri="{FF2B5EF4-FFF2-40B4-BE49-F238E27FC236}">
                    <a16:creationId xmlns:a16="http://schemas.microsoft.com/office/drawing/2014/main" id="{F3C2C895-04FD-44A2-B644-4D40AA2506DC}"/>
                  </a:ext>
                </a:extLst>
              </p:cNvPr>
              <p:cNvSpPr>
                <a:spLocks noEditPoints="1"/>
              </p:cNvSpPr>
              <p:nvPr userDrawn="1"/>
            </p:nvSpPr>
            <p:spPr bwMode="auto">
              <a:xfrm>
                <a:off x="1804205" y="6035210"/>
                <a:ext cx="158172" cy="166688"/>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dirty="0"/>
              </a:p>
            </p:txBody>
          </p:sp>
        </p:grpSp>
      </p:grpSp>
      <p:sp>
        <p:nvSpPr>
          <p:cNvPr id="35" name="Rectangle 34">
            <a:extLst>
              <a:ext uri="{FF2B5EF4-FFF2-40B4-BE49-F238E27FC236}">
                <a16:creationId xmlns:a16="http://schemas.microsoft.com/office/drawing/2014/main" id="{BDF4D433-EBA6-4A74-97B4-A651869C4B3F}"/>
              </a:ext>
            </a:extLst>
          </p:cNvPr>
          <p:cNvSpPr/>
          <p:nvPr/>
        </p:nvSpPr>
        <p:spPr>
          <a:xfrm>
            <a:off x="6443776" y="4984600"/>
            <a:ext cx="1756872" cy="738664"/>
          </a:xfrm>
          <a:prstGeom prst="rect">
            <a:avLst/>
          </a:prstGeom>
        </p:spPr>
        <p:txBody>
          <a:bodyPr wrap="square" lIns="91440" tIns="45720" rIns="91440" bIns="45720">
            <a:spAutoFit/>
          </a:bodyPr>
          <a:lstStyle/>
          <a:p>
            <a:pPr algn="ctr" rtl="0"/>
            <a:r>
              <a:rPr lang="id-ID" sz="1050" dirty="0">
                <a:solidFill>
                  <a:schemeClr val="bg1">
                    <a:lumMod val="50000"/>
                  </a:schemeClr>
                </a:solidFill>
                <a:latin typeface="+mj-lt"/>
              </a:rPr>
              <a:t>Suitable for all category</a:t>
            </a:r>
            <a:r>
              <a:rPr lang="en-US" sz="1050" dirty="0">
                <a:solidFill>
                  <a:schemeClr val="bg1">
                    <a:lumMod val="50000"/>
                  </a:schemeClr>
                </a:solidFill>
                <a:latin typeface="+mj-lt"/>
              </a:rPr>
              <a:t>, Lorem Ipsum is not simply random text.</a:t>
            </a:r>
            <a:r>
              <a:rPr lang="id-ID" sz="1050" dirty="0">
                <a:solidFill>
                  <a:schemeClr val="bg1">
                    <a:lumMod val="50000"/>
                  </a:schemeClr>
                </a:solidFill>
                <a:latin typeface="+mj-lt"/>
              </a:rPr>
              <a:t> </a:t>
            </a:r>
            <a:r>
              <a:rPr lang="en-US" sz="1050" dirty="0">
                <a:solidFill>
                  <a:schemeClr val="bg1">
                    <a:lumMod val="50000"/>
                  </a:schemeClr>
                </a:solidFill>
                <a:latin typeface="+mj-lt"/>
              </a:rPr>
              <a:t>bring together the right</a:t>
            </a:r>
          </a:p>
        </p:txBody>
      </p:sp>
      <p:grpSp>
        <p:nvGrpSpPr>
          <p:cNvPr id="36" name="Group 35">
            <a:extLst>
              <a:ext uri="{FF2B5EF4-FFF2-40B4-BE49-F238E27FC236}">
                <a16:creationId xmlns:a16="http://schemas.microsoft.com/office/drawing/2014/main" id="{B9632567-DFAF-49FD-B5D8-04E091224275}"/>
              </a:ext>
            </a:extLst>
          </p:cNvPr>
          <p:cNvGrpSpPr/>
          <p:nvPr/>
        </p:nvGrpSpPr>
        <p:grpSpPr>
          <a:xfrm>
            <a:off x="9528238" y="5873734"/>
            <a:ext cx="947349" cy="237097"/>
            <a:chOff x="1671960" y="5911834"/>
            <a:chExt cx="947349" cy="237097"/>
          </a:xfrm>
        </p:grpSpPr>
        <p:grpSp>
          <p:nvGrpSpPr>
            <p:cNvPr id="37" name="Group 36">
              <a:extLst>
                <a:ext uri="{FF2B5EF4-FFF2-40B4-BE49-F238E27FC236}">
                  <a16:creationId xmlns:a16="http://schemas.microsoft.com/office/drawing/2014/main" id="{8B3DCF2E-8CB8-4C06-A73C-0F2C75D1ABB3}"/>
                </a:ext>
              </a:extLst>
            </p:cNvPr>
            <p:cNvGrpSpPr/>
            <p:nvPr/>
          </p:nvGrpSpPr>
          <p:grpSpPr>
            <a:xfrm>
              <a:off x="2382234" y="5911855"/>
              <a:ext cx="237075" cy="237076"/>
              <a:chOff x="2595960" y="5975791"/>
              <a:chExt cx="285526" cy="285526"/>
            </a:xfrm>
          </p:grpSpPr>
          <p:sp>
            <p:nvSpPr>
              <p:cNvPr id="44" name="Oval 43">
                <a:extLst>
                  <a:ext uri="{FF2B5EF4-FFF2-40B4-BE49-F238E27FC236}">
                    <a16:creationId xmlns:a16="http://schemas.microsoft.com/office/drawing/2014/main" id="{AAFEFD03-FD4B-42FC-9352-3DC01646F106}"/>
                  </a:ext>
                </a:extLst>
              </p:cNvPr>
              <p:cNvSpPr/>
              <p:nvPr/>
            </p:nvSpPr>
            <p:spPr>
              <a:xfrm>
                <a:off x="2595960"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5" name="Freeform 211">
                <a:extLst>
                  <a:ext uri="{FF2B5EF4-FFF2-40B4-BE49-F238E27FC236}">
                    <a16:creationId xmlns:a16="http://schemas.microsoft.com/office/drawing/2014/main" id="{E2B6E4D3-6530-46C7-B09A-83C3C6192AD1}"/>
                  </a:ext>
                </a:extLst>
              </p:cNvPr>
              <p:cNvSpPr>
                <a:spLocks noEditPoints="1"/>
              </p:cNvSpPr>
              <p:nvPr/>
            </p:nvSpPr>
            <p:spPr bwMode="auto">
              <a:xfrm>
                <a:off x="2663530" y="6043957"/>
                <a:ext cx="150386" cy="149192"/>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a:p>
            </p:txBody>
          </p:sp>
        </p:grpSp>
        <p:grpSp>
          <p:nvGrpSpPr>
            <p:cNvPr id="38" name="Group 37">
              <a:extLst>
                <a:ext uri="{FF2B5EF4-FFF2-40B4-BE49-F238E27FC236}">
                  <a16:creationId xmlns:a16="http://schemas.microsoft.com/office/drawing/2014/main" id="{1E0666B3-AB9C-4363-9CCC-7BC46CBBE971}"/>
                </a:ext>
              </a:extLst>
            </p:cNvPr>
            <p:cNvGrpSpPr/>
            <p:nvPr/>
          </p:nvGrpSpPr>
          <p:grpSpPr>
            <a:xfrm>
              <a:off x="2027581" y="5911834"/>
              <a:ext cx="237076" cy="237075"/>
              <a:chOff x="2168818" y="5975791"/>
              <a:chExt cx="285526" cy="285526"/>
            </a:xfrm>
          </p:grpSpPr>
          <p:sp>
            <p:nvSpPr>
              <p:cNvPr id="42" name="Oval 41">
                <a:extLst>
                  <a:ext uri="{FF2B5EF4-FFF2-40B4-BE49-F238E27FC236}">
                    <a16:creationId xmlns:a16="http://schemas.microsoft.com/office/drawing/2014/main" id="{C6A4C3C8-7A76-4B48-BE7D-0CCD7553AEFE}"/>
                  </a:ext>
                </a:extLst>
              </p:cNvPr>
              <p:cNvSpPr/>
              <p:nvPr/>
            </p:nvSpPr>
            <p:spPr>
              <a:xfrm>
                <a:off x="2168818"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3" name="Freeform 4">
                <a:extLst>
                  <a:ext uri="{FF2B5EF4-FFF2-40B4-BE49-F238E27FC236}">
                    <a16:creationId xmlns:a16="http://schemas.microsoft.com/office/drawing/2014/main" id="{C53EFC4D-4502-463B-9E96-7789CDBC3323}"/>
                  </a:ext>
                </a:extLst>
              </p:cNvPr>
              <p:cNvSpPr>
                <a:spLocks/>
              </p:cNvSpPr>
              <p:nvPr userDrawn="1"/>
            </p:nvSpPr>
            <p:spPr bwMode="auto">
              <a:xfrm>
                <a:off x="2264560" y="6028049"/>
                <a:ext cx="94043" cy="181008"/>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dirty="0"/>
              </a:p>
            </p:txBody>
          </p:sp>
        </p:grpSp>
        <p:grpSp>
          <p:nvGrpSpPr>
            <p:cNvPr id="39" name="Group 38">
              <a:extLst>
                <a:ext uri="{FF2B5EF4-FFF2-40B4-BE49-F238E27FC236}">
                  <a16:creationId xmlns:a16="http://schemas.microsoft.com/office/drawing/2014/main" id="{54321A6C-46CF-4E63-8EC9-144424820AD3}"/>
                </a:ext>
              </a:extLst>
            </p:cNvPr>
            <p:cNvGrpSpPr/>
            <p:nvPr/>
          </p:nvGrpSpPr>
          <p:grpSpPr>
            <a:xfrm>
              <a:off x="1671960" y="5911855"/>
              <a:ext cx="237075" cy="237076"/>
              <a:chOff x="1740528" y="5975791"/>
              <a:chExt cx="285526" cy="285526"/>
            </a:xfrm>
          </p:grpSpPr>
          <p:sp>
            <p:nvSpPr>
              <p:cNvPr id="40" name="Oval 39">
                <a:extLst>
                  <a:ext uri="{FF2B5EF4-FFF2-40B4-BE49-F238E27FC236}">
                    <a16:creationId xmlns:a16="http://schemas.microsoft.com/office/drawing/2014/main" id="{0CD21D4E-2911-4DF8-A8DA-7830C76EE83E}"/>
                  </a:ext>
                </a:extLst>
              </p:cNvPr>
              <p:cNvSpPr/>
              <p:nvPr/>
            </p:nvSpPr>
            <p:spPr>
              <a:xfrm>
                <a:off x="1740528" y="5975791"/>
                <a:ext cx="285526" cy="2855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1" name="Freeform 65">
                <a:extLst>
                  <a:ext uri="{FF2B5EF4-FFF2-40B4-BE49-F238E27FC236}">
                    <a16:creationId xmlns:a16="http://schemas.microsoft.com/office/drawing/2014/main" id="{89F7DD72-7791-4892-9A9A-45ED28C39FF9}"/>
                  </a:ext>
                </a:extLst>
              </p:cNvPr>
              <p:cNvSpPr>
                <a:spLocks noEditPoints="1"/>
              </p:cNvSpPr>
              <p:nvPr userDrawn="1"/>
            </p:nvSpPr>
            <p:spPr bwMode="auto">
              <a:xfrm>
                <a:off x="1804205" y="6035210"/>
                <a:ext cx="158172" cy="166688"/>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dirty="0"/>
              </a:p>
            </p:txBody>
          </p:sp>
        </p:grpSp>
      </p:grpSp>
      <p:sp>
        <p:nvSpPr>
          <p:cNvPr id="46" name="Rectangle 45">
            <a:extLst>
              <a:ext uri="{FF2B5EF4-FFF2-40B4-BE49-F238E27FC236}">
                <a16:creationId xmlns:a16="http://schemas.microsoft.com/office/drawing/2014/main" id="{741EF2A5-B578-4BE7-BC9F-535065DA7E46}"/>
              </a:ext>
            </a:extLst>
          </p:cNvPr>
          <p:cNvSpPr/>
          <p:nvPr/>
        </p:nvSpPr>
        <p:spPr>
          <a:xfrm>
            <a:off x="9123476" y="4984600"/>
            <a:ext cx="1756872" cy="738664"/>
          </a:xfrm>
          <a:prstGeom prst="rect">
            <a:avLst/>
          </a:prstGeom>
        </p:spPr>
        <p:txBody>
          <a:bodyPr wrap="square" lIns="91440" tIns="45720" rIns="91440" bIns="45720">
            <a:spAutoFit/>
          </a:bodyPr>
          <a:lstStyle/>
          <a:p>
            <a:pPr algn="ctr" rtl="0"/>
            <a:r>
              <a:rPr lang="id-ID" sz="1050" dirty="0">
                <a:solidFill>
                  <a:schemeClr val="bg1">
                    <a:lumMod val="50000"/>
                  </a:schemeClr>
                </a:solidFill>
                <a:latin typeface="+mj-lt"/>
              </a:rPr>
              <a:t>Suitable for all category</a:t>
            </a:r>
            <a:r>
              <a:rPr lang="en-US" sz="1050" dirty="0">
                <a:solidFill>
                  <a:schemeClr val="bg1">
                    <a:lumMod val="50000"/>
                  </a:schemeClr>
                </a:solidFill>
                <a:latin typeface="+mj-lt"/>
              </a:rPr>
              <a:t>, Lorem Ipsum is not simply random text.</a:t>
            </a:r>
            <a:r>
              <a:rPr lang="id-ID" sz="1050" dirty="0">
                <a:solidFill>
                  <a:schemeClr val="bg1">
                    <a:lumMod val="50000"/>
                  </a:schemeClr>
                </a:solidFill>
                <a:latin typeface="+mj-lt"/>
              </a:rPr>
              <a:t> </a:t>
            </a:r>
            <a:r>
              <a:rPr lang="en-US" sz="1050" dirty="0">
                <a:solidFill>
                  <a:schemeClr val="bg1">
                    <a:lumMod val="50000"/>
                  </a:schemeClr>
                </a:solidFill>
                <a:latin typeface="+mj-lt"/>
              </a:rPr>
              <a:t>bring together the right</a:t>
            </a:r>
          </a:p>
        </p:txBody>
      </p:sp>
      <p:grpSp>
        <p:nvGrpSpPr>
          <p:cNvPr id="47" name="Group 46">
            <a:extLst>
              <a:ext uri="{FF2B5EF4-FFF2-40B4-BE49-F238E27FC236}">
                <a16:creationId xmlns:a16="http://schemas.microsoft.com/office/drawing/2014/main" id="{A48F729B-567A-48B2-BCEA-F7F62F679E64}"/>
              </a:ext>
            </a:extLst>
          </p:cNvPr>
          <p:cNvGrpSpPr/>
          <p:nvPr/>
        </p:nvGrpSpPr>
        <p:grpSpPr>
          <a:xfrm>
            <a:off x="3833829" y="4348267"/>
            <a:ext cx="1617366" cy="549898"/>
            <a:chOff x="1154129" y="4234043"/>
            <a:chExt cx="1617366" cy="549898"/>
          </a:xfrm>
        </p:grpSpPr>
        <p:sp>
          <p:nvSpPr>
            <p:cNvPr id="48" name="Rectangle 47">
              <a:extLst>
                <a:ext uri="{FF2B5EF4-FFF2-40B4-BE49-F238E27FC236}">
                  <a16:creationId xmlns:a16="http://schemas.microsoft.com/office/drawing/2014/main" id="{60469A78-C4AA-4AD1-973B-1720373EF22D}"/>
                </a:ext>
              </a:extLst>
            </p:cNvPr>
            <p:cNvSpPr/>
            <p:nvPr/>
          </p:nvSpPr>
          <p:spPr>
            <a:xfrm>
              <a:off x="1154129" y="4234043"/>
              <a:ext cx="1617366" cy="369332"/>
            </a:xfrm>
            <a:prstGeom prst="rect">
              <a:avLst/>
            </a:prstGeom>
          </p:spPr>
          <p:txBody>
            <a:bodyPr wrap="none">
              <a:spAutoFit/>
            </a:bodyPr>
            <a:lstStyle/>
            <a:p>
              <a:pPr algn="ctr">
                <a:defRPr/>
              </a:pPr>
              <a:r>
                <a:rPr lang="en-US" altLang="en-US" b="1" dirty="0">
                  <a:solidFill>
                    <a:srgbClr val="4472C4"/>
                  </a:solidFill>
                </a:rPr>
                <a:t>Example Name</a:t>
              </a:r>
            </a:p>
          </p:txBody>
        </p:sp>
        <p:sp>
          <p:nvSpPr>
            <p:cNvPr id="49" name="Rectangle 48">
              <a:extLst>
                <a:ext uri="{FF2B5EF4-FFF2-40B4-BE49-F238E27FC236}">
                  <a16:creationId xmlns:a16="http://schemas.microsoft.com/office/drawing/2014/main" id="{8545F566-4B76-4D9F-BA53-E4D4CB38610F}"/>
                </a:ext>
              </a:extLst>
            </p:cNvPr>
            <p:cNvSpPr/>
            <p:nvPr/>
          </p:nvSpPr>
          <p:spPr>
            <a:xfrm>
              <a:off x="1636440" y="4484628"/>
              <a:ext cx="652743" cy="299313"/>
            </a:xfrm>
            <a:prstGeom prst="rect">
              <a:avLst/>
            </a:prstGeom>
          </p:spPr>
          <p:txBody>
            <a:bodyPr wrap="none">
              <a:spAutoFit/>
            </a:bodyPr>
            <a:lstStyle/>
            <a:p>
              <a:pPr algn="ctr">
                <a:lnSpc>
                  <a:spcPct val="150000"/>
                </a:lnSpc>
              </a:pPr>
              <a:r>
                <a:rPr lang="en-US" sz="1000" dirty="0">
                  <a:solidFill>
                    <a:srgbClr val="4472C4"/>
                  </a:solidFill>
                </a:rPr>
                <a:t>Manager</a:t>
              </a:r>
              <a:endParaRPr lang="ru-RU" sz="1000" dirty="0">
                <a:solidFill>
                  <a:srgbClr val="4472C4"/>
                </a:solidFill>
              </a:endParaRPr>
            </a:p>
          </p:txBody>
        </p:sp>
      </p:grpSp>
      <p:grpSp>
        <p:nvGrpSpPr>
          <p:cNvPr id="50" name="Group 49">
            <a:extLst>
              <a:ext uri="{FF2B5EF4-FFF2-40B4-BE49-F238E27FC236}">
                <a16:creationId xmlns:a16="http://schemas.microsoft.com/office/drawing/2014/main" id="{BDFCDAE7-9A6B-4EBF-942B-F1BCF00F0326}"/>
              </a:ext>
            </a:extLst>
          </p:cNvPr>
          <p:cNvGrpSpPr/>
          <p:nvPr/>
        </p:nvGrpSpPr>
        <p:grpSpPr>
          <a:xfrm>
            <a:off x="6513529" y="4348267"/>
            <a:ext cx="1617366" cy="549898"/>
            <a:chOff x="1154129" y="4234043"/>
            <a:chExt cx="1617366" cy="549898"/>
          </a:xfrm>
        </p:grpSpPr>
        <p:sp>
          <p:nvSpPr>
            <p:cNvPr id="51" name="Rectangle 50">
              <a:extLst>
                <a:ext uri="{FF2B5EF4-FFF2-40B4-BE49-F238E27FC236}">
                  <a16:creationId xmlns:a16="http://schemas.microsoft.com/office/drawing/2014/main" id="{41C62FBC-7E51-4E61-92CC-067C2B2202DA}"/>
                </a:ext>
              </a:extLst>
            </p:cNvPr>
            <p:cNvSpPr/>
            <p:nvPr/>
          </p:nvSpPr>
          <p:spPr>
            <a:xfrm>
              <a:off x="1154129" y="4234043"/>
              <a:ext cx="1617366" cy="369332"/>
            </a:xfrm>
            <a:prstGeom prst="rect">
              <a:avLst/>
            </a:prstGeom>
          </p:spPr>
          <p:txBody>
            <a:bodyPr wrap="none">
              <a:spAutoFit/>
            </a:bodyPr>
            <a:lstStyle/>
            <a:p>
              <a:pPr algn="ctr">
                <a:defRPr/>
              </a:pPr>
              <a:r>
                <a:rPr lang="en-US" altLang="en-US" b="1" dirty="0">
                  <a:solidFill>
                    <a:srgbClr val="4472C4"/>
                  </a:solidFill>
                </a:rPr>
                <a:t>Example Name</a:t>
              </a:r>
            </a:p>
          </p:txBody>
        </p:sp>
        <p:sp>
          <p:nvSpPr>
            <p:cNvPr id="52" name="Rectangle 51">
              <a:extLst>
                <a:ext uri="{FF2B5EF4-FFF2-40B4-BE49-F238E27FC236}">
                  <a16:creationId xmlns:a16="http://schemas.microsoft.com/office/drawing/2014/main" id="{51385BC3-3A8E-4F42-A93F-EF22BB2DF2B8}"/>
                </a:ext>
              </a:extLst>
            </p:cNvPr>
            <p:cNvSpPr/>
            <p:nvPr/>
          </p:nvSpPr>
          <p:spPr>
            <a:xfrm>
              <a:off x="1636440" y="4484628"/>
              <a:ext cx="652743" cy="299313"/>
            </a:xfrm>
            <a:prstGeom prst="rect">
              <a:avLst/>
            </a:prstGeom>
          </p:spPr>
          <p:txBody>
            <a:bodyPr wrap="none">
              <a:spAutoFit/>
            </a:bodyPr>
            <a:lstStyle/>
            <a:p>
              <a:pPr algn="ctr">
                <a:lnSpc>
                  <a:spcPct val="150000"/>
                </a:lnSpc>
              </a:pPr>
              <a:r>
                <a:rPr lang="en-US" sz="1000" dirty="0">
                  <a:solidFill>
                    <a:srgbClr val="4472C4"/>
                  </a:solidFill>
                </a:rPr>
                <a:t>Manager</a:t>
              </a:r>
              <a:endParaRPr lang="ru-RU" sz="1000" dirty="0">
                <a:solidFill>
                  <a:srgbClr val="4472C4"/>
                </a:solidFill>
              </a:endParaRPr>
            </a:p>
          </p:txBody>
        </p:sp>
      </p:grpSp>
      <p:grpSp>
        <p:nvGrpSpPr>
          <p:cNvPr id="53" name="Group 52">
            <a:extLst>
              <a:ext uri="{FF2B5EF4-FFF2-40B4-BE49-F238E27FC236}">
                <a16:creationId xmlns:a16="http://schemas.microsoft.com/office/drawing/2014/main" id="{439D0743-BA93-4144-AA89-9317A77DD111}"/>
              </a:ext>
            </a:extLst>
          </p:cNvPr>
          <p:cNvGrpSpPr/>
          <p:nvPr/>
        </p:nvGrpSpPr>
        <p:grpSpPr>
          <a:xfrm>
            <a:off x="9193229" y="4348267"/>
            <a:ext cx="1617366" cy="549898"/>
            <a:chOff x="1154129" y="4234043"/>
            <a:chExt cx="1617366" cy="549898"/>
          </a:xfrm>
        </p:grpSpPr>
        <p:sp>
          <p:nvSpPr>
            <p:cNvPr id="54" name="Rectangle 53">
              <a:extLst>
                <a:ext uri="{FF2B5EF4-FFF2-40B4-BE49-F238E27FC236}">
                  <a16:creationId xmlns:a16="http://schemas.microsoft.com/office/drawing/2014/main" id="{4519FFC5-7AC0-40AD-A74D-7CB0D4409862}"/>
                </a:ext>
              </a:extLst>
            </p:cNvPr>
            <p:cNvSpPr/>
            <p:nvPr/>
          </p:nvSpPr>
          <p:spPr>
            <a:xfrm>
              <a:off x="1154129" y="4234043"/>
              <a:ext cx="1617366" cy="369332"/>
            </a:xfrm>
            <a:prstGeom prst="rect">
              <a:avLst/>
            </a:prstGeom>
          </p:spPr>
          <p:txBody>
            <a:bodyPr wrap="none">
              <a:spAutoFit/>
            </a:bodyPr>
            <a:lstStyle/>
            <a:p>
              <a:pPr algn="ctr">
                <a:defRPr/>
              </a:pPr>
              <a:r>
                <a:rPr lang="en-US" altLang="en-US" b="1" dirty="0">
                  <a:solidFill>
                    <a:srgbClr val="4472C4"/>
                  </a:solidFill>
                </a:rPr>
                <a:t>Example Name</a:t>
              </a:r>
            </a:p>
          </p:txBody>
        </p:sp>
        <p:sp>
          <p:nvSpPr>
            <p:cNvPr id="55" name="Rectangle 54">
              <a:extLst>
                <a:ext uri="{FF2B5EF4-FFF2-40B4-BE49-F238E27FC236}">
                  <a16:creationId xmlns:a16="http://schemas.microsoft.com/office/drawing/2014/main" id="{D158C4C2-F3DA-4AED-862D-5589C9D6A9E6}"/>
                </a:ext>
              </a:extLst>
            </p:cNvPr>
            <p:cNvSpPr/>
            <p:nvPr/>
          </p:nvSpPr>
          <p:spPr>
            <a:xfrm>
              <a:off x="1636440" y="4484628"/>
              <a:ext cx="652743" cy="299313"/>
            </a:xfrm>
            <a:prstGeom prst="rect">
              <a:avLst/>
            </a:prstGeom>
          </p:spPr>
          <p:txBody>
            <a:bodyPr wrap="none">
              <a:spAutoFit/>
            </a:bodyPr>
            <a:lstStyle/>
            <a:p>
              <a:pPr algn="ctr">
                <a:lnSpc>
                  <a:spcPct val="150000"/>
                </a:lnSpc>
              </a:pPr>
              <a:r>
                <a:rPr lang="en-US" sz="1000" dirty="0">
                  <a:solidFill>
                    <a:srgbClr val="4472C4"/>
                  </a:solidFill>
                </a:rPr>
                <a:t>Manager</a:t>
              </a:r>
              <a:endParaRPr lang="ru-RU" sz="1000" dirty="0">
                <a:solidFill>
                  <a:srgbClr val="4472C4"/>
                </a:solidFill>
              </a:endParaRPr>
            </a:p>
          </p:txBody>
        </p:sp>
      </p:grpSp>
      <p:grpSp>
        <p:nvGrpSpPr>
          <p:cNvPr id="56" name="Group 55">
            <a:extLst>
              <a:ext uri="{FF2B5EF4-FFF2-40B4-BE49-F238E27FC236}">
                <a16:creationId xmlns:a16="http://schemas.microsoft.com/office/drawing/2014/main" id="{C64E9435-9F0E-4B64-BAE0-9D3202336CAA}"/>
              </a:ext>
            </a:extLst>
          </p:cNvPr>
          <p:cNvGrpSpPr/>
          <p:nvPr/>
        </p:nvGrpSpPr>
        <p:grpSpPr>
          <a:xfrm>
            <a:off x="1154130" y="4348267"/>
            <a:ext cx="1617366" cy="549898"/>
            <a:chOff x="3835258" y="4348267"/>
            <a:chExt cx="1617366" cy="549898"/>
          </a:xfrm>
        </p:grpSpPr>
        <p:sp>
          <p:nvSpPr>
            <p:cNvPr id="57" name="Rectangle 56">
              <a:extLst>
                <a:ext uri="{FF2B5EF4-FFF2-40B4-BE49-F238E27FC236}">
                  <a16:creationId xmlns:a16="http://schemas.microsoft.com/office/drawing/2014/main" id="{410A15CF-208B-42AF-A07F-E40C9DA4570E}"/>
                </a:ext>
              </a:extLst>
            </p:cNvPr>
            <p:cNvSpPr/>
            <p:nvPr/>
          </p:nvSpPr>
          <p:spPr>
            <a:xfrm>
              <a:off x="3835258" y="4348267"/>
              <a:ext cx="1617366" cy="369332"/>
            </a:xfrm>
            <a:prstGeom prst="rect">
              <a:avLst/>
            </a:prstGeom>
          </p:spPr>
          <p:txBody>
            <a:bodyPr wrap="none">
              <a:spAutoFit/>
            </a:bodyPr>
            <a:lstStyle/>
            <a:p>
              <a:pPr algn="ctr">
                <a:defRPr/>
              </a:pPr>
              <a:r>
                <a:rPr lang="en-US" altLang="en-US" b="1" dirty="0">
                  <a:solidFill>
                    <a:srgbClr val="4472C4"/>
                  </a:solidFill>
                </a:rPr>
                <a:t>Example Name</a:t>
              </a:r>
            </a:p>
          </p:txBody>
        </p:sp>
        <p:sp>
          <p:nvSpPr>
            <p:cNvPr id="58" name="Rectangle 57">
              <a:extLst>
                <a:ext uri="{FF2B5EF4-FFF2-40B4-BE49-F238E27FC236}">
                  <a16:creationId xmlns:a16="http://schemas.microsoft.com/office/drawing/2014/main" id="{FAB064F5-4D25-4BBB-AB98-0744C44AD9FC}"/>
                </a:ext>
              </a:extLst>
            </p:cNvPr>
            <p:cNvSpPr/>
            <p:nvPr/>
          </p:nvSpPr>
          <p:spPr>
            <a:xfrm>
              <a:off x="4317568" y="4598852"/>
              <a:ext cx="652743" cy="299313"/>
            </a:xfrm>
            <a:prstGeom prst="rect">
              <a:avLst/>
            </a:prstGeom>
          </p:spPr>
          <p:txBody>
            <a:bodyPr wrap="none">
              <a:spAutoFit/>
            </a:bodyPr>
            <a:lstStyle/>
            <a:p>
              <a:pPr algn="ctr">
                <a:lnSpc>
                  <a:spcPct val="150000"/>
                </a:lnSpc>
              </a:pPr>
              <a:r>
                <a:rPr lang="en-US" sz="1000" dirty="0">
                  <a:solidFill>
                    <a:srgbClr val="4472C4"/>
                  </a:solidFill>
                </a:rPr>
                <a:t>Manager</a:t>
              </a:r>
              <a:endParaRPr lang="ru-RU" sz="1000" dirty="0">
                <a:solidFill>
                  <a:srgbClr val="4472C4"/>
                </a:solidFill>
              </a:endParaRPr>
            </a:p>
          </p:txBody>
        </p:sp>
      </p:grpSp>
      <p:pic>
        <p:nvPicPr>
          <p:cNvPr id="63" name="Picture Placeholder 62">
            <a:extLst>
              <a:ext uri="{FF2B5EF4-FFF2-40B4-BE49-F238E27FC236}">
                <a16:creationId xmlns:a16="http://schemas.microsoft.com/office/drawing/2014/main" id="{B257520D-83EE-4EDC-8037-D53A95A17919}"/>
              </a:ext>
            </a:extLst>
          </p:cNvPr>
          <p:cNvPicPr>
            <a:picLocks noGrp="1" noChangeAspect="1"/>
          </p:cNvPicPr>
          <p:nvPr>
            <p:ph type="pic" sz="quarter" idx="18"/>
          </p:nvPr>
        </p:nvPicPr>
        <p:blipFill rotWithShape="1">
          <a:blip r:embed="rId2"/>
          <a:srcRect t="4789" b="24823"/>
          <a:stretch/>
        </p:blipFill>
        <p:spPr>
          <a:xfrm>
            <a:off x="991924" y="2089812"/>
            <a:ext cx="1941776" cy="1941776"/>
          </a:xfrm>
        </p:spPr>
      </p:pic>
      <p:pic>
        <p:nvPicPr>
          <p:cNvPr id="64" name="Picture Placeholder 63">
            <a:extLst>
              <a:ext uri="{FF2B5EF4-FFF2-40B4-BE49-F238E27FC236}">
                <a16:creationId xmlns:a16="http://schemas.microsoft.com/office/drawing/2014/main" id="{71E6AB01-4FFD-43E1-B5C5-9E5987E792BC}"/>
              </a:ext>
            </a:extLst>
          </p:cNvPr>
          <p:cNvPicPr>
            <a:picLocks noGrp="1" noChangeAspect="1"/>
          </p:cNvPicPr>
          <p:nvPr>
            <p:ph type="pic" sz="quarter" idx="19"/>
          </p:nvPr>
        </p:nvPicPr>
        <p:blipFill rotWithShape="1">
          <a:blip r:embed="rId3"/>
          <a:srcRect l="24811" t="-42" r="8577" b="42"/>
          <a:stretch/>
        </p:blipFill>
        <p:spPr>
          <a:xfrm>
            <a:off x="3671624" y="2089812"/>
            <a:ext cx="1941776" cy="1941776"/>
          </a:xfrm>
        </p:spPr>
      </p:pic>
      <p:pic>
        <p:nvPicPr>
          <p:cNvPr id="65" name="Picture Placeholder 64">
            <a:extLst>
              <a:ext uri="{FF2B5EF4-FFF2-40B4-BE49-F238E27FC236}">
                <a16:creationId xmlns:a16="http://schemas.microsoft.com/office/drawing/2014/main" id="{8EC18B3B-DFF4-4C6D-804A-6A8F70C9A2A4}"/>
              </a:ext>
            </a:extLst>
          </p:cNvPr>
          <p:cNvPicPr>
            <a:picLocks noGrp="1" noChangeAspect="1"/>
          </p:cNvPicPr>
          <p:nvPr>
            <p:ph type="pic" sz="quarter" idx="20"/>
          </p:nvPr>
        </p:nvPicPr>
        <p:blipFill>
          <a:blip r:embed="rId4"/>
          <a:srcRect t="16593" b="16593"/>
          <a:stretch>
            <a:fillRect/>
          </a:stretch>
        </p:blipFill>
        <p:spPr/>
      </p:pic>
      <p:pic>
        <p:nvPicPr>
          <p:cNvPr id="68" name="Picture Placeholder 67">
            <a:extLst>
              <a:ext uri="{FF2B5EF4-FFF2-40B4-BE49-F238E27FC236}">
                <a16:creationId xmlns:a16="http://schemas.microsoft.com/office/drawing/2014/main" id="{37ADC8E5-1CAD-48FC-BB8D-93F32E826009}"/>
              </a:ext>
            </a:extLst>
          </p:cNvPr>
          <p:cNvPicPr>
            <a:picLocks noGrp="1" noChangeAspect="1"/>
          </p:cNvPicPr>
          <p:nvPr>
            <p:ph type="pic" sz="quarter" idx="21"/>
          </p:nvPr>
        </p:nvPicPr>
        <p:blipFill rotWithShape="1">
          <a:blip r:embed="rId5"/>
          <a:srcRect t="3117" b="30161"/>
          <a:stretch/>
        </p:blipFill>
        <p:spPr>
          <a:xfrm>
            <a:off x="9031024" y="2089812"/>
            <a:ext cx="1941776" cy="1941776"/>
          </a:xfrm>
        </p:spPr>
      </p:pic>
    </p:spTree>
    <p:extLst>
      <p:ext uri="{BB962C8B-B14F-4D97-AF65-F5344CB8AC3E}">
        <p14:creationId xmlns:p14="http://schemas.microsoft.com/office/powerpoint/2010/main" val="358476498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par>
                                <p:cTn id="17" presetID="22" presetClass="entr" presetSubtype="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par>
                                <p:cTn id="23" presetID="22" presetClass="entr" presetSubtype="1"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500"/>
                                        <p:tgtEl>
                                          <p:spTgt spid="3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up)">
                                      <p:cBhvr>
                                        <p:cTn id="28" dur="500"/>
                                        <p:tgtEl>
                                          <p:spTgt spid="46"/>
                                        </p:tgtEl>
                                      </p:cBhvr>
                                    </p:animEffect>
                                  </p:childTnLst>
                                </p:cTn>
                              </p:par>
                              <p:par>
                                <p:cTn id="29" presetID="22" presetClass="entr" presetSubtype="1"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up)">
                                      <p:cBhvr>
                                        <p:cTn id="31" dur="500"/>
                                        <p:tgtEl>
                                          <p:spTgt spid="47"/>
                                        </p:tgtEl>
                                      </p:cBhvr>
                                    </p:animEffect>
                                  </p:childTnLst>
                                </p:cTn>
                              </p:par>
                              <p:par>
                                <p:cTn id="32" presetID="22" presetClass="entr" presetSubtype="1"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up)">
                                      <p:cBhvr>
                                        <p:cTn id="34" dur="500"/>
                                        <p:tgtEl>
                                          <p:spTgt spid="50"/>
                                        </p:tgtEl>
                                      </p:cBhvr>
                                    </p:animEffect>
                                  </p:childTnLst>
                                </p:cTn>
                              </p:par>
                              <p:par>
                                <p:cTn id="35" presetID="22" presetClass="entr" presetSubtype="1"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up)">
                                      <p:cBhvr>
                                        <p:cTn id="37" dur="500"/>
                                        <p:tgtEl>
                                          <p:spTgt spid="53"/>
                                        </p:tgtEl>
                                      </p:cBhvr>
                                    </p:animEffect>
                                  </p:childTnLst>
                                </p:cTn>
                              </p:par>
                              <p:par>
                                <p:cTn id="38" presetID="22" presetClass="entr" presetSubtype="1"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up)">
                                      <p:cBhvr>
                                        <p:cTn id="40" dur="500"/>
                                        <p:tgtEl>
                                          <p:spTgt spid="56"/>
                                        </p:tgtEl>
                                      </p:cBhvr>
                                    </p:animEffect>
                                  </p:childTnLst>
                                </p:cTn>
                              </p:par>
                              <p:par>
                                <p:cTn id="41" presetID="22" presetClass="entr" presetSubtype="1"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up)">
                                      <p:cBhvr>
                                        <p:cTn id="43" dur="500"/>
                                        <p:tgtEl>
                                          <p:spTgt spid="63"/>
                                        </p:tgtEl>
                                      </p:cBhvr>
                                    </p:animEffect>
                                  </p:childTnLst>
                                </p:cTn>
                              </p:par>
                              <p:par>
                                <p:cTn id="44" presetID="22" presetClass="entr" presetSubtype="1"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up)">
                                      <p:cBhvr>
                                        <p:cTn id="46" dur="500"/>
                                        <p:tgtEl>
                                          <p:spTgt spid="64"/>
                                        </p:tgtEl>
                                      </p:cBhvr>
                                    </p:animEffect>
                                  </p:childTnLst>
                                </p:cTn>
                              </p:par>
                              <p:par>
                                <p:cTn id="47" presetID="22" presetClass="entr" presetSubtype="1"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up)">
                                      <p:cBhvr>
                                        <p:cTn id="49" dur="500"/>
                                        <p:tgtEl>
                                          <p:spTgt spid="65"/>
                                        </p:tgtEl>
                                      </p:cBhvr>
                                    </p:animEffect>
                                  </p:childTnLst>
                                </p:cTn>
                              </p:par>
                              <p:par>
                                <p:cTn id="50" presetID="22" presetClass="entr" presetSubtype="1"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up)">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3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54E884-9D93-4E7C-AD28-C4D721F6AA4C}">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66</TotalTime>
  <Words>753</Words>
  <Application>Microsoft Office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Calibri Light</vt:lpstr>
      <vt:lpstr>Droid Serif</vt:lpstr>
      <vt:lpstr>Gill Sans</vt:lpstr>
      <vt:lpstr>Helvetica Light</vt:lpstr>
      <vt:lpstr>Helvetica Neue</vt:lpstr>
      <vt:lpstr>Roboto Bk</vt:lpstr>
      <vt:lpstr>Roboto Light</vt:lpstr>
      <vt:lpstr>Roboto 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Shaheer Khan</dc:creator>
  <cp:lastModifiedBy>Shaheer Khan</cp:lastModifiedBy>
  <cp:revision>15</cp:revision>
  <dcterms:created xsi:type="dcterms:W3CDTF">2019-07-12T04:54:20Z</dcterms:created>
  <dcterms:modified xsi:type="dcterms:W3CDTF">2019-07-12T06:03:33Z</dcterms:modified>
</cp:coreProperties>
</file>