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0" r:id="rId2"/>
    <p:sldId id="326" r:id="rId3"/>
    <p:sldId id="329" r:id="rId4"/>
    <p:sldId id="313" r:id="rId5"/>
    <p:sldId id="317" r:id="rId6"/>
    <p:sldId id="320" r:id="rId7"/>
    <p:sldId id="327" r:id="rId8"/>
    <p:sldId id="300" r:id="rId9"/>
    <p:sldId id="309" r:id="rId10"/>
    <p:sldId id="339" r:id="rId11"/>
    <p:sldId id="267" r:id="rId12"/>
    <p:sldId id="292" r:id="rId13"/>
    <p:sldId id="271" r:id="rId14"/>
    <p:sldId id="258" r:id="rId15"/>
    <p:sldId id="332" r:id="rId16"/>
    <p:sldId id="333" r:id="rId17"/>
    <p:sldId id="338" r:id="rId18"/>
    <p:sldId id="336" r:id="rId19"/>
    <p:sldId id="337" r:id="rId20"/>
    <p:sldId id="321" r:id="rId21"/>
    <p:sldId id="356" r:id="rId22"/>
    <p:sldId id="354" r:id="rId23"/>
    <p:sldId id="350" r:id="rId24"/>
    <p:sldId id="363" r:id="rId25"/>
    <p:sldId id="34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AF9CBF1-F206-49A4-B1CD-9D52B3246A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30092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F138F2B-F5AB-4C00-AE55-36AECBD654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29067" y="2883885"/>
            <a:ext cx="832758" cy="832758"/>
          </a:xfrm>
          <a:custGeom>
            <a:avLst/>
            <a:gdLst>
              <a:gd name="connsiteX0" fmla="*/ 3428999 w 6857998"/>
              <a:gd name="connsiteY0" fmla="*/ 0 h 6857996"/>
              <a:gd name="connsiteX1" fmla="*/ 6857998 w 6857998"/>
              <a:gd name="connsiteY1" fmla="*/ 3428998 h 6857996"/>
              <a:gd name="connsiteX2" fmla="*/ 3428999 w 6857998"/>
              <a:gd name="connsiteY2" fmla="*/ 6857996 h 6857996"/>
              <a:gd name="connsiteX3" fmla="*/ 0 w 6857998"/>
              <a:gd name="connsiteY3" fmla="*/ 3428998 h 6857996"/>
              <a:gd name="connsiteX4" fmla="*/ 3428999 w 6857998"/>
              <a:gd name="connsiteY4" fmla="*/ 0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7998" h="6857996">
                <a:moveTo>
                  <a:pt x="3428999" y="0"/>
                </a:moveTo>
                <a:cubicBezTo>
                  <a:pt x="5322783" y="0"/>
                  <a:pt x="6857998" y="1535215"/>
                  <a:pt x="6857998" y="3428998"/>
                </a:cubicBezTo>
                <a:cubicBezTo>
                  <a:pt x="6857998" y="5322781"/>
                  <a:pt x="5322783" y="6857996"/>
                  <a:pt x="3428999" y="6857996"/>
                </a:cubicBezTo>
                <a:cubicBezTo>
                  <a:pt x="1535215" y="6857996"/>
                  <a:pt x="0" y="5322781"/>
                  <a:pt x="0" y="3428998"/>
                </a:cubicBezTo>
                <a:cubicBezTo>
                  <a:pt x="0" y="1535215"/>
                  <a:pt x="1535215" y="0"/>
                  <a:pt x="3428999" y="0"/>
                </a:cubicBezTo>
                <a:close/>
              </a:path>
            </a:pathLst>
          </a:custGeom>
          <a:solidFill>
            <a:schemeClr val="bg1">
              <a:lumMod val="8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098CBFF-3A77-4824-9701-E04DB57D8B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62770" y="2883885"/>
            <a:ext cx="832758" cy="832758"/>
          </a:xfrm>
          <a:custGeom>
            <a:avLst/>
            <a:gdLst>
              <a:gd name="connsiteX0" fmla="*/ 3428999 w 6857998"/>
              <a:gd name="connsiteY0" fmla="*/ 0 h 6857996"/>
              <a:gd name="connsiteX1" fmla="*/ 6857998 w 6857998"/>
              <a:gd name="connsiteY1" fmla="*/ 3428998 h 6857996"/>
              <a:gd name="connsiteX2" fmla="*/ 3428999 w 6857998"/>
              <a:gd name="connsiteY2" fmla="*/ 6857996 h 6857996"/>
              <a:gd name="connsiteX3" fmla="*/ 0 w 6857998"/>
              <a:gd name="connsiteY3" fmla="*/ 3428998 h 6857996"/>
              <a:gd name="connsiteX4" fmla="*/ 3428999 w 6857998"/>
              <a:gd name="connsiteY4" fmla="*/ 0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7998" h="6857996">
                <a:moveTo>
                  <a:pt x="3428999" y="0"/>
                </a:moveTo>
                <a:cubicBezTo>
                  <a:pt x="5322783" y="0"/>
                  <a:pt x="6857998" y="1535215"/>
                  <a:pt x="6857998" y="3428998"/>
                </a:cubicBezTo>
                <a:cubicBezTo>
                  <a:pt x="6857998" y="5322781"/>
                  <a:pt x="5322783" y="6857996"/>
                  <a:pt x="3428999" y="6857996"/>
                </a:cubicBezTo>
                <a:cubicBezTo>
                  <a:pt x="1535215" y="6857996"/>
                  <a:pt x="0" y="5322781"/>
                  <a:pt x="0" y="3428998"/>
                </a:cubicBezTo>
                <a:cubicBezTo>
                  <a:pt x="0" y="1535215"/>
                  <a:pt x="1535215" y="0"/>
                  <a:pt x="3428999" y="0"/>
                </a:cubicBezTo>
                <a:close/>
              </a:path>
            </a:pathLst>
          </a:custGeom>
          <a:solidFill>
            <a:schemeClr val="bg1">
              <a:lumMod val="8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4951280-1C83-4AE8-8B00-6A667FC5C7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96473" y="2883885"/>
            <a:ext cx="832758" cy="832758"/>
          </a:xfrm>
          <a:custGeom>
            <a:avLst/>
            <a:gdLst>
              <a:gd name="connsiteX0" fmla="*/ 3428999 w 6857998"/>
              <a:gd name="connsiteY0" fmla="*/ 0 h 6857996"/>
              <a:gd name="connsiteX1" fmla="*/ 6857998 w 6857998"/>
              <a:gd name="connsiteY1" fmla="*/ 3428998 h 6857996"/>
              <a:gd name="connsiteX2" fmla="*/ 3428999 w 6857998"/>
              <a:gd name="connsiteY2" fmla="*/ 6857996 h 6857996"/>
              <a:gd name="connsiteX3" fmla="*/ 0 w 6857998"/>
              <a:gd name="connsiteY3" fmla="*/ 3428998 h 6857996"/>
              <a:gd name="connsiteX4" fmla="*/ 3428999 w 6857998"/>
              <a:gd name="connsiteY4" fmla="*/ 0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7998" h="6857996">
                <a:moveTo>
                  <a:pt x="3428999" y="0"/>
                </a:moveTo>
                <a:cubicBezTo>
                  <a:pt x="5322783" y="0"/>
                  <a:pt x="6857998" y="1535215"/>
                  <a:pt x="6857998" y="3428998"/>
                </a:cubicBezTo>
                <a:cubicBezTo>
                  <a:pt x="6857998" y="5322781"/>
                  <a:pt x="5322783" y="6857996"/>
                  <a:pt x="3428999" y="6857996"/>
                </a:cubicBezTo>
                <a:cubicBezTo>
                  <a:pt x="1535215" y="6857996"/>
                  <a:pt x="0" y="5322781"/>
                  <a:pt x="0" y="3428998"/>
                </a:cubicBezTo>
                <a:cubicBezTo>
                  <a:pt x="0" y="1535215"/>
                  <a:pt x="1535215" y="0"/>
                  <a:pt x="3428999" y="0"/>
                </a:cubicBezTo>
                <a:close/>
              </a:path>
            </a:pathLst>
          </a:custGeom>
          <a:solidFill>
            <a:schemeClr val="bg1">
              <a:lumMod val="8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0BC8D9A-3D51-4C36-8913-EC3FFEAF15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930176" y="2883885"/>
            <a:ext cx="832758" cy="832758"/>
          </a:xfrm>
          <a:custGeom>
            <a:avLst/>
            <a:gdLst>
              <a:gd name="connsiteX0" fmla="*/ 3428999 w 6857998"/>
              <a:gd name="connsiteY0" fmla="*/ 0 h 6857996"/>
              <a:gd name="connsiteX1" fmla="*/ 6857998 w 6857998"/>
              <a:gd name="connsiteY1" fmla="*/ 3428998 h 6857996"/>
              <a:gd name="connsiteX2" fmla="*/ 3428999 w 6857998"/>
              <a:gd name="connsiteY2" fmla="*/ 6857996 h 6857996"/>
              <a:gd name="connsiteX3" fmla="*/ 0 w 6857998"/>
              <a:gd name="connsiteY3" fmla="*/ 3428998 h 6857996"/>
              <a:gd name="connsiteX4" fmla="*/ 3428999 w 6857998"/>
              <a:gd name="connsiteY4" fmla="*/ 0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7998" h="6857996">
                <a:moveTo>
                  <a:pt x="3428999" y="0"/>
                </a:moveTo>
                <a:cubicBezTo>
                  <a:pt x="5322783" y="0"/>
                  <a:pt x="6857998" y="1535215"/>
                  <a:pt x="6857998" y="3428998"/>
                </a:cubicBezTo>
                <a:cubicBezTo>
                  <a:pt x="6857998" y="5322781"/>
                  <a:pt x="5322783" y="6857996"/>
                  <a:pt x="3428999" y="6857996"/>
                </a:cubicBezTo>
                <a:cubicBezTo>
                  <a:pt x="1535215" y="6857996"/>
                  <a:pt x="0" y="5322781"/>
                  <a:pt x="0" y="3428998"/>
                </a:cubicBezTo>
                <a:cubicBezTo>
                  <a:pt x="0" y="1535215"/>
                  <a:pt x="1535215" y="0"/>
                  <a:pt x="3428999" y="0"/>
                </a:cubicBezTo>
                <a:close/>
              </a:path>
            </a:pathLst>
          </a:custGeom>
          <a:solidFill>
            <a:schemeClr val="bg1">
              <a:lumMod val="8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8253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5B6EA579-CBA8-4937-8FF6-F2140C8EC7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41480" y="935496"/>
            <a:ext cx="1198074" cy="1198074"/>
          </a:xfrm>
          <a:custGeom>
            <a:avLst/>
            <a:gdLst>
              <a:gd name="connsiteX0" fmla="*/ 432746 w 865492"/>
              <a:gd name="connsiteY0" fmla="*/ 0 h 865492"/>
              <a:gd name="connsiteX1" fmla="*/ 865492 w 865492"/>
              <a:gd name="connsiteY1" fmla="*/ 432746 h 865492"/>
              <a:gd name="connsiteX2" fmla="*/ 432746 w 865492"/>
              <a:gd name="connsiteY2" fmla="*/ 865492 h 865492"/>
              <a:gd name="connsiteX3" fmla="*/ 0 w 865492"/>
              <a:gd name="connsiteY3" fmla="*/ 432746 h 865492"/>
              <a:gd name="connsiteX4" fmla="*/ 432746 w 865492"/>
              <a:gd name="connsiteY4" fmla="*/ 0 h 865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492" h="865492">
                <a:moveTo>
                  <a:pt x="432746" y="0"/>
                </a:moveTo>
                <a:cubicBezTo>
                  <a:pt x="671745" y="0"/>
                  <a:pt x="865492" y="193747"/>
                  <a:pt x="865492" y="432746"/>
                </a:cubicBezTo>
                <a:cubicBezTo>
                  <a:pt x="865492" y="671745"/>
                  <a:pt x="671745" y="865492"/>
                  <a:pt x="432746" y="865492"/>
                </a:cubicBezTo>
                <a:cubicBezTo>
                  <a:pt x="193747" y="865492"/>
                  <a:pt x="0" y="671745"/>
                  <a:pt x="0" y="432746"/>
                </a:cubicBezTo>
                <a:cubicBezTo>
                  <a:pt x="0" y="193747"/>
                  <a:pt x="193747" y="0"/>
                  <a:pt x="432746" y="0"/>
                </a:cubicBezTo>
                <a:close/>
              </a:path>
            </a:pathLst>
          </a:custGeom>
          <a:solidFill>
            <a:schemeClr val="bg1">
              <a:lumMod val="8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2E811AB-3904-46E7-8351-DEA77716C11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600314" y="935496"/>
            <a:ext cx="1198074" cy="1198074"/>
          </a:xfrm>
          <a:custGeom>
            <a:avLst/>
            <a:gdLst>
              <a:gd name="connsiteX0" fmla="*/ 432746 w 865492"/>
              <a:gd name="connsiteY0" fmla="*/ 0 h 865492"/>
              <a:gd name="connsiteX1" fmla="*/ 865492 w 865492"/>
              <a:gd name="connsiteY1" fmla="*/ 432746 h 865492"/>
              <a:gd name="connsiteX2" fmla="*/ 432746 w 865492"/>
              <a:gd name="connsiteY2" fmla="*/ 865492 h 865492"/>
              <a:gd name="connsiteX3" fmla="*/ 0 w 865492"/>
              <a:gd name="connsiteY3" fmla="*/ 432746 h 865492"/>
              <a:gd name="connsiteX4" fmla="*/ 432746 w 865492"/>
              <a:gd name="connsiteY4" fmla="*/ 0 h 865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492" h="865492">
                <a:moveTo>
                  <a:pt x="432746" y="0"/>
                </a:moveTo>
                <a:cubicBezTo>
                  <a:pt x="671745" y="0"/>
                  <a:pt x="865492" y="193747"/>
                  <a:pt x="865492" y="432746"/>
                </a:cubicBezTo>
                <a:cubicBezTo>
                  <a:pt x="865492" y="671745"/>
                  <a:pt x="671745" y="865492"/>
                  <a:pt x="432746" y="865492"/>
                </a:cubicBezTo>
                <a:cubicBezTo>
                  <a:pt x="193747" y="865492"/>
                  <a:pt x="0" y="671745"/>
                  <a:pt x="0" y="432746"/>
                </a:cubicBezTo>
                <a:cubicBezTo>
                  <a:pt x="0" y="193747"/>
                  <a:pt x="193747" y="0"/>
                  <a:pt x="432746" y="0"/>
                </a:cubicBezTo>
                <a:close/>
              </a:path>
            </a:pathLst>
          </a:custGeom>
          <a:solidFill>
            <a:schemeClr val="bg1">
              <a:lumMod val="8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13663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896A99-DD06-4898-B3A2-5B69469F288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048000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effectLst/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5443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DEA2B9-8A23-4CB3-A08D-54F7CC59D0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effectLst/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38917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F8206F1-7B47-4658-8D18-1AD607BA49E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effectLst/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1018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49040A5-638A-4314-B71B-335FBEA8A6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10943" y="657553"/>
            <a:ext cx="5459376" cy="1753944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effectLst/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4062626-B399-42F4-BA2D-D5224C8DC2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07833" y="2552028"/>
            <a:ext cx="5459376" cy="1753944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effectLst/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4AAA2F8-5B64-4CE5-AC12-15037BA501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10943" y="4446503"/>
            <a:ext cx="5459376" cy="1753944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effectLst/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16551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D419C0-AF06-4A46-86C3-15C0703F38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4743450"/>
            <a:ext cx="12192000" cy="2114550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effectLst/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17956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469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0D702A12-FA03-4C44-9EBB-0F070DC95D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36156" y="-2679708"/>
            <a:ext cx="8338538" cy="8338538"/>
          </a:xfrm>
          <a:custGeom>
            <a:avLst/>
            <a:gdLst>
              <a:gd name="connsiteX0" fmla="*/ 3428999 w 6857998"/>
              <a:gd name="connsiteY0" fmla="*/ 0 h 6857996"/>
              <a:gd name="connsiteX1" fmla="*/ 6857998 w 6857998"/>
              <a:gd name="connsiteY1" fmla="*/ 3428998 h 6857996"/>
              <a:gd name="connsiteX2" fmla="*/ 3428999 w 6857998"/>
              <a:gd name="connsiteY2" fmla="*/ 6857996 h 6857996"/>
              <a:gd name="connsiteX3" fmla="*/ 0 w 6857998"/>
              <a:gd name="connsiteY3" fmla="*/ 3428998 h 6857996"/>
              <a:gd name="connsiteX4" fmla="*/ 3428999 w 6857998"/>
              <a:gd name="connsiteY4" fmla="*/ 0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7998" h="6857996">
                <a:moveTo>
                  <a:pt x="3428999" y="0"/>
                </a:moveTo>
                <a:cubicBezTo>
                  <a:pt x="5322783" y="0"/>
                  <a:pt x="6857998" y="1535215"/>
                  <a:pt x="6857998" y="3428998"/>
                </a:cubicBezTo>
                <a:cubicBezTo>
                  <a:pt x="6857998" y="5322781"/>
                  <a:pt x="5322783" y="6857996"/>
                  <a:pt x="3428999" y="6857996"/>
                </a:cubicBezTo>
                <a:cubicBezTo>
                  <a:pt x="1535215" y="6857996"/>
                  <a:pt x="0" y="5322781"/>
                  <a:pt x="0" y="3428998"/>
                </a:cubicBezTo>
                <a:cubicBezTo>
                  <a:pt x="0" y="1535215"/>
                  <a:pt x="1535215" y="0"/>
                  <a:pt x="342899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02336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5">
            <a:extLst>
              <a:ext uri="{FF2B5EF4-FFF2-40B4-BE49-F238E27FC236}">
                <a16:creationId xmlns:a16="http://schemas.microsoft.com/office/drawing/2014/main" id="{4BA2FD72-3A62-406E-A196-C1F8C009C1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132114" y="-1147083"/>
            <a:ext cx="6210930" cy="6212568"/>
          </a:xfrm>
          <a:custGeom>
            <a:avLst/>
            <a:gdLst>
              <a:gd name="connsiteX0" fmla="*/ 3105465 w 6210930"/>
              <a:gd name="connsiteY0" fmla="*/ 1514439 h 6212568"/>
              <a:gd name="connsiteX1" fmla="*/ 4696890 w 6210930"/>
              <a:gd name="connsiteY1" fmla="*/ 3106284 h 6212568"/>
              <a:gd name="connsiteX2" fmla="*/ 3105465 w 6210930"/>
              <a:gd name="connsiteY2" fmla="*/ 4698129 h 6212568"/>
              <a:gd name="connsiteX3" fmla="*/ 1514040 w 6210930"/>
              <a:gd name="connsiteY3" fmla="*/ 3106284 h 6212568"/>
              <a:gd name="connsiteX4" fmla="*/ 3105465 w 6210930"/>
              <a:gd name="connsiteY4" fmla="*/ 1514439 h 6212568"/>
              <a:gd name="connsiteX5" fmla="*/ 3105465 w 6210930"/>
              <a:gd name="connsiteY5" fmla="*/ 975751 h 6212568"/>
              <a:gd name="connsiteX6" fmla="*/ 975493 w 6210930"/>
              <a:gd name="connsiteY6" fmla="*/ 3106284 h 6212568"/>
              <a:gd name="connsiteX7" fmla="*/ 3105465 w 6210930"/>
              <a:gd name="connsiteY7" fmla="*/ 5236817 h 6212568"/>
              <a:gd name="connsiteX8" fmla="*/ 5235437 w 6210930"/>
              <a:gd name="connsiteY8" fmla="*/ 3106284 h 6212568"/>
              <a:gd name="connsiteX9" fmla="*/ 3105465 w 6210930"/>
              <a:gd name="connsiteY9" fmla="*/ 975751 h 6212568"/>
              <a:gd name="connsiteX10" fmla="*/ 3105465 w 6210930"/>
              <a:gd name="connsiteY10" fmla="*/ 0 h 6212568"/>
              <a:gd name="connsiteX11" fmla="*/ 6210930 w 6210930"/>
              <a:gd name="connsiteY11" fmla="*/ 3106284 h 6212568"/>
              <a:gd name="connsiteX12" fmla="*/ 3105465 w 6210930"/>
              <a:gd name="connsiteY12" fmla="*/ 6212568 h 6212568"/>
              <a:gd name="connsiteX13" fmla="*/ 0 w 6210930"/>
              <a:gd name="connsiteY13" fmla="*/ 3106284 h 6212568"/>
              <a:gd name="connsiteX14" fmla="*/ 3105465 w 6210930"/>
              <a:gd name="connsiteY14" fmla="*/ 0 h 621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10930" h="6212568">
                <a:moveTo>
                  <a:pt x="3105465" y="1514439"/>
                </a:moveTo>
                <a:cubicBezTo>
                  <a:pt x="3984385" y="1514439"/>
                  <a:pt x="4696890" y="2227132"/>
                  <a:pt x="4696890" y="3106284"/>
                </a:cubicBezTo>
                <a:cubicBezTo>
                  <a:pt x="4696890" y="3985436"/>
                  <a:pt x="3984385" y="4698129"/>
                  <a:pt x="3105465" y="4698129"/>
                </a:cubicBezTo>
                <a:cubicBezTo>
                  <a:pt x="2226545" y="4698129"/>
                  <a:pt x="1514040" y="3985436"/>
                  <a:pt x="1514040" y="3106284"/>
                </a:cubicBezTo>
                <a:cubicBezTo>
                  <a:pt x="1514040" y="2227132"/>
                  <a:pt x="2226545" y="1514439"/>
                  <a:pt x="3105465" y="1514439"/>
                </a:cubicBezTo>
                <a:close/>
                <a:moveTo>
                  <a:pt x="3105465" y="975751"/>
                </a:moveTo>
                <a:cubicBezTo>
                  <a:pt x="1929114" y="975751"/>
                  <a:pt x="975493" y="1929623"/>
                  <a:pt x="975493" y="3106284"/>
                </a:cubicBezTo>
                <a:cubicBezTo>
                  <a:pt x="975493" y="4282945"/>
                  <a:pt x="1929114" y="5236817"/>
                  <a:pt x="3105465" y="5236817"/>
                </a:cubicBezTo>
                <a:cubicBezTo>
                  <a:pt x="4281816" y="5236817"/>
                  <a:pt x="5235437" y="4282945"/>
                  <a:pt x="5235437" y="3106284"/>
                </a:cubicBezTo>
                <a:cubicBezTo>
                  <a:pt x="5235437" y="1929623"/>
                  <a:pt x="4281816" y="975751"/>
                  <a:pt x="3105465" y="975751"/>
                </a:cubicBezTo>
                <a:close/>
                <a:moveTo>
                  <a:pt x="3105465" y="0"/>
                </a:moveTo>
                <a:cubicBezTo>
                  <a:pt x="4820566" y="0"/>
                  <a:pt x="6210930" y="1390731"/>
                  <a:pt x="6210930" y="3106284"/>
                </a:cubicBezTo>
                <a:cubicBezTo>
                  <a:pt x="6210930" y="4821837"/>
                  <a:pt x="4820566" y="6212568"/>
                  <a:pt x="3105465" y="6212568"/>
                </a:cubicBezTo>
                <a:cubicBezTo>
                  <a:pt x="1390364" y="6212568"/>
                  <a:pt x="0" y="4821837"/>
                  <a:pt x="0" y="3106284"/>
                </a:cubicBezTo>
                <a:cubicBezTo>
                  <a:pt x="0" y="1390731"/>
                  <a:pt x="1390364" y="0"/>
                  <a:pt x="310546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430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882D36A-6041-4FCD-9189-14D95A28EA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effectLst/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601B4B96-9289-4AC1-84ED-61D4BA9FD9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8999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effectLst/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27035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244D8C2C-C60F-4F09-9321-93A49EB3570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54086" y="2569932"/>
            <a:ext cx="1074076" cy="1074076"/>
          </a:xfrm>
          <a:custGeom>
            <a:avLst/>
            <a:gdLst>
              <a:gd name="connsiteX0" fmla="*/ 3428999 w 6857998"/>
              <a:gd name="connsiteY0" fmla="*/ 0 h 6857996"/>
              <a:gd name="connsiteX1" fmla="*/ 6857998 w 6857998"/>
              <a:gd name="connsiteY1" fmla="*/ 3428998 h 6857996"/>
              <a:gd name="connsiteX2" fmla="*/ 3428999 w 6857998"/>
              <a:gd name="connsiteY2" fmla="*/ 6857996 h 6857996"/>
              <a:gd name="connsiteX3" fmla="*/ 0 w 6857998"/>
              <a:gd name="connsiteY3" fmla="*/ 3428998 h 6857996"/>
              <a:gd name="connsiteX4" fmla="*/ 3428999 w 6857998"/>
              <a:gd name="connsiteY4" fmla="*/ 0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7998" h="6857996">
                <a:moveTo>
                  <a:pt x="3428999" y="0"/>
                </a:moveTo>
                <a:cubicBezTo>
                  <a:pt x="5322783" y="0"/>
                  <a:pt x="6857998" y="1535215"/>
                  <a:pt x="6857998" y="3428998"/>
                </a:cubicBezTo>
                <a:cubicBezTo>
                  <a:pt x="6857998" y="5322781"/>
                  <a:pt x="5322783" y="6857996"/>
                  <a:pt x="3428999" y="6857996"/>
                </a:cubicBezTo>
                <a:cubicBezTo>
                  <a:pt x="1535215" y="6857996"/>
                  <a:pt x="0" y="5322781"/>
                  <a:pt x="0" y="3428998"/>
                </a:cubicBezTo>
                <a:cubicBezTo>
                  <a:pt x="0" y="1535215"/>
                  <a:pt x="1535215" y="0"/>
                  <a:pt x="342899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276B3A06-A6EB-4A61-81D6-5785C96F93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53990" y="363773"/>
            <a:ext cx="2786744" cy="2786744"/>
          </a:xfrm>
          <a:custGeom>
            <a:avLst/>
            <a:gdLst>
              <a:gd name="connsiteX0" fmla="*/ 3428999 w 6857998"/>
              <a:gd name="connsiteY0" fmla="*/ 0 h 6857996"/>
              <a:gd name="connsiteX1" fmla="*/ 6857998 w 6857998"/>
              <a:gd name="connsiteY1" fmla="*/ 3428998 h 6857996"/>
              <a:gd name="connsiteX2" fmla="*/ 3428999 w 6857998"/>
              <a:gd name="connsiteY2" fmla="*/ 6857996 h 6857996"/>
              <a:gd name="connsiteX3" fmla="*/ 0 w 6857998"/>
              <a:gd name="connsiteY3" fmla="*/ 3428998 h 6857996"/>
              <a:gd name="connsiteX4" fmla="*/ 3428999 w 6857998"/>
              <a:gd name="connsiteY4" fmla="*/ 0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7998" h="6857996">
                <a:moveTo>
                  <a:pt x="3428999" y="0"/>
                </a:moveTo>
                <a:cubicBezTo>
                  <a:pt x="5322783" y="0"/>
                  <a:pt x="6857998" y="1535215"/>
                  <a:pt x="6857998" y="3428998"/>
                </a:cubicBezTo>
                <a:cubicBezTo>
                  <a:pt x="6857998" y="5322781"/>
                  <a:pt x="5322783" y="6857996"/>
                  <a:pt x="3428999" y="6857996"/>
                </a:cubicBezTo>
                <a:cubicBezTo>
                  <a:pt x="1535215" y="6857996"/>
                  <a:pt x="0" y="5322781"/>
                  <a:pt x="0" y="3428998"/>
                </a:cubicBezTo>
                <a:cubicBezTo>
                  <a:pt x="0" y="1535215"/>
                  <a:pt x="1535215" y="0"/>
                  <a:pt x="342899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30443563-7C49-432B-8D20-AEFE69A651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32090" y="464845"/>
            <a:ext cx="1742768" cy="1742768"/>
          </a:xfrm>
          <a:custGeom>
            <a:avLst/>
            <a:gdLst>
              <a:gd name="connsiteX0" fmla="*/ 3428999 w 6857998"/>
              <a:gd name="connsiteY0" fmla="*/ 0 h 6857996"/>
              <a:gd name="connsiteX1" fmla="*/ 6857998 w 6857998"/>
              <a:gd name="connsiteY1" fmla="*/ 3428998 h 6857996"/>
              <a:gd name="connsiteX2" fmla="*/ 3428999 w 6857998"/>
              <a:gd name="connsiteY2" fmla="*/ 6857996 h 6857996"/>
              <a:gd name="connsiteX3" fmla="*/ 0 w 6857998"/>
              <a:gd name="connsiteY3" fmla="*/ 3428998 h 6857996"/>
              <a:gd name="connsiteX4" fmla="*/ 3428999 w 6857998"/>
              <a:gd name="connsiteY4" fmla="*/ 0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7998" h="6857996">
                <a:moveTo>
                  <a:pt x="3428999" y="0"/>
                </a:moveTo>
                <a:cubicBezTo>
                  <a:pt x="5322783" y="0"/>
                  <a:pt x="6857998" y="1535215"/>
                  <a:pt x="6857998" y="3428998"/>
                </a:cubicBezTo>
                <a:cubicBezTo>
                  <a:pt x="6857998" y="5322781"/>
                  <a:pt x="5322783" y="6857996"/>
                  <a:pt x="3428999" y="6857996"/>
                </a:cubicBezTo>
                <a:cubicBezTo>
                  <a:pt x="1535215" y="6857996"/>
                  <a:pt x="0" y="5322781"/>
                  <a:pt x="0" y="3428998"/>
                </a:cubicBezTo>
                <a:cubicBezTo>
                  <a:pt x="0" y="1535215"/>
                  <a:pt x="1535215" y="0"/>
                  <a:pt x="342899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38DE4D9E-1FBB-4A3F-879B-E17EF614E6A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3838" y="1220107"/>
            <a:ext cx="1074076" cy="1074076"/>
          </a:xfrm>
          <a:custGeom>
            <a:avLst/>
            <a:gdLst>
              <a:gd name="connsiteX0" fmla="*/ 3428999 w 6857998"/>
              <a:gd name="connsiteY0" fmla="*/ 0 h 6857996"/>
              <a:gd name="connsiteX1" fmla="*/ 6857998 w 6857998"/>
              <a:gd name="connsiteY1" fmla="*/ 3428998 h 6857996"/>
              <a:gd name="connsiteX2" fmla="*/ 3428999 w 6857998"/>
              <a:gd name="connsiteY2" fmla="*/ 6857996 h 6857996"/>
              <a:gd name="connsiteX3" fmla="*/ 0 w 6857998"/>
              <a:gd name="connsiteY3" fmla="*/ 3428998 h 6857996"/>
              <a:gd name="connsiteX4" fmla="*/ 3428999 w 6857998"/>
              <a:gd name="connsiteY4" fmla="*/ 0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7998" h="6857996">
                <a:moveTo>
                  <a:pt x="3428999" y="0"/>
                </a:moveTo>
                <a:cubicBezTo>
                  <a:pt x="5322783" y="0"/>
                  <a:pt x="6857998" y="1535215"/>
                  <a:pt x="6857998" y="3428998"/>
                </a:cubicBezTo>
                <a:cubicBezTo>
                  <a:pt x="6857998" y="5322781"/>
                  <a:pt x="5322783" y="6857996"/>
                  <a:pt x="3428999" y="6857996"/>
                </a:cubicBezTo>
                <a:cubicBezTo>
                  <a:pt x="1535215" y="6857996"/>
                  <a:pt x="0" y="5322781"/>
                  <a:pt x="0" y="3428998"/>
                </a:cubicBezTo>
                <a:cubicBezTo>
                  <a:pt x="0" y="1535215"/>
                  <a:pt x="1535215" y="0"/>
                  <a:pt x="342899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2536476F-C40E-443B-AC20-4A0124ED96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92911" y="2269175"/>
            <a:ext cx="2126222" cy="2126222"/>
          </a:xfrm>
          <a:custGeom>
            <a:avLst/>
            <a:gdLst>
              <a:gd name="connsiteX0" fmla="*/ 3428999 w 6857998"/>
              <a:gd name="connsiteY0" fmla="*/ 0 h 6857996"/>
              <a:gd name="connsiteX1" fmla="*/ 6857998 w 6857998"/>
              <a:gd name="connsiteY1" fmla="*/ 3428998 h 6857996"/>
              <a:gd name="connsiteX2" fmla="*/ 3428999 w 6857998"/>
              <a:gd name="connsiteY2" fmla="*/ 6857996 h 6857996"/>
              <a:gd name="connsiteX3" fmla="*/ 0 w 6857998"/>
              <a:gd name="connsiteY3" fmla="*/ 3428998 h 6857996"/>
              <a:gd name="connsiteX4" fmla="*/ 3428999 w 6857998"/>
              <a:gd name="connsiteY4" fmla="*/ 0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7998" h="6857996">
                <a:moveTo>
                  <a:pt x="3428999" y="0"/>
                </a:moveTo>
                <a:cubicBezTo>
                  <a:pt x="5322783" y="0"/>
                  <a:pt x="6857998" y="1535215"/>
                  <a:pt x="6857998" y="3428998"/>
                </a:cubicBezTo>
                <a:cubicBezTo>
                  <a:pt x="6857998" y="5322781"/>
                  <a:pt x="5322783" y="6857996"/>
                  <a:pt x="3428999" y="6857996"/>
                </a:cubicBezTo>
                <a:cubicBezTo>
                  <a:pt x="1535215" y="6857996"/>
                  <a:pt x="0" y="5322781"/>
                  <a:pt x="0" y="3428998"/>
                </a:cubicBezTo>
                <a:cubicBezTo>
                  <a:pt x="0" y="1535215"/>
                  <a:pt x="1535215" y="0"/>
                  <a:pt x="342899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6660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1FDCDC-73BF-491D-AFEA-76B72303E1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925652" cy="6858000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45598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B369C0B1-19F5-48F4-978F-A7C9364C30F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91828" y="1680976"/>
            <a:ext cx="2172532" cy="2172532"/>
          </a:xfrm>
          <a:custGeom>
            <a:avLst/>
            <a:gdLst>
              <a:gd name="connsiteX0" fmla="*/ 1270994 w 2612584"/>
              <a:gd name="connsiteY0" fmla="*/ 818 h 2612584"/>
              <a:gd name="connsiteX1" fmla="*/ 1469041 w 2612584"/>
              <a:gd name="connsiteY1" fmla="*/ 15722 h 2612584"/>
              <a:gd name="connsiteX2" fmla="*/ 1896105 w 2612584"/>
              <a:gd name="connsiteY2" fmla="*/ 244813 h 2612584"/>
              <a:gd name="connsiteX3" fmla="*/ 2371784 w 2612584"/>
              <a:gd name="connsiteY3" fmla="*/ 723758 h 2612584"/>
              <a:gd name="connsiteX4" fmla="*/ 2367772 w 2612584"/>
              <a:gd name="connsiteY4" fmla="*/ 1896105 h 2612584"/>
              <a:gd name="connsiteX5" fmla="*/ 1888826 w 2612584"/>
              <a:gd name="connsiteY5" fmla="*/ 2371784 h 2612584"/>
              <a:gd name="connsiteX6" fmla="*/ 716479 w 2612584"/>
              <a:gd name="connsiteY6" fmla="*/ 2367772 h 2612584"/>
              <a:gd name="connsiteX7" fmla="*/ 240801 w 2612584"/>
              <a:gd name="connsiteY7" fmla="*/ 1888827 h 2612584"/>
              <a:gd name="connsiteX8" fmla="*/ 244813 w 2612584"/>
              <a:gd name="connsiteY8" fmla="*/ 716480 h 2612584"/>
              <a:gd name="connsiteX9" fmla="*/ 723759 w 2612584"/>
              <a:gd name="connsiteY9" fmla="*/ 240800 h 2612584"/>
              <a:gd name="connsiteX10" fmla="*/ 1270994 w 2612584"/>
              <a:gd name="connsiteY10" fmla="*/ 818 h 261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12584" h="2612584">
                <a:moveTo>
                  <a:pt x="1270994" y="818"/>
                </a:moveTo>
                <a:cubicBezTo>
                  <a:pt x="1337241" y="-2117"/>
                  <a:pt x="1403768" y="2853"/>
                  <a:pt x="1469041" y="15722"/>
                </a:cubicBezTo>
                <a:cubicBezTo>
                  <a:pt x="1625694" y="46609"/>
                  <a:pt x="1775121" y="122997"/>
                  <a:pt x="1896105" y="244813"/>
                </a:cubicBezTo>
                <a:lnTo>
                  <a:pt x="2371784" y="723758"/>
                </a:lnTo>
                <a:cubicBezTo>
                  <a:pt x="2694411" y="1048601"/>
                  <a:pt x="2692615" y="1573478"/>
                  <a:pt x="2367772" y="1896105"/>
                </a:cubicBezTo>
                <a:lnTo>
                  <a:pt x="1888826" y="2371784"/>
                </a:lnTo>
                <a:cubicBezTo>
                  <a:pt x="1563984" y="2694411"/>
                  <a:pt x="1039106" y="2692616"/>
                  <a:pt x="716479" y="2367772"/>
                </a:cubicBezTo>
                <a:lnTo>
                  <a:pt x="240801" y="1888827"/>
                </a:lnTo>
                <a:cubicBezTo>
                  <a:pt x="-81827" y="1563984"/>
                  <a:pt x="-80030" y="1039107"/>
                  <a:pt x="244813" y="716480"/>
                </a:cubicBezTo>
                <a:lnTo>
                  <a:pt x="723759" y="240800"/>
                </a:lnTo>
                <a:cubicBezTo>
                  <a:pt x="876029" y="89569"/>
                  <a:pt x="1072252" y="9622"/>
                  <a:pt x="1270994" y="818"/>
                </a:cubicBezTo>
                <a:close/>
              </a:path>
            </a:pathLst>
          </a:custGeom>
          <a:solidFill>
            <a:schemeClr val="bg1">
              <a:lumMod val="8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BB90F625-A2A6-4120-BADE-228FFE6FDE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27639" y="1680976"/>
            <a:ext cx="2172532" cy="2172532"/>
          </a:xfrm>
          <a:custGeom>
            <a:avLst/>
            <a:gdLst>
              <a:gd name="connsiteX0" fmla="*/ 1270994 w 2612584"/>
              <a:gd name="connsiteY0" fmla="*/ 818 h 2612584"/>
              <a:gd name="connsiteX1" fmla="*/ 1469041 w 2612584"/>
              <a:gd name="connsiteY1" fmla="*/ 15722 h 2612584"/>
              <a:gd name="connsiteX2" fmla="*/ 1896105 w 2612584"/>
              <a:gd name="connsiteY2" fmla="*/ 244813 h 2612584"/>
              <a:gd name="connsiteX3" fmla="*/ 2371784 w 2612584"/>
              <a:gd name="connsiteY3" fmla="*/ 723758 h 2612584"/>
              <a:gd name="connsiteX4" fmla="*/ 2367772 w 2612584"/>
              <a:gd name="connsiteY4" fmla="*/ 1896105 h 2612584"/>
              <a:gd name="connsiteX5" fmla="*/ 1888826 w 2612584"/>
              <a:gd name="connsiteY5" fmla="*/ 2371784 h 2612584"/>
              <a:gd name="connsiteX6" fmla="*/ 716479 w 2612584"/>
              <a:gd name="connsiteY6" fmla="*/ 2367772 h 2612584"/>
              <a:gd name="connsiteX7" fmla="*/ 240801 w 2612584"/>
              <a:gd name="connsiteY7" fmla="*/ 1888827 h 2612584"/>
              <a:gd name="connsiteX8" fmla="*/ 244813 w 2612584"/>
              <a:gd name="connsiteY8" fmla="*/ 716480 h 2612584"/>
              <a:gd name="connsiteX9" fmla="*/ 723759 w 2612584"/>
              <a:gd name="connsiteY9" fmla="*/ 240800 h 2612584"/>
              <a:gd name="connsiteX10" fmla="*/ 1270994 w 2612584"/>
              <a:gd name="connsiteY10" fmla="*/ 818 h 261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12584" h="2612584">
                <a:moveTo>
                  <a:pt x="1270994" y="818"/>
                </a:moveTo>
                <a:cubicBezTo>
                  <a:pt x="1337241" y="-2117"/>
                  <a:pt x="1403768" y="2853"/>
                  <a:pt x="1469041" y="15722"/>
                </a:cubicBezTo>
                <a:cubicBezTo>
                  <a:pt x="1625694" y="46609"/>
                  <a:pt x="1775121" y="122997"/>
                  <a:pt x="1896105" y="244813"/>
                </a:cubicBezTo>
                <a:lnTo>
                  <a:pt x="2371784" y="723758"/>
                </a:lnTo>
                <a:cubicBezTo>
                  <a:pt x="2694411" y="1048601"/>
                  <a:pt x="2692615" y="1573478"/>
                  <a:pt x="2367772" y="1896105"/>
                </a:cubicBezTo>
                <a:lnTo>
                  <a:pt x="1888826" y="2371784"/>
                </a:lnTo>
                <a:cubicBezTo>
                  <a:pt x="1563984" y="2694411"/>
                  <a:pt x="1039106" y="2692616"/>
                  <a:pt x="716479" y="2367772"/>
                </a:cubicBezTo>
                <a:lnTo>
                  <a:pt x="240801" y="1888827"/>
                </a:lnTo>
                <a:cubicBezTo>
                  <a:pt x="-81827" y="1563984"/>
                  <a:pt x="-80030" y="1039107"/>
                  <a:pt x="244813" y="716480"/>
                </a:cubicBezTo>
                <a:lnTo>
                  <a:pt x="723759" y="240800"/>
                </a:lnTo>
                <a:cubicBezTo>
                  <a:pt x="876029" y="89569"/>
                  <a:pt x="1072252" y="9622"/>
                  <a:pt x="1270994" y="818"/>
                </a:cubicBezTo>
                <a:close/>
              </a:path>
            </a:pathLst>
          </a:custGeom>
          <a:solidFill>
            <a:schemeClr val="bg1">
              <a:lumMod val="8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453D92DE-0139-4C8E-9F4C-15BE7CDB93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37099" y="851338"/>
            <a:ext cx="2172532" cy="2172532"/>
          </a:xfrm>
          <a:custGeom>
            <a:avLst/>
            <a:gdLst>
              <a:gd name="connsiteX0" fmla="*/ 1270994 w 2612584"/>
              <a:gd name="connsiteY0" fmla="*/ 818 h 2612584"/>
              <a:gd name="connsiteX1" fmla="*/ 1469041 w 2612584"/>
              <a:gd name="connsiteY1" fmla="*/ 15722 h 2612584"/>
              <a:gd name="connsiteX2" fmla="*/ 1896105 w 2612584"/>
              <a:gd name="connsiteY2" fmla="*/ 244813 h 2612584"/>
              <a:gd name="connsiteX3" fmla="*/ 2371784 w 2612584"/>
              <a:gd name="connsiteY3" fmla="*/ 723758 h 2612584"/>
              <a:gd name="connsiteX4" fmla="*/ 2367772 w 2612584"/>
              <a:gd name="connsiteY4" fmla="*/ 1896105 h 2612584"/>
              <a:gd name="connsiteX5" fmla="*/ 1888826 w 2612584"/>
              <a:gd name="connsiteY5" fmla="*/ 2371784 h 2612584"/>
              <a:gd name="connsiteX6" fmla="*/ 716479 w 2612584"/>
              <a:gd name="connsiteY6" fmla="*/ 2367772 h 2612584"/>
              <a:gd name="connsiteX7" fmla="*/ 240801 w 2612584"/>
              <a:gd name="connsiteY7" fmla="*/ 1888827 h 2612584"/>
              <a:gd name="connsiteX8" fmla="*/ 244813 w 2612584"/>
              <a:gd name="connsiteY8" fmla="*/ 716480 h 2612584"/>
              <a:gd name="connsiteX9" fmla="*/ 723759 w 2612584"/>
              <a:gd name="connsiteY9" fmla="*/ 240800 h 2612584"/>
              <a:gd name="connsiteX10" fmla="*/ 1270994 w 2612584"/>
              <a:gd name="connsiteY10" fmla="*/ 818 h 261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12584" h="2612584">
                <a:moveTo>
                  <a:pt x="1270994" y="818"/>
                </a:moveTo>
                <a:cubicBezTo>
                  <a:pt x="1337241" y="-2117"/>
                  <a:pt x="1403768" y="2853"/>
                  <a:pt x="1469041" y="15722"/>
                </a:cubicBezTo>
                <a:cubicBezTo>
                  <a:pt x="1625694" y="46609"/>
                  <a:pt x="1775121" y="122997"/>
                  <a:pt x="1896105" y="244813"/>
                </a:cubicBezTo>
                <a:lnTo>
                  <a:pt x="2371784" y="723758"/>
                </a:lnTo>
                <a:cubicBezTo>
                  <a:pt x="2694411" y="1048601"/>
                  <a:pt x="2692615" y="1573478"/>
                  <a:pt x="2367772" y="1896105"/>
                </a:cubicBezTo>
                <a:lnTo>
                  <a:pt x="1888826" y="2371784"/>
                </a:lnTo>
                <a:cubicBezTo>
                  <a:pt x="1563984" y="2694411"/>
                  <a:pt x="1039106" y="2692616"/>
                  <a:pt x="716479" y="2367772"/>
                </a:cubicBezTo>
                <a:lnTo>
                  <a:pt x="240801" y="1888827"/>
                </a:lnTo>
                <a:cubicBezTo>
                  <a:pt x="-81827" y="1563984"/>
                  <a:pt x="-80030" y="1039107"/>
                  <a:pt x="244813" y="716480"/>
                </a:cubicBezTo>
                <a:lnTo>
                  <a:pt x="723759" y="240800"/>
                </a:lnTo>
                <a:cubicBezTo>
                  <a:pt x="876029" y="89569"/>
                  <a:pt x="1072252" y="9622"/>
                  <a:pt x="1270994" y="818"/>
                </a:cubicBezTo>
                <a:close/>
              </a:path>
            </a:pathLst>
          </a:custGeom>
          <a:solidFill>
            <a:schemeClr val="bg1">
              <a:lumMod val="8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38996E7E-0F95-4074-A515-77F54D482E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82370" y="851338"/>
            <a:ext cx="2172532" cy="2172532"/>
          </a:xfrm>
          <a:custGeom>
            <a:avLst/>
            <a:gdLst>
              <a:gd name="connsiteX0" fmla="*/ 1270994 w 2612584"/>
              <a:gd name="connsiteY0" fmla="*/ 818 h 2612584"/>
              <a:gd name="connsiteX1" fmla="*/ 1469041 w 2612584"/>
              <a:gd name="connsiteY1" fmla="*/ 15722 h 2612584"/>
              <a:gd name="connsiteX2" fmla="*/ 1896105 w 2612584"/>
              <a:gd name="connsiteY2" fmla="*/ 244813 h 2612584"/>
              <a:gd name="connsiteX3" fmla="*/ 2371784 w 2612584"/>
              <a:gd name="connsiteY3" fmla="*/ 723758 h 2612584"/>
              <a:gd name="connsiteX4" fmla="*/ 2367772 w 2612584"/>
              <a:gd name="connsiteY4" fmla="*/ 1896105 h 2612584"/>
              <a:gd name="connsiteX5" fmla="*/ 1888826 w 2612584"/>
              <a:gd name="connsiteY5" fmla="*/ 2371784 h 2612584"/>
              <a:gd name="connsiteX6" fmla="*/ 716479 w 2612584"/>
              <a:gd name="connsiteY6" fmla="*/ 2367772 h 2612584"/>
              <a:gd name="connsiteX7" fmla="*/ 240801 w 2612584"/>
              <a:gd name="connsiteY7" fmla="*/ 1888827 h 2612584"/>
              <a:gd name="connsiteX8" fmla="*/ 244813 w 2612584"/>
              <a:gd name="connsiteY8" fmla="*/ 716480 h 2612584"/>
              <a:gd name="connsiteX9" fmla="*/ 723759 w 2612584"/>
              <a:gd name="connsiteY9" fmla="*/ 240800 h 2612584"/>
              <a:gd name="connsiteX10" fmla="*/ 1270994 w 2612584"/>
              <a:gd name="connsiteY10" fmla="*/ 818 h 261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12584" h="2612584">
                <a:moveTo>
                  <a:pt x="1270994" y="818"/>
                </a:moveTo>
                <a:cubicBezTo>
                  <a:pt x="1337241" y="-2117"/>
                  <a:pt x="1403768" y="2853"/>
                  <a:pt x="1469041" y="15722"/>
                </a:cubicBezTo>
                <a:cubicBezTo>
                  <a:pt x="1625694" y="46609"/>
                  <a:pt x="1775121" y="122997"/>
                  <a:pt x="1896105" y="244813"/>
                </a:cubicBezTo>
                <a:lnTo>
                  <a:pt x="2371784" y="723758"/>
                </a:lnTo>
                <a:cubicBezTo>
                  <a:pt x="2694411" y="1048601"/>
                  <a:pt x="2692615" y="1573478"/>
                  <a:pt x="2367772" y="1896105"/>
                </a:cubicBezTo>
                <a:lnTo>
                  <a:pt x="1888826" y="2371784"/>
                </a:lnTo>
                <a:cubicBezTo>
                  <a:pt x="1563984" y="2694411"/>
                  <a:pt x="1039106" y="2692616"/>
                  <a:pt x="716479" y="2367772"/>
                </a:cubicBezTo>
                <a:lnTo>
                  <a:pt x="240801" y="1888827"/>
                </a:lnTo>
                <a:cubicBezTo>
                  <a:pt x="-81827" y="1563984"/>
                  <a:pt x="-80030" y="1039107"/>
                  <a:pt x="244813" y="716480"/>
                </a:cubicBezTo>
                <a:lnTo>
                  <a:pt x="723759" y="240800"/>
                </a:lnTo>
                <a:cubicBezTo>
                  <a:pt x="876029" y="89569"/>
                  <a:pt x="1072252" y="9622"/>
                  <a:pt x="1270994" y="818"/>
                </a:cubicBezTo>
                <a:close/>
              </a:path>
            </a:pathLst>
          </a:custGeom>
          <a:solidFill>
            <a:schemeClr val="bg1">
              <a:lumMod val="8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35007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32B3A7A-0A74-44C3-8E62-BA0BAFEDC8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909848" cy="6858000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effectLst/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4CF14C7-9F82-44C7-8095-EB71E039A8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03486" y="1646843"/>
            <a:ext cx="2306362" cy="3564316"/>
          </a:xfrm>
          <a:custGeom>
            <a:avLst/>
            <a:gdLst>
              <a:gd name="connsiteX0" fmla="*/ 0 w 2306362"/>
              <a:gd name="connsiteY0" fmla="*/ 0 h 3564316"/>
              <a:gd name="connsiteX1" fmla="*/ 2279148 w 2306362"/>
              <a:gd name="connsiteY1" fmla="*/ 0 h 3564316"/>
              <a:gd name="connsiteX2" fmla="*/ 2306362 w 2306362"/>
              <a:gd name="connsiteY2" fmla="*/ 27215 h 3564316"/>
              <a:gd name="connsiteX3" fmla="*/ 2306362 w 2306362"/>
              <a:gd name="connsiteY3" fmla="*/ 3537101 h 3564316"/>
              <a:gd name="connsiteX4" fmla="*/ 2279148 w 2306362"/>
              <a:gd name="connsiteY4" fmla="*/ 3564316 h 3564316"/>
              <a:gd name="connsiteX5" fmla="*/ 0 w 2306362"/>
              <a:gd name="connsiteY5" fmla="*/ 3564316 h 356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6362" h="3564316">
                <a:moveTo>
                  <a:pt x="0" y="0"/>
                </a:moveTo>
                <a:lnTo>
                  <a:pt x="2279148" y="0"/>
                </a:lnTo>
                <a:cubicBezTo>
                  <a:pt x="2294178" y="0"/>
                  <a:pt x="2306362" y="12185"/>
                  <a:pt x="2306362" y="27215"/>
                </a:cubicBezTo>
                <a:lnTo>
                  <a:pt x="2306362" y="3537101"/>
                </a:lnTo>
                <a:cubicBezTo>
                  <a:pt x="2306362" y="3552131"/>
                  <a:pt x="2294178" y="3564316"/>
                  <a:pt x="2279148" y="3564316"/>
                </a:cubicBezTo>
                <a:lnTo>
                  <a:pt x="0" y="35643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22136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33826-D199-4C67-8589-693E90306B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4800" y="0"/>
            <a:ext cx="8077200" cy="6858000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98D9E552-79DC-4C97-A384-E3C46AE54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167" y="2939619"/>
            <a:ext cx="2026919" cy="2914650"/>
          </a:xfrm>
          <a:prstGeom prst="rect">
            <a:avLst/>
          </a:prstGeom>
          <a:solidFill>
            <a:schemeClr val="bg1"/>
          </a:solidFill>
          <a:effectLst>
            <a:outerShdw blurRad="1270000" sx="90000" sy="90000" algn="ctr" rotWithShape="0">
              <a:schemeClr val="bg1">
                <a:lumMod val="50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59CDD583-74B9-48CD-8724-DB5136654C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69715" y="2939619"/>
            <a:ext cx="2026919" cy="2914650"/>
          </a:xfrm>
          <a:prstGeom prst="rect">
            <a:avLst/>
          </a:prstGeom>
          <a:solidFill>
            <a:schemeClr val="bg1"/>
          </a:solidFill>
          <a:effectLst>
            <a:outerShdw blurRad="1270000" sx="90000" sy="90000" algn="ctr" rotWithShape="0">
              <a:schemeClr val="bg1">
                <a:lumMod val="50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5090F4A-FF28-41C0-A150-47AFF7A4AAD9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5010167" y="1003733"/>
            <a:ext cx="2026919" cy="1828800"/>
          </a:xfrm>
          <a:prstGeom prst="rect">
            <a:avLst/>
          </a:prstGeom>
          <a:solidFill>
            <a:schemeClr val="bg1"/>
          </a:solidFill>
          <a:effectLst>
            <a:outerShdw blurRad="1270000" sx="90000" sy="90000" algn="ctr" rotWithShape="0">
              <a:schemeClr val="bg1">
                <a:lumMod val="50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B4FEE855-C246-48C7-955D-A15CB1F2E3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69715" y="1003733"/>
            <a:ext cx="2026919" cy="1828800"/>
          </a:xfrm>
          <a:prstGeom prst="rect">
            <a:avLst/>
          </a:prstGeom>
          <a:solidFill>
            <a:schemeClr val="bg1"/>
          </a:solidFill>
          <a:effectLst>
            <a:outerShdw blurRad="1270000" sx="90000" sy="90000" algn="ctr" rotWithShape="0">
              <a:schemeClr val="bg1">
                <a:lumMod val="50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120032-0465-48A0-8030-720F82EF0C1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39941" y="1003732"/>
            <a:ext cx="2026919" cy="2914650"/>
          </a:xfrm>
          <a:prstGeom prst="rect">
            <a:avLst/>
          </a:prstGeom>
          <a:solidFill>
            <a:schemeClr val="bg1"/>
          </a:solidFill>
          <a:effectLst>
            <a:outerShdw blurRad="1270000" sx="90000" sy="90000" algn="ctr" rotWithShape="0">
              <a:schemeClr val="bg1">
                <a:lumMod val="50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07A9640D-3EAF-41BD-A9D9-45A6233621C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39941" y="4025469"/>
            <a:ext cx="2026919" cy="1828800"/>
          </a:xfrm>
          <a:prstGeom prst="rect">
            <a:avLst/>
          </a:prstGeom>
          <a:solidFill>
            <a:schemeClr val="bg1"/>
          </a:solidFill>
          <a:effectLst>
            <a:outerShdw blurRad="1270000" sx="90000" sy="90000" algn="ctr" rotWithShape="0">
              <a:schemeClr val="bg1">
                <a:lumMod val="50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35576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642183-8558-4FDB-9479-70C87A3ADB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3377381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90473E63-173C-428A-84E6-E249D36176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10175" y="2491556"/>
            <a:ext cx="1771650" cy="1771650"/>
          </a:xfrm>
          <a:custGeom>
            <a:avLst/>
            <a:gdLst>
              <a:gd name="connsiteX0" fmla="*/ 3428999 w 6857998"/>
              <a:gd name="connsiteY0" fmla="*/ 0 h 6857996"/>
              <a:gd name="connsiteX1" fmla="*/ 6857998 w 6857998"/>
              <a:gd name="connsiteY1" fmla="*/ 3428998 h 6857996"/>
              <a:gd name="connsiteX2" fmla="*/ 3428999 w 6857998"/>
              <a:gd name="connsiteY2" fmla="*/ 6857996 h 6857996"/>
              <a:gd name="connsiteX3" fmla="*/ 0 w 6857998"/>
              <a:gd name="connsiteY3" fmla="*/ 3428998 h 6857996"/>
              <a:gd name="connsiteX4" fmla="*/ 3428999 w 6857998"/>
              <a:gd name="connsiteY4" fmla="*/ 0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7998" h="6857996">
                <a:moveTo>
                  <a:pt x="3428999" y="0"/>
                </a:moveTo>
                <a:cubicBezTo>
                  <a:pt x="5322783" y="0"/>
                  <a:pt x="6857998" y="1535215"/>
                  <a:pt x="6857998" y="3428998"/>
                </a:cubicBezTo>
                <a:cubicBezTo>
                  <a:pt x="6857998" y="5322781"/>
                  <a:pt x="5322783" y="6857996"/>
                  <a:pt x="3428999" y="6857996"/>
                </a:cubicBezTo>
                <a:cubicBezTo>
                  <a:pt x="1535215" y="6857996"/>
                  <a:pt x="0" y="5322781"/>
                  <a:pt x="0" y="3428998"/>
                </a:cubicBezTo>
                <a:cubicBezTo>
                  <a:pt x="0" y="1535215"/>
                  <a:pt x="1535215" y="0"/>
                  <a:pt x="3428999" y="0"/>
                </a:cubicBezTo>
                <a:close/>
              </a:path>
            </a:pathLst>
          </a:custGeom>
          <a:solidFill>
            <a:schemeClr val="bg1">
              <a:lumMod val="85000"/>
              <a:alpha val="40000"/>
            </a:schemeClr>
          </a:solidFill>
          <a:effectLst>
            <a:outerShdw blurRad="1270000" sx="90000" sy="90000" algn="ctr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6813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86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.jpg"/><Relationship Id="rId7" Type="http://schemas.openxmlformats.org/officeDocument/2006/relationships/image" Target="../media/image19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EC9F505-AF4C-4CE5-83C8-E94998030D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E7BDB72D-7643-4A4F-B524-5DE9B5D827E4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DE5E064-D192-4523-A168-D0EF40A18629}"/>
              </a:ext>
            </a:extLst>
          </p:cNvPr>
          <p:cNvGrpSpPr/>
          <p:nvPr/>
        </p:nvGrpSpPr>
        <p:grpSpPr>
          <a:xfrm>
            <a:off x="1510415" y="1687665"/>
            <a:ext cx="3302257" cy="3152470"/>
            <a:chOff x="1751715" y="1687665"/>
            <a:chExt cx="3302257" cy="3152470"/>
          </a:xfrm>
          <a:solidFill>
            <a:schemeClr val="accent4"/>
          </a:solidFill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54837A8-09C0-41E7-A331-2E9556C50554}"/>
                </a:ext>
              </a:extLst>
            </p:cNvPr>
            <p:cNvSpPr/>
            <p:nvPr/>
          </p:nvSpPr>
          <p:spPr>
            <a:xfrm rot="1500000">
              <a:off x="2592463" y="2378625"/>
              <a:ext cx="2461509" cy="2461510"/>
            </a:xfrm>
            <a:prstGeom prst="roundRect">
              <a:avLst>
                <a:gd name="adj" fmla="val 3496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E912E0C-8119-4F0F-A4C0-4F5BFBE3AFCC}"/>
                </a:ext>
              </a:extLst>
            </p:cNvPr>
            <p:cNvSpPr/>
            <p:nvPr/>
          </p:nvSpPr>
          <p:spPr>
            <a:xfrm rot="1500000">
              <a:off x="1751715" y="1687665"/>
              <a:ext cx="805226" cy="805226"/>
            </a:xfrm>
            <a:prstGeom prst="roundRect">
              <a:avLst>
                <a:gd name="adj" fmla="val 3496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E42B1B7-A8B9-4947-AFC8-A98D60DE4C3E}"/>
              </a:ext>
            </a:extLst>
          </p:cNvPr>
          <p:cNvGrpSpPr/>
          <p:nvPr/>
        </p:nvGrpSpPr>
        <p:grpSpPr>
          <a:xfrm>
            <a:off x="3074383" y="2342451"/>
            <a:ext cx="6043234" cy="2173099"/>
            <a:chOff x="3127052" y="2145515"/>
            <a:chExt cx="6043234" cy="217309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3219326-6803-4C79-BD0C-D7CD68AD498A}"/>
                </a:ext>
              </a:extLst>
            </p:cNvPr>
            <p:cNvSpPr txBox="1"/>
            <p:nvPr/>
          </p:nvSpPr>
          <p:spPr>
            <a:xfrm>
              <a:off x="3266773" y="3893882"/>
              <a:ext cx="5763791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solidFill>
                    <a:schemeClr val="bg1"/>
                  </a:solidFill>
                  <a:cs typeface="Segoe UI" panose="020B0502040204020203" pitchFamily="34" charset="0"/>
                </a:rPr>
                <a:t>Strategy PowerPoint Template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1C55DC-F6A1-4D31-A41E-2D1B5145940F}"/>
                </a:ext>
              </a:extLst>
            </p:cNvPr>
            <p:cNvSpPr txBox="1"/>
            <p:nvPr/>
          </p:nvSpPr>
          <p:spPr>
            <a:xfrm>
              <a:off x="3127052" y="2145515"/>
              <a:ext cx="604323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Liberation Sans" panose="020B0604020202020204" pitchFamily="34" charset="0"/>
                </a:rPr>
                <a:t>Guerrilla</a:t>
              </a:r>
              <a:endParaRPr lang="id-ID" sz="11500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Liberation Sans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6878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EBF5E65-ACE8-46FC-95F7-12DBB93956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accent4">
              <a:alpha val="40000"/>
            </a:schemeClr>
          </a:solidFill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A1285E-B694-4521-A2A0-F0E9169AE460}"/>
              </a:ext>
            </a:extLst>
          </p:cNvPr>
          <p:cNvSpPr/>
          <p:nvPr/>
        </p:nvSpPr>
        <p:spPr>
          <a:xfrm>
            <a:off x="0" y="0"/>
            <a:ext cx="39098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DF1AB8B-A66C-4CDB-91CC-A18B6EB4BDF2}"/>
              </a:ext>
            </a:extLst>
          </p:cNvPr>
          <p:cNvSpPr/>
          <p:nvPr/>
        </p:nvSpPr>
        <p:spPr>
          <a:xfrm>
            <a:off x="1603486" y="1646841"/>
            <a:ext cx="5888749" cy="3564318"/>
          </a:xfrm>
          <a:prstGeom prst="roundRect">
            <a:avLst>
              <a:gd name="adj" fmla="val 724"/>
            </a:avLst>
          </a:prstGeom>
          <a:solidFill>
            <a:schemeClr val="bg1"/>
          </a:solidFill>
          <a:ln>
            <a:noFill/>
          </a:ln>
          <a:effectLst>
            <a:outerShdw blurRad="1270000" dist="6985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E6F360-D7BF-4E3D-A44B-C0301A0FE8BE}"/>
              </a:ext>
            </a:extLst>
          </p:cNvPr>
          <p:cNvSpPr/>
          <p:nvPr/>
        </p:nvSpPr>
        <p:spPr>
          <a:xfrm>
            <a:off x="8269000" y="3160094"/>
            <a:ext cx="30721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endParaRPr lang="id-ID" sz="12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BAA8ACD-08C7-4026-B189-3FE84680CA62}"/>
              </a:ext>
            </a:extLst>
          </p:cNvPr>
          <p:cNvGrpSpPr/>
          <p:nvPr/>
        </p:nvGrpSpPr>
        <p:grpSpPr>
          <a:xfrm>
            <a:off x="8269001" y="1936602"/>
            <a:ext cx="2848051" cy="925478"/>
            <a:chOff x="8269001" y="1936602"/>
            <a:chExt cx="2848051" cy="9254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50EC5E-15D2-4231-A16F-533A77521FD3}"/>
                </a:ext>
              </a:extLst>
            </p:cNvPr>
            <p:cNvSpPr txBox="1"/>
            <p:nvPr/>
          </p:nvSpPr>
          <p:spPr>
            <a:xfrm>
              <a:off x="8269002" y="2145672"/>
              <a:ext cx="2848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Condensed" panose="02000000000000000000" pitchFamily="2" charset="0"/>
                  <a:cs typeface="Liberation Sans" panose="020B0604020202020204" pitchFamily="34" charset="0"/>
                </a:rPr>
                <a:t>Simple image</a:t>
              </a:r>
              <a:endPara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Condensed" panose="02000000000000000000" pitchFamily="2" charset="0"/>
                <a:cs typeface="Liberation Sans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5AF43B-DF0B-41F4-8FF0-906852863B35}"/>
                </a:ext>
              </a:extLst>
            </p:cNvPr>
            <p:cNvSpPr/>
            <p:nvPr/>
          </p:nvSpPr>
          <p:spPr>
            <a:xfrm>
              <a:off x="8373669" y="2816361"/>
              <a:ext cx="281039" cy="45719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85000">
                  <a:schemeClr val="tx1">
                    <a:lumMod val="75000"/>
                    <a:lumOff val="25000"/>
                  </a:schemeClr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8CE57B-01A8-402F-827B-1919D6D9C5A8}"/>
                </a:ext>
              </a:extLst>
            </p:cNvPr>
            <p:cNvSpPr txBox="1"/>
            <p:nvPr/>
          </p:nvSpPr>
          <p:spPr>
            <a:xfrm>
              <a:off x="8269001" y="1936602"/>
              <a:ext cx="22290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spc="3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200" spc="300" dirty="0">
                <a:solidFill>
                  <a:schemeClr val="bg1">
                    <a:lumMod val="6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6569F15-A040-4C34-BE98-06005619B94F}"/>
              </a:ext>
            </a:extLst>
          </p:cNvPr>
          <p:cNvGrpSpPr/>
          <p:nvPr/>
        </p:nvGrpSpPr>
        <p:grpSpPr>
          <a:xfrm>
            <a:off x="4128492" y="3333239"/>
            <a:ext cx="2945407" cy="1419971"/>
            <a:chOff x="4128493" y="3248994"/>
            <a:chExt cx="2813559" cy="141997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AD07E1-01CB-407E-A584-9E68356B4620}"/>
                </a:ext>
              </a:extLst>
            </p:cNvPr>
            <p:cNvSpPr/>
            <p:nvPr/>
          </p:nvSpPr>
          <p:spPr>
            <a:xfrm>
              <a:off x="4128493" y="3248994"/>
              <a:ext cx="2813559" cy="966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200" b="1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Ut wisi enim ad minim veniam</a:t>
              </a: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, quis nostrud exerci tation ullamcorper suscipit lobortis nisl ut aliquip ex ea commodo consequat. 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E2443F5-BF7A-4B21-AF71-116F001CF381}"/>
                </a:ext>
              </a:extLst>
            </p:cNvPr>
            <p:cNvSpPr/>
            <p:nvPr/>
          </p:nvSpPr>
          <p:spPr>
            <a:xfrm>
              <a:off x="4128494" y="4367344"/>
              <a:ext cx="2659486" cy="301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i="1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“</a:t>
              </a:r>
              <a:r>
                <a:rPr lang="id-ID" sz="1200" i="1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Ut wisi enim ad minim veniam</a:t>
              </a:r>
              <a:endParaRPr lang="en-US" sz="1200" i="1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1F2D717-DAEA-4D99-BF68-9ED5950870EB}"/>
              </a:ext>
            </a:extLst>
          </p:cNvPr>
          <p:cNvSpPr/>
          <p:nvPr/>
        </p:nvSpPr>
        <p:spPr>
          <a:xfrm>
            <a:off x="4128493" y="2088992"/>
            <a:ext cx="26594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Segoe UI" panose="020B0502040204020203" pitchFamily="34" charset="0"/>
              </a:rPr>
              <a:t>Business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Segoe UI" panose="020B0502040204020203" pitchFamily="34" charset="0"/>
              </a:rPr>
              <a:t>Startup slide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E91FF9E-AB7B-41BE-A8FE-79C313CF14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6" r="284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9396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4A4F318D-42E1-47DE-83CD-DB5B0B46AD8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4" b="21684"/>
          <a:stretch>
            <a:fillRect/>
          </a:stretch>
        </p:blipFill>
        <p:spPr/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456F8B-19C7-4440-B249-DDC48B583E64}"/>
              </a:ext>
            </a:extLst>
          </p:cNvPr>
          <p:cNvSpPr/>
          <p:nvPr/>
        </p:nvSpPr>
        <p:spPr>
          <a:xfrm>
            <a:off x="4114800" y="0"/>
            <a:ext cx="8077200" cy="68580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C0EFE2-8D22-44F1-A240-BE836EB61132}"/>
              </a:ext>
            </a:extLst>
          </p:cNvPr>
          <p:cNvSpPr/>
          <p:nvPr/>
        </p:nvSpPr>
        <p:spPr>
          <a:xfrm>
            <a:off x="619049" y="3818785"/>
            <a:ext cx="2594051" cy="185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endParaRPr lang="id-ID" sz="12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EA2541-B388-49A8-9CC4-BDA6B8FF6411}"/>
              </a:ext>
            </a:extLst>
          </p:cNvPr>
          <p:cNvSpPr/>
          <p:nvPr/>
        </p:nvSpPr>
        <p:spPr>
          <a:xfrm>
            <a:off x="619049" y="2451380"/>
            <a:ext cx="2594051" cy="962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A wonderful serenity has taken possession of my entire soul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14308D5-ED53-4F67-93A6-D0C40D1E7E1B}"/>
              </a:ext>
            </a:extLst>
          </p:cNvPr>
          <p:cNvGrpSpPr/>
          <p:nvPr/>
        </p:nvGrpSpPr>
        <p:grpSpPr>
          <a:xfrm>
            <a:off x="619050" y="1033088"/>
            <a:ext cx="2848051" cy="925478"/>
            <a:chOff x="619050" y="1617288"/>
            <a:chExt cx="2848051" cy="92547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44DB4EC-B41B-47AB-8378-FD1783FE3FEA}"/>
                </a:ext>
              </a:extLst>
            </p:cNvPr>
            <p:cNvSpPr txBox="1"/>
            <p:nvPr/>
          </p:nvSpPr>
          <p:spPr>
            <a:xfrm>
              <a:off x="619051" y="1826358"/>
              <a:ext cx="2848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Condensed" panose="02000000000000000000" pitchFamily="2" charset="0"/>
                  <a:cs typeface="Liberation Sans" panose="020B0604020202020204" pitchFamily="34" charset="0"/>
                </a:rPr>
                <a:t>Simple image</a:t>
              </a:r>
              <a:endPara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Condensed" panose="02000000000000000000" pitchFamily="2" charset="0"/>
                <a:cs typeface="Liberation Sans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E5D1656-7854-4E4A-9F58-490C04D26DDA}"/>
                </a:ext>
              </a:extLst>
            </p:cNvPr>
            <p:cNvSpPr/>
            <p:nvPr/>
          </p:nvSpPr>
          <p:spPr>
            <a:xfrm>
              <a:off x="723718" y="2497047"/>
              <a:ext cx="281039" cy="45719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85000">
                  <a:schemeClr val="tx1">
                    <a:lumMod val="75000"/>
                    <a:lumOff val="25000"/>
                  </a:schemeClr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26082E5-8803-4183-B9E1-363DF75985CD}"/>
                </a:ext>
              </a:extLst>
            </p:cNvPr>
            <p:cNvSpPr txBox="1"/>
            <p:nvPr/>
          </p:nvSpPr>
          <p:spPr>
            <a:xfrm>
              <a:off x="619050" y="1617288"/>
              <a:ext cx="22290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spc="3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200" spc="300" dirty="0">
                <a:solidFill>
                  <a:schemeClr val="bg1">
                    <a:lumMod val="6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6D9AE8C3-9927-454D-B4FF-FA1177F19F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0" r="13050"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05A88780-94A3-487C-B4D0-9C1FF7E92C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6" r="26816"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503E07CB-5502-4347-9845-19019490BAF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3" r="18823"/>
          <a:stretch>
            <a:fillRect/>
          </a:stretch>
        </p:blipFill>
        <p:spPr/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CAA5D5D9-A40D-4D5C-93C7-796C124FCE9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r="26813"/>
          <a:stretch>
            <a:fillRect/>
          </a:stretch>
        </p:blipFill>
        <p:spPr/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63CDE5E3-6F51-43E7-873A-DC3ADAF93FC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3" r="26803"/>
          <a:stretch>
            <a:fillRect/>
          </a:stretch>
        </p:blipFill>
        <p:spPr/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1AF54ADC-33FD-4C31-8A88-ADB5266BE19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4" r="130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655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6AE143C-4E86-4F9E-9DCD-E2809C8B9F1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9" b="29229"/>
          <a:stretch>
            <a:fillRect/>
          </a:stretch>
        </p:blipFill>
        <p:spPr/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FCC8BEB-008A-4C0A-BD00-C93433417E68}"/>
              </a:ext>
            </a:extLst>
          </p:cNvPr>
          <p:cNvSpPr/>
          <p:nvPr/>
        </p:nvSpPr>
        <p:spPr>
          <a:xfrm>
            <a:off x="0" y="0"/>
            <a:ext cx="12192000" cy="3377381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CCE71BE7-2DDD-4D90-989C-D6BA2A5FF710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3810522" y="-2277029"/>
            <a:ext cx="4570957" cy="9125015"/>
          </a:xfrm>
          <a:custGeom>
            <a:avLst/>
            <a:gdLst>
              <a:gd name="T0" fmla="*/ 19110 w 19110"/>
              <a:gd name="T1" fmla="*/ 297 h 38191"/>
              <a:gd name="T2" fmla="*/ 19110 w 19110"/>
              <a:gd name="T3" fmla="*/ 655 h 38191"/>
              <a:gd name="T4" fmla="*/ 19095 w 19110"/>
              <a:gd name="T5" fmla="*/ 960 h 38191"/>
              <a:gd name="T6" fmla="*/ 6463 w 19110"/>
              <a:gd name="T7" fmla="*/ 6463 h 38191"/>
              <a:gd name="T8" fmla="*/ 1552 w 19110"/>
              <a:gd name="T9" fmla="*/ 19095 h 38191"/>
              <a:gd name="T10" fmla="*/ 6909 w 19110"/>
              <a:gd name="T11" fmla="*/ 31282 h 38191"/>
              <a:gd name="T12" fmla="*/ 19095 w 19110"/>
              <a:gd name="T13" fmla="*/ 36062 h 38191"/>
              <a:gd name="T14" fmla="*/ 19110 w 19110"/>
              <a:gd name="T15" fmla="*/ 35758 h 38191"/>
              <a:gd name="T16" fmla="*/ 19110 w 19110"/>
              <a:gd name="T17" fmla="*/ 35509 h 38191"/>
              <a:gd name="T18" fmla="*/ 19095 w 19110"/>
              <a:gd name="T19" fmla="*/ 35221 h 38191"/>
              <a:gd name="T20" fmla="*/ 7886 w 19110"/>
              <a:gd name="T21" fmla="*/ 30305 h 38191"/>
              <a:gd name="T22" fmla="*/ 3495 w 19110"/>
              <a:gd name="T23" fmla="*/ 19095 h 38191"/>
              <a:gd name="T24" fmla="*/ 8247 w 19110"/>
              <a:gd name="T25" fmla="*/ 8247 h 38191"/>
              <a:gd name="T26" fmla="*/ 19095 w 19110"/>
              <a:gd name="T27" fmla="*/ 4020 h 38191"/>
              <a:gd name="T28" fmla="*/ 19110 w 19110"/>
              <a:gd name="T29" fmla="*/ 4270 h 38191"/>
              <a:gd name="T30" fmla="*/ 19110 w 19110"/>
              <a:gd name="T31" fmla="*/ 4784 h 38191"/>
              <a:gd name="T32" fmla="*/ 19110 w 19110"/>
              <a:gd name="T33" fmla="*/ 5075 h 38191"/>
              <a:gd name="T34" fmla="*/ 19095 w 19110"/>
              <a:gd name="T35" fmla="*/ 5345 h 38191"/>
              <a:gd name="T36" fmla="*/ 9555 w 19110"/>
              <a:gd name="T37" fmla="*/ 9555 h 38191"/>
              <a:gd name="T38" fmla="*/ 5848 w 19110"/>
              <a:gd name="T39" fmla="*/ 19095 h 38191"/>
              <a:gd name="T40" fmla="*/ 9917 w 19110"/>
              <a:gd name="T41" fmla="*/ 28273 h 38191"/>
              <a:gd name="T42" fmla="*/ 19095 w 19110"/>
              <a:gd name="T43" fmla="*/ 31803 h 38191"/>
              <a:gd name="T44" fmla="*/ 19110 w 19110"/>
              <a:gd name="T45" fmla="*/ 31516 h 38191"/>
              <a:gd name="T46" fmla="*/ 19110 w 19110"/>
              <a:gd name="T47" fmla="*/ 31268 h 38191"/>
              <a:gd name="T48" fmla="*/ 19095 w 19110"/>
              <a:gd name="T49" fmla="*/ 30961 h 38191"/>
              <a:gd name="T50" fmla="*/ 10911 w 19110"/>
              <a:gd name="T51" fmla="*/ 27280 h 38191"/>
              <a:gd name="T52" fmla="*/ 7809 w 19110"/>
              <a:gd name="T53" fmla="*/ 19095 h 38191"/>
              <a:gd name="T54" fmla="*/ 11315 w 19110"/>
              <a:gd name="T55" fmla="*/ 11315 h 38191"/>
              <a:gd name="T56" fmla="*/ 19095 w 19110"/>
              <a:gd name="T57" fmla="*/ 8401 h 38191"/>
              <a:gd name="T58" fmla="*/ 19110 w 19110"/>
              <a:gd name="T59" fmla="*/ 8719 h 38191"/>
              <a:gd name="T60" fmla="*/ 19110 w 19110"/>
              <a:gd name="T61" fmla="*/ 9324 h 38191"/>
              <a:gd name="T62" fmla="*/ 19110 w 19110"/>
              <a:gd name="T63" fmla="*/ 9675 h 38191"/>
              <a:gd name="T64" fmla="*/ 19095 w 19110"/>
              <a:gd name="T65" fmla="*/ 9961 h 38191"/>
              <a:gd name="T66" fmla="*/ 12848 w 19110"/>
              <a:gd name="T67" fmla="*/ 12848 h 38191"/>
              <a:gd name="T68" fmla="*/ 10548 w 19110"/>
              <a:gd name="T69" fmla="*/ 19095 h 38191"/>
              <a:gd name="T70" fmla="*/ 13255 w 19110"/>
              <a:gd name="T71" fmla="*/ 24935 h 38191"/>
              <a:gd name="T72" fmla="*/ 19095 w 19110"/>
              <a:gd name="T73" fmla="*/ 27075 h 38191"/>
              <a:gd name="T74" fmla="*/ 19110 w 19110"/>
              <a:gd name="T75" fmla="*/ 26781 h 38191"/>
              <a:gd name="T76" fmla="*/ 19110 w 19110"/>
              <a:gd name="T77" fmla="*/ 26538 h 38191"/>
              <a:gd name="T78" fmla="*/ 19095 w 19110"/>
              <a:gd name="T79" fmla="*/ 26242 h 38191"/>
              <a:gd name="T80" fmla="*/ 14247 w 19110"/>
              <a:gd name="T81" fmla="*/ 23943 h 38191"/>
              <a:gd name="T82" fmla="*/ 12522 w 19110"/>
              <a:gd name="T83" fmla="*/ 19095 h 38191"/>
              <a:gd name="T84" fmla="*/ 14665 w 19110"/>
              <a:gd name="T85" fmla="*/ 14665 h 38191"/>
              <a:gd name="T86" fmla="*/ 19095 w 19110"/>
              <a:gd name="T87" fmla="*/ 13139 h 38191"/>
              <a:gd name="T88" fmla="*/ 19110 w 19110"/>
              <a:gd name="T89" fmla="*/ 13461 h 38191"/>
              <a:gd name="T90" fmla="*/ 19110 w 19110"/>
              <a:gd name="T91" fmla="*/ 14045 h 38191"/>
              <a:gd name="T92" fmla="*/ 19110 w 19110"/>
              <a:gd name="T93" fmla="*/ 14384 h 38191"/>
              <a:gd name="T94" fmla="*/ 19095 w 19110"/>
              <a:gd name="T95" fmla="*/ 14697 h 38191"/>
              <a:gd name="T96" fmla="*/ 16204 w 19110"/>
              <a:gd name="T97" fmla="*/ 16204 h 38191"/>
              <a:gd name="T98" fmla="*/ 15323 w 19110"/>
              <a:gd name="T99" fmla="*/ 19095 h 38191"/>
              <a:gd name="T100" fmla="*/ 16657 w 19110"/>
              <a:gd name="T101" fmla="*/ 21534 h 38191"/>
              <a:gd name="T102" fmla="*/ 19095 w 19110"/>
              <a:gd name="T103" fmla="*/ 22224 h 38191"/>
              <a:gd name="T104" fmla="*/ 19110 w 19110"/>
              <a:gd name="T105" fmla="*/ 21902 h 38191"/>
              <a:gd name="T106" fmla="*/ 19110 w 19110"/>
              <a:gd name="T107" fmla="*/ 21606 h 38191"/>
              <a:gd name="T108" fmla="*/ 19095 w 19110"/>
              <a:gd name="T109" fmla="*/ 21284 h 38191"/>
              <a:gd name="T110" fmla="*/ 17775 w 19110"/>
              <a:gd name="T111" fmla="*/ 20415 h 38191"/>
              <a:gd name="T112" fmla="*/ 17559 w 19110"/>
              <a:gd name="T113" fmla="*/ 19095 h 38191"/>
              <a:gd name="T114" fmla="*/ 18242 w 19110"/>
              <a:gd name="T115" fmla="*/ 18242 h 38191"/>
              <a:gd name="T116" fmla="*/ 19095 w 19110"/>
              <a:gd name="T117" fmla="*/ 18236 h 38191"/>
              <a:gd name="T118" fmla="*/ 19110 w 19110"/>
              <a:gd name="T119" fmla="*/ 18592 h 38191"/>
              <a:gd name="T120" fmla="*/ 18939 w 19110"/>
              <a:gd name="T121" fmla="*/ 19095 h 38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9110" h="38191">
                <a:moveTo>
                  <a:pt x="19110" y="0"/>
                </a:moveTo>
                <a:lnTo>
                  <a:pt x="19110" y="42"/>
                </a:lnTo>
                <a:cubicBezTo>
                  <a:pt x="19105" y="42"/>
                  <a:pt x="19100" y="42"/>
                  <a:pt x="19095" y="42"/>
                </a:cubicBezTo>
                <a:cubicBezTo>
                  <a:pt x="13834" y="42"/>
                  <a:pt x="9071" y="2175"/>
                  <a:pt x="5623" y="5623"/>
                </a:cubicBezTo>
                <a:cubicBezTo>
                  <a:pt x="2175" y="9071"/>
                  <a:pt x="42" y="13834"/>
                  <a:pt x="42" y="19095"/>
                </a:cubicBezTo>
                <a:cubicBezTo>
                  <a:pt x="42" y="24357"/>
                  <a:pt x="2175" y="29120"/>
                  <a:pt x="5623" y="32568"/>
                </a:cubicBezTo>
                <a:cubicBezTo>
                  <a:pt x="9071" y="36016"/>
                  <a:pt x="13834" y="38148"/>
                  <a:pt x="19095" y="38148"/>
                </a:cubicBezTo>
                <a:cubicBezTo>
                  <a:pt x="19100" y="38148"/>
                  <a:pt x="19105" y="38148"/>
                  <a:pt x="19110" y="38148"/>
                </a:cubicBezTo>
                <a:lnTo>
                  <a:pt x="19110" y="38190"/>
                </a:lnTo>
                <a:cubicBezTo>
                  <a:pt x="19105" y="38190"/>
                  <a:pt x="19100" y="38191"/>
                  <a:pt x="19095" y="38191"/>
                </a:cubicBezTo>
                <a:cubicBezTo>
                  <a:pt x="13822" y="38191"/>
                  <a:pt x="9048" y="36053"/>
                  <a:pt x="5593" y="32598"/>
                </a:cubicBezTo>
                <a:cubicBezTo>
                  <a:pt x="2137" y="29142"/>
                  <a:pt x="0" y="24368"/>
                  <a:pt x="0" y="19095"/>
                </a:cubicBezTo>
                <a:cubicBezTo>
                  <a:pt x="0" y="13822"/>
                  <a:pt x="2137" y="9048"/>
                  <a:pt x="5593" y="5593"/>
                </a:cubicBezTo>
                <a:cubicBezTo>
                  <a:pt x="9048" y="2137"/>
                  <a:pt x="13822" y="0"/>
                  <a:pt x="19095" y="0"/>
                </a:cubicBezTo>
                <a:cubicBezTo>
                  <a:pt x="19100" y="0"/>
                  <a:pt x="19105" y="0"/>
                  <a:pt x="19110" y="0"/>
                </a:cubicBezTo>
                <a:close/>
                <a:moveTo>
                  <a:pt x="19110" y="297"/>
                </a:moveTo>
                <a:lnTo>
                  <a:pt x="19110" y="340"/>
                </a:lnTo>
                <a:cubicBezTo>
                  <a:pt x="19105" y="340"/>
                  <a:pt x="19100" y="339"/>
                  <a:pt x="19095" y="339"/>
                </a:cubicBezTo>
                <a:cubicBezTo>
                  <a:pt x="13916" y="339"/>
                  <a:pt x="9227" y="2439"/>
                  <a:pt x="5833" y="5833"/>
                </a:cubicBezTo>
                <a:cubicBezTo>
                  <a:pt x="2439" y="9227"/>
                  <a:pt x="339" y="13916"/>
                  <a:pt x="339" y="19095"/>
                </a:cubicBezTo>
                <a:cubicBezTo>
                  <a:pt x="339" y="24275"/>
                  <a:pt x="2439" y="28964"/>
                  <a:pt x="5833" y="32358"/>
                </a:cubicBezTo>
                <a:cubicBezTo>
                  <a:pt x="9227" y="35752"/>
                  <a:pt x="13916" y="37851"/>
                  <a:pt x="19095" y="37851"/>
                </a:cubicBezTo>
                <a:cubicBezTo>
                  <a:pt x="19100" y="37851"/>
                  <a:pt x="19105" y="37851"/>
                  <a:pt x="19110" y="37851"/>
                </a:cubicBezTo>
                <a:lnTo>
                  <a:pt x="19110" y="37893"/>
                </a:lnTo>
                <a:cubicBezTo>
                  <a:pt x="19105" y="37893"/>
                  <a:pt x="19100" y="37893"/>
                  <a:pt x="19095" y="37893"/>
                </a:cubicBezTo>
                <a:cubicBezTo>
                  <a:pt x="13904" y="37893"/>
                  <a:pt x="9205" y="35789"/>
                  <a:pt x="5803" y="32388"/>
                </a:cubicBezTo>
                <a:cubicBezTo>
                  <a:pt x="2401" y="28986"/>
                  <a:pt x="297" y="24286"/>
                  <a:pt x="297" y="19095"/>
                </a:cubicBezTo>
                <a:cubicBezTo>
                  <a:pt x="297" y="13904"/>
                  <a:pt x="2401" y="9205"/>
                  <a:pt x="5803" y="5803"/>
                </a:cubicBezTo>
                <a:cubicBezTo>
                  <a:pt x="9205" y="2401"/>
                  <a:pt x="13904" y="297"/>
                  <a:pt x="19095" y="297"/>
                </a:cubicBezTo>
                <a:cubicBezTo>
                  <a:pt x="19100" y="297"/>
                  <a:pt x="19105" y="297"/>
                  <a:pt x="19110" y="297"/>
                </a:cubicBezTo>
                <a:close/>
                <a:moveTo>
                  <a:pt x="19110" y="613"/>
                </a:moveTo>
                <a:lnTo>
                  <a:pt x="19110" y="655"/>
                </a:lnTo>
                <a:cubicBezTo>
                  <a:pt x="19105" y="655"/>
                  <a:pt x="19100" y="655"/>
                  <a:pt x="19095" y="655"/>
                </a:cubicBezTo>
                <a:cubicBezTo>
                  <a:pt x="14003" y="655"/>
                  <a:pt x="9393" y="2719"/>
                  <a:pt x="6056" y="6056"/>
                </a:cubicBezTo>
                <a:cubicBezTo>
                  <a:pt x="2719" y="9393"/>
                  <a:pt x="655" y="14003"/>
                  <a:pt x="655" y="19095"/>
                </a:cubicBezTo>
                <a:cubicBezTo>
                  <a:pt x="655" y="24187"/>
                  <a:pt x="2719" y="28798"/>
                  <a:pt x="6056" y="32135"/>
                </a:cubicBezTo>
                <a:cubicBezTo>
                  <a:pt x="9393" y="35472"/>
                  <a:pt x="14003" y="37536"/>
                  <a:pt x="19095" y="37536"/>
                </a:cubicBezTo>
                <a:cubicBezTo>
                  <a:pt x="19100" y="37536"/>
                  <a:pt x="19105" y="37536"/>
                  <a:pt x="19110" y="37536"/>
                </a:cubicBezTo>
                <a:lnTo>
                  <a:pt x="19110" y="37578"/>
                </a:lnTo>
                <a:cubicBezTo>
                  <a:pt x="19105" y="37578"/>
                  <a:pt x="19100" y="37578"/>
                  <a:pt x="19095" y="37578"/>
                </a:cubicBezTo>
                <a:cubicBezTo>
                  <a:pt x="13991" y="37578"/>
                  <a:pt x="9371" y="35509"/>
                  <a:pt x="6026" y="32165"/>
                </a:cubicBezTo>
                <a:cubicBezTo>
                  <a:pt x="2681" y="28820"/>
                  <a:pt x="613" y="24199"/>
                  <a:pt x="613" y="19095"/>
                </a:cubicBezTo>
                <a:cubicBezTo>
                  <a:pt x="613" y="13991"/>
                  <a:pt x="2681" y="9371"/>
                  <a:pt x="6026" y="6026"/>
                </a:cubicBezTo>
                <a:cubicBezTo>
                  <a:pt x="9371" y="2681"/>
                  <a:pt x="13991" y="613"/>
                  <a:pt x="19095" y="613"/>
                </a:cubicBezTo>
                <a:cubicBezTo>
                  <a:pt x="19100" y="613"/>
                  <a:pt x="19105" y="613"/>
                  <a:pt x="19110" y="613"/>
                </a:cubicBezTo>
                <a:close/>
                <a:moveTo>
                  <a:pt x="19110" y="917"/>
                </a:moveTo>
                <a:lnTo>
                  <a:pt x="19110" y="960"/>
                </a:lnTo>
                <a:cubicBezTo>
                  <a:pt x="19105" y="960"/>
                  <a:pt x="19100" y="960"/>
                  <a:pt x="19095" y="960"/>
                </a:cubicBezTo>
                <a:cubicBezTo>
                  <a:pt x="14087" y="960"/>
                  <a:pt x="9553" y="2990"/>
                  <a:pt x="6271" y="6271"/>
                </a:cubicBezTo>
                <a:cubicBezTo>
                  <a:pt x="2990" y="9553"/>
                  <a:pt x="960" y="14087"/>
                  <a:pt x="960" y="19095"/>
                </a:cubicBezTo>
                <a:cubicBezTo>
                  <a:pt x="960" y="24103"/>
                  <a:pt x="2990" y="28637"/>
                  <a:pt x="6271" y="31919"/>
                </a:cubicBezTo>
                <a:cubicBezTo>
                  <a:pt x="9553" y="35201"/>
                  <a:pt x="14087" y="37231"/>
                  <a:pt x="19095" y="37231"/>
                </a:cubicBezTo>
                <a:cubicBezTo>
                  <a:pt x="19100" y="37231"/>
                  <a:pt x="19105" y="37231"/>
                  <a:pt x="19110" y="37231"/>
                </a:cubicBezTo>
                <a:lnTo>
                  <a:pt x="19110" y="37273"/>
                </a:lnTo>
                <a:cubicBezTo>
                  <a:pt x="19105" y="37273"/>
                  <a:pt x="19100" y="37273"/>
                  <a:pt x="19095" y="37273"/>
                </a:cubicBezTo>
                <a:cubicBezTo>
                  <a:pt x="14076" y="37273"/>
                  <a:pt x="9531" y="35239"/>
                  <a:pt x="6242" y="31949"/>
                </a:cubicBezTo>
                <a:cubicBezTo>
                  <a:pt x="2952" y="28659"/>
                  <a:pt x="917" y="24115"/>
                  <a:pt x="917" y="19095"/>
                </a:cubicBezTo>
                <a:cubicBezTo>
                  <a:pt x="917" y="14076"/>
                  <a:pt x="2952" y="9531"/>
                  <a:pt x="6242" y="6242"/>
                </a:cubicBezTo>
                <a:cubicBezTo>
                  <a:pt x="9531" y="2952"/>
                  <a:pt x="14076" y="917"/>
                  <a:pt x="19095" y="917"/>
                </a:cubicBezTo>
                <a:cubicBezTo>
                  <a:pt x="19100" y="917"/>
                  <a:pt x="19105" y="917"/>
                  <a:pt x="19110" y="917"/>
                </a:cubicBezTo>
                <a:close/>
                <a:moveTo>
                  <a:pt x="19110" y="1188"/>
                </a:moveTo>
                <a:lnTo>
                  <a:pt x="19110" y="1231"/>
                </a:lnTo>
                <a:cubicBezTo>
                  <a:pt x="19105" y="1231"/>
                  <a:pt x="19100" y="1231"/>
                  <a:pt x="19095" y="1231"/>
                </a:cubicBezTo>
                <a:cubicBezTo>
                  <a:pt x="14162" y="1231"/>
                  <a:pt x="9696" y="3230"/>
                  <a:pt x="6463" y="6463"/>
                </a:cubicBezTo>
                <a:cubicBezTo>
                  <a:pt x="3230" y="9696"/>
                  <a:pt x="1231" y="14162"/>
                  <a:pt x="1231" y="19095"/>
                </a:cubicBezTo>
                <a:cubicBezTo>
                  <a:pt x="1231" y="24028"/>
                  <a:pt x="3230" y="28495"/>
                  <a:pt x="6463" y="31728"/>
                </a:cubicBezTo>
                <a:cubicBezTo>
                  <a:pt x="9696" y="34960"/>
                  <a:pt x="14162" y="36960"/>
                  <a:pt x="19095" y="36960"/>
                </a:cubicBezTo>
                <a:cubicBezTo>
                  <a:pt x="19100" y="36960"/>
                  <a:pt x="19105" y="36960"/>
                  <a:pt x="19110" y="36960"/>
                </a:cubicBezTo>
                <a:lnTo>
                  <a:pt x="19110" y="37002"/>
                </a:lnTo>
                <a:cubicBezTo>
                  <a:pt x="19105" y="37002"/>
                  <a:pt x="19100" y="37002"/>
                  <a:pt x="19095" y="37002"/>
                </a:cubicBezTo>
                <a:cubicBezTo>
                  <a:pt x="14150" y="37002"/>
                  <a:pt x="9674" y="34998"/>
                  <a:pt x="6433" y="31757"/>
                </a:cubicBezTo>
                <a:cubicBezTo>
                  <a:pt x="3193" y="28517"/>
                  <a:pt x="1188" y="24040"/>
                  <a:pt x="1188" y="19095"/>
                </a:cubicBezTo>
                <a:cubicBezTo>
                  <a:pt x="1188" y="14150"/>
                  <a:pt x="3193" y="9674"/>
                  <a:pt x="6433" y="6433"/>
                </a:cubicBezTo>
                <a:cubicBezTo>
                  <a:pt x="9674" y="3193"/>
                  <a:pt x="14150" y="1188"/>
                  <a:pt x="19095" y="1188"/>
                </a:cubicBezTo>
                <a:cubicBezTo>
                  <a:pt x="19100" y="1188"/>
                  <a:pt x="19105" y="1188"/>
                  <a:pt x="19110" y="1188"/>
                </a:cubicBezTo>
                <a:close/>
                <a:moveTo>
                  <a:pt x="19110" y="1510"/>
                </a:moveTo>
                <a:lnTo>
                  <a:pt x="19110" y="1552"/>
                </a:lnTo>
                <a:cubicBezTo>
                  <a:pt x="19105" y="1552"/>
                  <a:pt x="19100" y="1552"/>
                  <a:pt x="19095" y="1552"/>
                </a:cubicBezTo>
                <a:cubicBezTo>
                  <a:pt x="14251" y="1552"/>
                  <a:pt x="9865" y="3516"/>
                  <a:pt x="6691" y="6691"/>
                </a:cubicBezTo>
                <a:cubicBezTo>
                  <a:pt x="3516" y="9865"/>
                  <a:pt x="1552" y="14251"/>
                  <a:pt x="1552" y="19095"/>
                </a:cubicBezTo>
                <a:cubicBezTo>
                  <a:pt x="1552" y="23940"/>
                  <a:pt x="3516" y="28325"/>
                  <a:pt x="6691" y="31500"/>
                </a:cubicBezTo>
                <a:cubicBezTo>
                  <a:pt x="9865" y="34675"/>
                  <a:pt x="14251" y="36638"/>
                  <a:pt x="19095" y="36638"/>
                </a:cubicBezTo>
                <a:cubicBezTo>
                  <a:pt x="19100" y="36638"/>
                  <a:pt x="19105" y="36638"/>
                  <a:pt x="19110" y="36638"/>
                </a:cubicBezTo>
                <a:lnTo>
                  <a:pt x="19110" y="36680"/>
                </a:lnTo>
                <a:cubicBezTo>
                  <a:pt x="19105" y="36680"/>
                  <a:pt x="19100" y="36681"/>
                  <a:pt x="19095" y="36681"/>
                </a:cubicBezTo>
                <a:cubicBezTo>
                  <a:pt x="14239" y="36681"/>
                  <a:pt x="9843" y="34712"/>
                  <a:pt x="6661" y="31530"/>
                </a:cubicBezTo>
                <a:cubicBezTo>
                  <a:pt x="3478" y="28348"/>
                  <a:pt x="1510" y="23951"/>
                  <a:pt x="1510" y="19095"/>
                </a:cubicBezTo>
                <a:cubicBezTo>
                  <a:pt x="1510" y="14239"/>
                  <a:pt x="3478" y="9843"/>
                  <a:pt x="6661" y="6661"/>
                </a:cubicBezTo>
                <a:cubicBezTo>
                  <a:pt x="9843" y="3478"/>
                  <a:pt x="14239" y="1510"/>
                  <a:pt x="19095" y="1510"/>
                </a:cubicBezTo>
                <a:cubicBezTo>
                  <a:pt x="19100" y="1510"/>
                  <a:pt x="19105" y="1510"/>
                  <a:pt x="19110" y="1510"/>
                </a:cubicBezTo>
                <a:close/>
                <a:moveTo>
                  <a:pt x="19110" y="1818"/>
                </a:moveTo>
                <a:lnTo>
                  <a:pt x="19110" y="1861"/>
                </a:lnTo>
                <a:cubicBezTo>
                  <a:pt x="19105" y="1861"/>
                  <a:pt x="19100" y="1861"/>
                  <a:pt x="19095" y="1861"/>
                </a:cubicBezTo>
                <a:cubicBezTo>
                  <a:pt x="14336" y="1861"/>
                  <a:pt x="10027" y="3790"/>
                  <a:pt x="6909" y="6909"/>
                </a:cubicBezTo>
                <a:cubicBezTo>
                  <a:pt x="3790" y="10027"/>
                  <a:pt x="1861" y="14336"/>
                  <a:pt x="1861" y="19095"/>
                </a:cubicBezTo>
                <a:cubicBezTo>
                  <a:pt x="1861" y="23854"/>
                  <a:pt x="3790" y="28163"/>
                  <a:pt x="6909" y="31282"/>
                </a:cubicBezTo>
                <a:cubicBezTo>
                  <a:pt x="10027" y="34401"/>
                  <a:pt x="14336" y="36330"/>
                  <a:pt x="19095" y="36330"/>
                </a:cubicBezTo>
                <a:cubicBezTo>
                  <a:pt x="19100" y="36330"/>
                  <a:pt x="19105" y="36330"/>
                  <a:pt x="19110" y="36330"/>
                </a:cubicBezTo>
                <a:lnTo>
                  <a:pt x="19110" y="36372"/>
                </a:lnTo>
                <a:cubicBezTo>
                  <a:pt x="19105" y="36372"/>
                  <a:pt x="19100" y="36372"/>
                  <a:pt x="19095" y="36372"/>
                </a:cubicBezTo>
                <a:cubicBezTo>
                  <a:pt x="14324" y="36372"/>
                  <a:pt x="10005" y="34438"/>
                  <a:pt x="6879" y="31312"/>
                </a:cubicBezTo>
                <a:cubicBezTo>
                  <a:pt x="3752" y="28185"/>
                  <a:pt x="1818" y="23866"/>
                  <a:pt x="1818" y="19095"/>
                </a:cubicBezTo>
                <a:cubicBezTo>
                  <a:pt x="1818" y="14324"/>
                  <a:pt x="3752" y="10005"/>
                  <a:pt x="6879" y="6879"/>
                </a:cubicBezTo>
                <a:cubicBezTo>
                  <a:pt x="10005" y="3752"/>
                  <a:pt x="14324" y="1818"/>
                  <a:pt x="19095" y="1818"/>
                </a:cubicBezTo>
                <a:cubicBezTo>
                  <a:pt x="19100" y="1818"/>
                  <a:pt x="19105" y="1818"/>
                  <a:pt x="19110" y="1818"/>
                </a:cubicBezTo>
                <a:close/>
                <a:moveTo>
                  <a:pt x="19110" y="2086"/>
                </a:moveTo>
                <a:lnTo>
                  <a:pt x="19110" y="2128"/>
                </a:lnTo>
                <a:cubicBezTo>
                  <a:pt x="19105" y="2128"/>
                  <a:pt x="19100" y="2128"/>
                  <a:pt x="19095" y="2128"/>
                </a:cubicBezTo>
                <a:cubicBezTo>
                  <a:pt x="14410" y="2128"/>
                  <a:pt x="10168" y="4027"/>
                  <a:pt x="7098" y="7098"/>
                </a:cubicBezTo>
                <a:cubicBezTo>
                  <a:pt x="4027" y="10168"/>
                  <a:pt x="2128" y="14410"/>
                  <a:pt x="2128" y="19095"/>
                </a:cubicBezTo>
                <a:cubicBezTo>
                  <a:pt x="2128" y="23781"/>
                  <a:pt x="4027" y="28022"/>
                  <a:pt x="7098" y="31093"/>
                </a:cubicBezTo>
                <a:cubicBezTo>
                  <a:pt x="10168" y="34163"/>
                  <a:pt x="14410" y="36062"/>
                  <a:pt x="19095" y="36062"/>
                </a:cubicBezTo>
                <a:cubicBezTo>
                  <a:pt x="19100" y="36062"/>
                  <a:pt x="19105" y="36062"/>
                  <a:pt x="19110" y="36062"/>
                </a:cubicBezTo>
                <a:lnTo>
                  <a:pt x="19110" y="36105"/>
                </a:lnTo>
                <a:cubicBezTo>
                  <a:pt x="19105" y="36105"/>
                  <a:pt x="19100" y="36105"/>
                  <a:pt x="19095" y="36105"/>
                </a:cubicBezTo>
                <a:cubicBezTo>
                  <a:pt x="14398" y="36105"/>
                  <a:pt x="10146" y="34201"/>
                  <a:pt x="7068" y="31123"/>
                </a:cubicBezTo>
                <a:cubicBezTo>
                  <a:pt x="3990" y="28045"/>
                  <a:pt x="2086" y="23792"/>
                  <a:pt x="2086" y="19095"/>
                </a:cubicBezTo>
                <a:cubicBezTo>
                  <a:pt x="2086" y="14398"/>
                  <a:pt x="3990" y="10146"/>
                  <a:pt x="7068" y="7068"/>
                </a:cubicBezTo>
                <a:cubicBezTo>
                  <a:pt x="10146" y="3990"/>
                  <a:pt x="14398" y="2086"/>
                  <a:pt x="19095" y="2086"/>
                </a:cubicBezTo>
                <a:cubicBezTo>
                  <a:pt x="19100" y="2086"/>
                  <a:pt x="19105" y="2086"/>
                  <a:pt x="19110" y="2086"/>
                </a:cubicBezTo>
                <a:close/>
                <a:moveTo>
                  <a:pt x="19110" y="2391"/>
                </a:moveTo>
                <a:lnTo>
                  <a:pt x="19110" y="2433"/>
                </a:lnTo>
                <a:cubicBezTo>
                  <a:pt x="19105" y="2433"/>
                  <a:pt x="19100" y="2433"/>
                  <a:pt x="19095" y="2433"/>
                </a:cubicBezTo>
                <a:cubicBezTo>
                  <a:pt x="14494" y="2433"/>
                  <a:pt x="10328" y="4298"/>
                  <a:pt x="7313" y="7313"/>
                </a:cubicBezTo>
                <a:cubicBezTo>
                  <a:pt x="4298" y="10328"/>
                  <a:pt x="2433" y="14494"/>
                  <a:pt x="2433" y="19095"/>
                </a:cubicBezTo>
                <a:cubicBezTo>
                  <a:pt x="2433" y="23696"/>
                  <a:pt x="4298" y="27862"/>
                  <a:pt x="7313" y="30877"/>
                </a:cubicBezTo>
                <a:cubicBezTo>
                  <a:pt x="10328" y="33893"/>
                  <a:pt x="14494" y="35758"/>
                  <a:pt x="19095" y="35758"/>
                </a:cubicBezTo>
                <a:cubicBezTo>
                  <a:pt x="19100" y="35758"/>
                  <a:pt x="19105" y="35758"/>
                  <a:pt x="19110" y="35758"/>
                </a:cubicBezTo>
                <a:lnTo>
                  <a:pt x="19110" y="35800"/>
                </a:lnTo>
                <a:cubicBezTo>
                  <a:pt x="19105" y="35800"/>
                  <a:pt x="19100" y="35800"/>
                  <a:pt x="19095" y="35800"/>
                </a:cubicBezTo>
                <a:cubicBezTo>
                  <a:pt x="14482" y="35800"/>
                  <a:pt x="10306" y="33930"/>
                  <a:pt x="7283" y="30907"/>
                </a:cubicBezTo>
                <a:cubicBezTo>
                  <a:pt x="4260" y="27884"/>
                  <a:pt x="2391" y="23708"/>
                  <a:pt x="2391" y="19095"/>
                </a:cubicBezTo>
                <a:cubicBezTo>
                  <a:pt x="2391" y="14482"/>
                  <a:pt x="4260" y="10306"/>
                  <a:pt x="7283" y="7283"/>
                </a:cubicBezTo>
                <a:cubicBezTo>
                  <a:pt x="10306" y="4260"/>
                  <a:pt x="14482" y="2391"/>
                  <a:pt x="19095" y="2391"/>
                </a:cubicBezTo>
                <a:cubicBezTo>
                  <a:pt x="19100" y="2391"/>
                  <a:pt x="19105" y="2391"/>
                  <a:pt x="19110" y="2391"/>
                </a:cubicBezTo>
                <a:close/>
                <a:moveTo>
                  <a:pt x="19110" y="2682"/>
                </a:moveTo>
                <a:lnTo>
                  <a:pt x="19110" y="2724"/>
                </a:lnTo>
                <a:cubicBezTo>
                  <a:pt x="19105" y="2724"/>
                  <a:pt x="19100" y="2724"/>
                  <a:pt x="19095" y="2724"/>
                </a:cubicBezTo>
                <a:cubicBezTo>
                  <a:pt x="14575" y="2724"/>
                  <a:pt x="10482" y="4557"/>
                  <a:pt x="7519" y="7519"/>
                </a:cubicBezTo>
                <a:cubicBezTo>
                  <a:pt x="4557" y="10482"/>
                  <a:pt x="2724" y="14575"/>
                  <a:pt x="2724" y="19095"/>
                </a:cubicBezTo>
                <a:cubicBezTo>
                  <a:pt x="2724" y="23616"/>
                  <a:pt x="4557" y="27709"/>
                  <a:pt x="7519" y="30671"/>
                </a:cubicBezTo>
                <a:cubicBezTo>
                  <a:pt x="10482" y="33634"/>
                  <a:pt x="14575" y="35466"/>
                  <a:pt x="19095" y="35466"/>
                </a:cubicBezTo>
                <a:cubicBezTo>
                  <a:pt x="19100" y="35466"/>
                  <a:pt x="19105" y="35466"/>
                  <a:pt x="19110" y="35466"/>
                </a:cubicBezTo>
                <a:lnTo>
                  <a:pt x="19110" y="35509"/>
                </a:lnTo>
                <a:cubicBezTo>
                  <a:pt x="19105" y="35509"/>
                  <a:pt x="19100" y="35509"/>
                  <a:pt x="19095" y="35509"/>
                </a:cubicBezTo>
                <a:cubicBezTo>
                  <a:pt x="14563" y="35509"/>
                  <a:pt x="10460" y="33671"/>
                  <a:pt x="7489" y="30701"/>
                </a:cubicBezTo>
                <a:cubicBezTo>
                  <a:pt x="4519" y="27731"/>
                  <a:pt x="2682" y="23628"/>
                  <a:pt x="2682" y="19095"/>
                </a:cubicBezTo>
                <a:cubicBezTo>
                  <a:pt x="2682" y="14563"/>
                  <a:pt x="4519" y="10460"/>
                  <a:pt x="7489" y="7489"/>
                </a:cubicBezTo>
                <a:cubicBezTo>
                  <a:pt x="10460" y="4519"/>
                  <a:pt x="14563" y="2682"/>
                  <a:pt x="19095" y="2682"/>
                </a:cubicBezTo>
                <a:cubicBezTo>
                  <a:pt x="19100" y="2682"/>
                  <a:pt x="19105" y="2682"/>
                  <a:pt x="19110" y="2682"/>
                </a:cubicBezTo>
                <a:close/>
                <a:moveTo>
                  <a:pt x="19110" y="2970"/>
                </a:moveTo>
                <a:lnTo>
                  <a:pt x="19110" y="3012"/>
                </a:lnTo>
                <a:cubicBezTo>
                  <a:pt x="19105" y="3012"/>
                  <a:pt x="19100" y="3012"/>
                  <a:pt x="19095" y="3012"/>
                </a:cubicBezTo>
                <a:cubicBezTo>
                  <a:pt x="14654" y="3012"/>
                  <a:pt x="10633" y="4812"/>
                  <a:pt x="7723" y="7723"/>
                </a:cubicBezTo>
                <a:cubicBezTo>
                  <a:pt x="4812" y="10633"/>
                  <a:pt x="3012" y="14654"/>
                  <a:pt x="3012" y="19095"/>
                </a:cubicBezTo>
                <a:cubicBezTo>
                  <a:pt x="3012" y="23537"/>
                  <a:pt x="4812" y="27557"/>
                  <a:pt x="7723" y="30468"/>
                </a:cubicBezTo>
                <a:cubicBezTo>
                  <a:pt x="10633" y="33378"/>
                  <a:pt x="14654" y="35179"/>
                  <a:pt x="19095" y="35179"/>
                </a:cubicBezTo>
                <a:cubicBezTo>
                  <a:pt x="19100" y="35179"/>
                  <a:pt x="19105" y="35178"/>
                  <a:pt x="19110" y="35178"/>
                </a:cubicBezTo>
                <a:lnTo>
                  <a:pt x="19110" y="35221"/>
                </a:lnTo>
                <a:cubicBezTo>
                  <a:pt x="19105" y="35221"/>
                  <a:pt x="19100" y="35221"/>
                  <a:pt x="19095" y="35221"/>
                </a:cubicBezTo>
                <a:cubicBezTo>
                  <a:pt x="14642" y="35221"/>
                  <a:pt x="10611" y="33416"/>
                  <a:pt x="7693" y="30498"/>
                </a:cubicBezTo>
                <a:cubicBezTo>
                  <a:pt x="4775" y="27580"/>
                  <a:pt x="2970" y="23548"/>
                  <a:pt x="2970" y="19095"/>
                </a:cubicBezTo>
                <a:cubicBezTo>
                  <a:pt x="2970" y="14642"/>
                  <a:pt x="4775" y="10611"/>
                  <a:pt x="7693" y="7693"/>
                </a:cubicBezTo>
                <a:cubicBezTo>
                  <a:pt x="10611" y="4775"/>
                  <a:pt x="14642" y="2970"/>
                  <a:pt x="19095" y="2970"/>
                </a:cubicBezTo>
                <a:cubicBezTo>
                  <a:pt x="19100" y="2970"/>
                  <a:pt x="19105" y="2970"/>
                  <a:pt x="19110" y="2970"/>
                </a:cubicBezTo>
                <a:close/>
                <a:moveTo>
                  <a:pt x="19110" y="3243"/>
                </a:moveTo>
                <a:lnTo>
                  <a:pt x="19110" y="3285"/>
                </a:lnTo>
                <a:cubicBezTo>
                  <a:pt x="19105" y="3285"/>
                  <a:pt x="19100" y="3285"/>
                  <a:pt x="19095" y="3285"/>
                </a:cubicBezTo>
                <a:cubicBezTo>
                  <a:pt x="14729" y="3285"/>
                  <a:pt x="10777" y="5055"/>
                  <a:pt x="7916" y="7916"/>
                </a:cubicBezTo>
                <a:cubicBezTo>
                  <a:pt x="5055" y="10777"/>
                  <a:pt x="3285" y="14729"/>
                  <a:pt x="3285" y="19095"/>
                </a:cubicBezTo>
                <a:cubicBezTo>
                  <a:pt x="3285" y="23461"/>
                  <a:pt x="5055" y="27414"/>
                  <a:pt x="7916" y="30275"/>
                </a:cubicBezTo>
                <a:cubicBezTo>
                  <a:pt x="10777" y="33136"/>
                  <a:pt x="14729" y="34906"/>
                  <a:pt x="19095" y="34906"/>
                </a:cubicBezTo>
                <a:cubicBezTo>
                  <a:pt x="19100" y="34906"/>
                  <a:pt x="19105" y="34906"/>
                  <a:pt x="19110" y="34906"/>
                </a:cubicBezTo>
                <a:lnTo>
                  <a:pt x="19110" y="34948"/>
                </a:lnTo>
                <a:cubicBezTo>
                  <a:pt x="19105" y="34948"/>
                  <a:pt x="19100" y="34948"/>
                  <a:pt x="19095" y="34948"/>
                </a:cubicBezTo>
                <a:cubicBezTo>
                  <a:pt x="14718" y="34948"/>
                  <a:pt x="10755" y="33174"/>
                  <a:pt x="7886" y="30305"/>
                </a:cubicBezTo>
                <a:cubicBezTo>
                  <a:pt x="5017" y="27436"/>
                  <a:pt x="3243" y="23473"/>
                  <a:pt x="3243" y="19095"/>
                </a:cubicBezTo>
                <a:cubicBezTo>
                  <a:pt x="3243" y="14718"/>
                  <a:pt x="5017" y="10755"/>
                  <a:pt x="7886" y="7886"/>
                </a:cubicBezTo>
                <a:cubicBezTo>
                  <a:pt x="10755" y="5017"/>
                  <a:pt x="14718" y="3243"/>
                  <a:pt x="19095" y="3243"/>
                </a:cubicBezTo>
                <a:cubicBezTo>
                  <a:pt x="19100" y="3243"/>
                  <a:pt x="19105" y="3243"/>
                  <a:pt x="19110" y="3243"/>
                </a:cubicBezTo>
                <a:close/>
                <a:moveTo>
                  <a:pt x="19110" y="3495"/>
                </a:moveTo>
                <a:lnTo>
                  <a:pt x="19110" y="3537"/>
                </a:lnTo>
                <a:cubicBezTo>
                  <a:pt x="19105" y="3537"/>
                  <a:pt x="19100" y="3537"/>
                  <a:pt x="19095" y="3537"/>
                </a:cubicBezTo>
                <a:cubicBezTo>
                  <a:pt x="14799" y="3537"/>
                  <a:pt x="10909" y="5279"/>
                  <a:pt x="8094" y="8094"/>
                </a:cubicBezTo>
                <a:cubicBezTo>
                  <a:pt x="5279" y="10909"/>
                  <a:pt x="3537" y="14799"/>
                  <a:pt x="3537" y="19095"/>
                </a:cubicBezTo>
                <a:cubicBezTo>
                  <a:pt x="3537" y="23392"/>
                  <a:pt x="5279" y="27281"/>
                  <a:pt x="8094" y="30097"/>
                </a:cubicBezTo>
                <a:cubicBezTo>
                  <a:pt x="10909" y="32912"/>
                  <a:pt x="14799" y="34653"/>
                  <a:pt x="19095" y="34653"/>
                </a:cubicBezTo>
                <a:cubicBezTo>
                  <a:pt x="19100" y="34653"/>
                  <a:pt x="19105" y="34653"/>
                  <a:pt x="19110" y="34653"/>
                </a:cubicBezTo>
                <a:lnTo>
                  <a:pt x="19110" y="34696"/>
                </a:lnTo>
                <a:cubicBezTo>
                  <a:pt x="19105" y="34696"/>
                  <a:pt x="19100" y="34696"/>
                  <a:pt x="19095" y="34696"/>
                </a:cubicBezTo>
                <a:cubicBezTo>
                  <a:pt x="14787" y="34696"/>
                  <a:pt x="10887" y="32950"/>
                  <a:pt x="8064" y="30127"/>
                </a:cubicBezTo>
                <a:cubicBezTo>
                  <a:pt x="5241" y="27303"/>
                  <a:pt x="3495" y="23403"/>
                  <a:pt x="3495" y="19095"/>
                </a:cubicBezTo>
                <a:cubicBezTo>
                  <a:pt x="3495" y="14787"/>
                  <a:pt x="5241" y="10887"/>
                  <a:pt x="8064" y="8064"/>
                </a:cubicBezTo>
                <a:cubicBezTo>
                  <a:pt x="10887" y="5241"/>
                  <a:pt x="14787" y="3495"/>
                  <a:pt x="19095" y="3495"/>
                </a:cubicBezTo>
                <a:cubicBezTo>
                  <a:pt x="19100" y="3495"/>
                  <a:pt x="19105" y="3495"/>
                  <a:pt x="19110" y="3495"/>
                </a:cubicBezTo>
                <a:close/>
                <a:moveTo>
                  <a:pt x="19110" y="3754"/>
                </a:moveTo>
                <a:lnTo>
                  <a:pt x="19110" y="3796"/>
                </a:lnTo>
                <a:cubicBezTo>
                  <a:pt x="19105" y="3796"/>
                  <a:pt x="19100" y="3796"/>
                  <a:pt x="19095" y="3796"/>
                </a:cubicBezTo>
                <a:cubicBezTo>
                  <a:pt x="14870" y="3796"/>
                  <a:pt x="11046" y="5508"/>
                  <a:pt x="8277" y="8277"/>
                </a:cubicBezTo>
                <a:cubicBezTo>
                  <a:pt x="5508" y="11046"/>
                  <a:pt x="3796" y="14870"/>
                  <a:pt x="3796" y="19095"/>
                </a:cubicBezTo>
                <a:cubicBezTo>
                  <a:pt x="3796" y="23320"/>
                  <a:pt x="5508" y="27145"/>
                  <a:pt x="8277" y="29914"/>
                </a:cubicBezTo>
                <a:cubicBezTo>
                  <a:pt x="11046" y="32682"/>
                  <a:pt x="14870" y="34395"/>
                  <a:pt x="19095" y="34395"/>
                </a:cubicBezTo>
                <a:cubicBezTo>
                  <a:pt x="19100" y="34395"/>
                  <a:pt x="19105" y="34395"/>
                  <a:pt x="19110" y="34395"/>
                </a:cubicBezTo>
                <a:lnTo>
                  <a:pt x="19110" y="34437"/>
                </a:lnTo>
                <a:cubicBezTo>
                  <a:pt x="19105" y="34437"/>
                  <a:pt x="19100" y="34437"/>
                  <a:pt x="19095" y="34437"/>
                </a:cubicBezTo>
                <a:cubicBezTo>
                  <a:pt x="14859" y="34437"/>
                  <a:pt x="11023" y="32720"/>
                  <a:pt x="8247" y="29943"/>
                </a:cubicBezTo>
                <a:cubicBezTo>
                  <a:pt x="5471" y="27167"/>
                  <a:pt x="3754" y="23332"/>
                  <a:pt x="3754" y="19095"/>
                </a:cubicBezTo>
                <a:cubicBezTo>
                  <a:pt x="3754" y="14859"/>
                  <a:pt x="5471" y="11023"/>
                  <a:pt x="8247" y="8247"/>
                </a:cubicBezTo>
                <a:cubicBezTo>
                  <a:pt x="11023" y="5471"/>
                  <a:pt x="14859" y="3754"/>
                  <a:pt x="19095" y="3754"/>
                </a:cubicBezTo>
                <a:cubicBezTo>
                  <a:pt x="19100" y="3754"/>
                  <a:pt x="19105" y="3754"/>
                  <a:pt x="19110" y="3754"/>
                </a:cubicBezTo>
                <a:close/>
                <a:moveTo>
                  <a:pt x="19110" y="4020"/>
                </a:moveTo>
                <a:lnTo>
                  <a:pt x="19110" y="4062"/>
                </a:lnTo>
                <a:cubicBezTo>
                  <a:pt x="19105" y="4062"/>
                  <a:pt x="19100" y="4062"/>
                  <a:pt x="19095" y="4062"/>
                </a:cubicBezTo>
                <a:cubicBezTo>
                  <a:pt x="14944" y="4062"/>
                  <a:pt x="11186" y="5745"/>
                  <a:pt x="8465" y="8465"/>
                </a:cubicBezTo>
                <a:cubicBezTo>
                  <a:pt x="5745" y="11186"/>
                  <a:pt x="4062" y="14944"/>
                  <a:pt x="4062" y="19095"/>
                </a:cubicBezTo>
                <a:cubicBezTo>
                  <a:pt x="4062" y="23247"/>
                  <a:pt x="5745" y="27005"/>
                  <a:pt x="8465" y="29725"/>
                </a:cubicBezTo>
                <a:cubicBezTo>
                  <a:pt x="11186" y="32446"/>
                  <a:pt x="14944" y="34128"/>
                  <a:pt x="19095" y="34128"/>
                </a:cubicBezTo>
                <a:cubicBezTo>
                  <a:pt x="19100" y="34128"/>
                  <a:pt x="19105" y="34128"/>
                  <a:pt x="19110" y="34128"/>
                </a:cubicBezTo>
                <a:lnTo>
                  <a:pt x="19110" y="34171"/>
                </a:lnTo>
                <a:cubicBezTo>
                  <a:pt x="19105" y="34171"/>
                  <a:pt x="19100" y="34171"/>
                  <a:pt x="19095" y="34171"/>
                </a:cubicBezTo>
                <a:cubicBezTo>
                  <a:pt x="14932" y="34171"/>
                  <a:pt x="11163" y="32483"/>
                  <a:pt x="8435" y="29755"/>
                </a:cubicBezTo>
                <a:cubicBezTo>
                  <a:pt x="5707" y="27027"/>
                  <a:pt x="4020" y="23258"/>
                  <a:pt x="4020" y="19095"/>
                </a:cubicBezTo>
                <a:cubicBezTo>
                  <a:pt x="4020" y="14932"/>
                  <a:pt x="5707" y="11163"/>
                  <a:pt x="8435" y="8435"/>
                </a:cubicBezTo>
                <a:cubicBezTo>
                  <a:pt x="11163" y="5707"/>
                  <a:pt x="14932" y="4020"/>
                  <a:pt x="19095" y="4020"/>
                </a:cubicBezTo>
                <a:cubicBezTo>
                  <a:pt x="19100" y="4020"/>
                  <a:pt x="19105" y="4020"/>
                  <a:pt x="19110" y="4020"/>
                </a:cubicBezTo>
                <a:close/>
                <a:moveTo>
                  <a:pt x="19110" y="4270"/>
                </a:moveTo>
                <a:lnTo>
                  <a:pt x="19110" y="4313"/>
                </a:lnTo>
                <a:cubicBezTo>
                  <a:pt x="19105" y="4313"/>
                  <a:pt x="19100" y="4312"/>
                  <a:pt x="19095" y="4312"/>
                </a:cubicBezTo>
                <a:cubicBezTo>
                  <a:pt x="15013" y="4312"/>
                  <a:pt x="11317" y="5967"/>
                  <a:pt x="8642" y="8642"/>
                </a:cubicBezTo>
                <a:cubicBezTo>
                  <a:pt x="5967" y="11317"/>
                  <a:pt x="4312" y="15013"/>
                  <a:pt x="4312" y="19095"/>
                </a:cubicBezTo>
                <a:cubicBezTo>
                  <a:pt x="4312" y="23177"/>
                  <a:pt x="5967" y="26873"/>
                  <a:pt x="8642" y="29548"/>
                </a:cubicBezTo>
                <a:cubicBezTo>
                  <a:pt x="11317" y="32223"/>
                  <a:pt x="15013" y="33878"/>
                  <a:pt x="19095" y="33878"/>
                </a:cubicBezTo>
                <a:cubicBezTo>
                  <a:pt x="19100" y="33878"/>
                  <a:pt x="19105" y="33878"/>
                  <a:pt x="19110" y="33878"/>
                </a:cubicBezTo>
                <a:lnTo>
                  <a:pt x="19110" y="33920"/>
                </a:lnTo>
                <a:cubicBezTo>
                  <a:pt x="19105" y="33920"/>
                  <a:pt x="19100" y="33920"/>
                  <a:pt x="19095" y="33920"/>
                </a:cubicBezTo>
                <a:cubicBezTo>
                  <a:pt x="15001" y="33920"/>
                  <a:pt x="11295" y="32261"/>
                  <a:pt x="8612" y="29578"/>
                </a:cubicBezTo>
                <a:cubicBezTo>
                  <a:pt x="5930" y="26895"/>
                  <a:pt x="4270" y="23189"/>
                  <a:pt x="4270" y="19095"/>
                </a:cubicBezTo>
                <a:cubicBezTo>
                  <a:pt x="4270" y="15001"/>
                  <a:pt x="5930" y="11295"/>
                  <a:pt x="8612" y="8612"/>
                </a:cubicBezTo>
                <a:cubicBezTo>
                  <a:pt x="11295" y="5930"/>
                  <a:pt x="15001" y="4270"/>
                  <a:pt x="19095" y="4270"/>
                </a:cubicBezTo>
                <a:cubicBezTo>
                  <a:pt x="19100" y="4270"/>
                  <a:pt x="19105" y="4270"/>
                  <a:pt x="19110" y="4270"/>
                </a:cubicBezTo>
                <a:close/>
                <a:moveTo>
                  <a:pt x="19110" y="4522"/>
                </a:moveTo>
                <a:lnTo>
                  <a:pt x="19110" y="4564"/>
                </a:lnTo>
                <a:cubicBezTo>
                  <a:pt x="19105" y="4564"/>
                  <a:pt x="19100" y="4564"/>
                  <a:pt x="19095" y="4564"/>
                </a:cubicBezTo>
                <a:cubicBezTo>
                  <a:pt x="15083" y="4564"/>
                  <a:pt x="11450" y="6191"/>
                  <a:pt x="8820" y="8820"/>
                </a:cubicBezTo>
                <a:cubicBezTo>
                  <a:pt x="6191" y="11450"/>
                  <a:pt x="4564" y="15083"/>
                  <a:pt x="4564" y="19095"/>
                </a:cubicBezTo>
                <a:cubicBezTo>
                  <a:pt x="4564" y="23108"/>
                  <a:pt x="6191" y="26741"/>
                  <a:pt x="8820" y="29370"/>
                </a:cubicBezTo>
                <a:cubicBezTo>
                  <a:pt x="11450" y="32000"/>
                  <a:pt x="15083" y="33626"/>
                  <a:pt x="19095" y="33626"/>
                </a:cubicBezTo>
                <a:cubicBezTo>
                  <a:pt x="19100" y="33626"/>
                  <a:pt x="19105" y="33626"/>
                  <a:pt x="19110" y="33626"/>
                </a:cubicBezTo>
                <a:lnTo>
                  <a:pt x="19110" y="33669"/>
                </a:lnTo>
                <a:cubicBezTo>
                  <a:pt x="19105" y="33669"/>
                  <a:pt x="19100" y="33669"/>
                  <a:pt x="19095" y="33669"/>
                </a:cubicBezTo>
                <a:cubicBezTo>
                  <a:pt x="15071" y="33669"/>
                  <a:pt x="11428" y="32037"/>
                  <a:pt x="8790" y="29400"/>
                </a:cubicBezTo>
                <a:cubicBezTo>
                  <a:pt x="6153" y="26763"/>
                  <a:pt x="4522" y="23120"/>
                  <a:pt x="4522" y="19095"/>
                </a:cubicBezTo>
                <a:cubicBezTo>
                  <a:pt x="4522" y="15071"/>
                  <a:pt x="6153" y="11428"/>
                  <a:pt x="8790" y="8790"/>
                </a:cubicBezTo>
                <a:cubicBezTo>
                  <a:pt x="11428" y="6153"/>
                  <a:pt x="15071" y="4522"/>
                  <a:pt x="19095" y="4522"/>
                </a:cubicBezTo>
                <a:cubicBezTo>
                  <a:pt x="19100" y="4522"/>
                  <a:pt x="19105" y="4522"/>
                  <a:pt x="19110" y="4522"/>
                </a:cubicBezTo>
                <a:close/>
                <a:moveTo>
                  <a:pt x="19110" y="4784"/>
                </a:moveTo>
                <a:lnTo>
                  <a:pt x="19110" y="4827"/>
                </a:lnTo>
                <a:cubicBezTo>
                  <a:pt x="19105" y="4827"/>
                  <a:pt x="19100" y="4827"/>
                  <a:pt x="19095" y="4827"/>
                </a:cubicBezTo>
                <a:cubicBezTo>
                  <a:pt x="15155" y="4827"/>
                  <a:pt x="11588" y="6424"/>
                  <a:pt x="9006" y="9006"/>
                </a:cubicBezTo>
                <a:cubicBezTo>
                  <a:pt x="6424" y="11588"/>
                  <a:pt x="4827" y="15155"/>
                  <a:pt x="4827" y="19095"/>
                </a:cubicBezTo>
                <a:cubicBezTo>
                  <a:pt x="4827" y="23035"/>
                  <a:pt x="6424" y="26603"/>
                  <a:pt x="9006" y="29185"/>
                </a:cubicBezTo>
                <a:cubicBezTo>
                  <a:pt x="11588" y="31767"/>
                  <a:pt x="15155" y="33364"/>
                  <a:pt x="19095" y="33364"/>
                </a:cubicBezTo>
                <a:cubicBezTo>
                  <a:pt x="19100" y="33364"/>
                  <a:pt x="19105" y="33364"/>
                  <a:pt x="19110" y="33364"/>
                </a:cubicBezTo>
                <a:lnTo>
                  <a:pt x="19110" y="33406"/>
                </a:lnTo>
                <a:cubicBezTo>
                  <a:pt x="19105" y="33406"/>
                  <a:pt x="19100" y="33406"/>
                  <a:pt x="19095" y="33406"/>
                </a:cubicBezTo>
                <a:cubicBezTo>
                  <a:pt x="15143" y="33406"/>
                  <a:pt x="11566" y="31804"/>
                  <a:pt x="8976" y="29215"/>
                </a:cubicBezTo>
                <a:cubicBezTo>
                  <a:pt x="6386" y="26625"/>
                  <a:pt x="4784" y="23047"/>
                  <a:pt x="4784" y="19095"/>
                </a:cubicBezTo>
                <a:cubicBezTo>
                  <a:pt x="4784" y="15143"/>
                  <a:pt x="6386" y="11566"/>
                  <a:pt x="8976" y="8976"/>
                </a:cubicBezTo>
                <a:cubicBezTo>
                  <a:pt x="11566" y="6386"/>
                  <a:pt x="15143" y="4784"/>
                  <a:pt x="19095" y="4784"/>
                </a:cubicBezTo>
                <a:cubicBezTo>
                  <a:pt x="19100" y="4784"/>
                  <a:pt x="19105" y="4784"/>
                  <a:pt x="19110" y="4784"/>
                </a:cubicBezTo>
                <a:close/>
                <a:moveTo>
                  <a:pt x="19110" y="5032"/>
                </a:moveTo>
                <a:lnTo>
                  <a:pt x="19110" y="5075"/>
                </a:lnTo>
                <a:cubicBezTo>
                  <a:pt x="19105" y="5075"/>
                  <a:pt x="19100" y="5074"/>
                  <a:pt x="19095" y="5074"/>
                </a:cubicBezTo>
                <a:cubicBezTo>
                  <a:pt x="15224" y="5074"/>
                  <a:pt x="11718" y="6644"/>
                  <a:pt x="9181" y="9181"/>
                </a:cubicBezTo>
                <a:cubicBezTo>
                  <a:pt x="6644" y="11718"/>
                  <a:pt x="5074" y="15224"/>
                  <a:pt x="5074" y="19095"/>
                </a:cubicBezTo>
                <a:cubicBezTo>
                  <a:pt x="5074" y="22967"/>
                  <a:pt x="6644" y="26472"/>
                  <a:pt x="9181" y="29009"/>
                </a:cubicBezTo>
                <a:cubicBezTo>
                  <a:pt x="11718" y="31547"/>
                  <a:pt x="15224" y="33116"/>
                  <a:pt x="19095" y="33116"/>
                </a:cubicBezTo>
                <a:cubicBezTo>
                  <a:pt x="19100" y="33116"/>
                  <a:pt x="19105" y="33116"/>
                  <a:pt x="19110" y="33116"/>
                </a:cubicBezTo>
                <a:lnTo>
                  <a:pt x="19110" y="33158"/>
                </a:lnTo>
                <a:cubicBezTo>
                  <a:pt x="19105" y="33158"/>
                  <a:pt x="19100" y="33158"/>
                  <a:pt x="19095" y="33158"/>
                </a:cubicBezTo>
                <a:cubicBezTo>
                  <a:pt x="15212" y="33158"/>
                  <a:pt x="11696" y="31584"/>
                  <a:pt x="9151" y="29039"/>
                </a:cubicBezTo>
                <a:cubicBezTo>
                  <a:pt x="6606" y="26494"/>
                  <a:pt x="5032" y="22979"/>
                  <a:pt x="5032" y="19095"/>
                </a:cubicBezTo>
                <a:cubicBezTo>
                  <a:pt x="5032" y="15212"/>
                  <a:pt x="6606" y="11696"/>
                  <a:pt x="9151" y="9151"/>
                </a:cubicBezTo>
                <a:cubicBezTo>
                  <a:pt x="11696" y="6606"/>
                  <a:pt x="15212" y="5032"/>
                  <a:pt x="19095" y="5032"/>
                </a:cubicBezTo>
                <a:cubicBezTo>
                  <a:pt x="19100" y="5032"/>
                  <a:pt x="19105" y="5032"/>
                  <a:pt x="19110" y="5032"/>
                </a:cubicBezTo>
                <a:close/>
                <a:moveTo>
                  <a:pt x="19110" y="5303"/>
                </a:moveTo>
                <a:lnTo>
                  <a:pt x="19110" y="5346"/>
                </a:lnTo>
                <a:cubicBezTo>
                  <a:pt x="19105" y="5345"/>
                  <a:pt x="19100" y="5345"/>
                  <a:pt x="19095" y="5345"/>
                </a:cubicBezTo>
                <a:cubicBezTo>
                  <a:pt x="15298" y="5345"/>
                  <a:pt x="11861" y="6884"/>
                  <a:pt x="9373" y="9373"/>
                </a:cubicBezTo>
                <a:cubicBezTo>
                  <a:pt x="6884" y="11861"/>
                  <a:pt x="5345" y="15298"/>
                  <a:pt x="5345" y="19095"/>
                </a:cubicBezTo>
                <a:cubicBezTo>
                  <a:pt x="5345" y="22892"/>
                  <a:pt x="6884" y="26330"/>
                  <a:pt x="9373" y="28818"/>
                </a:cubicBezTo>
                <a:cubicBezTo>
                  <a:pt x="11861" y="31306"/>
                  <a:pt x="15298" y="32845"/>
                  <a:pt x="19095" y="32845"/>
                </a:cubicBezTo>
                <a:cubicBezTo>
                  <a:pt x="19100" y="32845"/>
                  <a:pt x="19105" y="32845"/>
                  <a:pt x="19110" y="32845"/>
                </a:cubicBezTo>
                <a:lnTo>
                  <a:pt x="19110" y="32887"/>
                </a:lnTo>
                <a:cubicBezTo>
                  <a:pt x="19105" y="32887"/>
                  <a:pt x="19100" y="32887"/>
                  <a:pt x="19095" y="32887"/>
                </a:cubicBezTo>
                <a:cubicBezTo>
                  <a:pt x="15287" y="32887"/>
                  <a:pt x="11839" y="31344"/>
                  <a:pt x="9343" y="28848"/>
                </a:cubicBezTo>
                <a:cubicBezTo>
                  <a:pt x="6847" y="26352"/>
                  <a:pt x="5303" y="22904"/>
                  <a:pt x="5303" y="19095"/>
                </a:cubicBezTo>
                <a:cubicBezTo>
                  <a:pt x="5303" y="15287"/>
                  <a:pt x="6847" y="11839"/>
                  <a:pt x="9343" y="9343"/>
                </a:cubicBezTo>
                <a:cubicBezTo>
                  <a:pt x="11839" y="6847"/>
                  <a:pt x="15287" y="5303"/>
                  <a:pt x="19095" y="5303"/>
                </a:cubicBezTo>
                <a:cubicBezTo>
                  <a:pt x="19100" y="5303"/>
                  <a:pt x="19105" y="5303"/>
                  <a:pt x="19110" y="5303"/>
                </a:cubicBezTo>
                <a:close/>
                <a:moveTo>
                  <a:pt x="19110" y="5561"/>
                </a:moveTo>
                <a:lnTo>
                  <a:pt x="19110" y="5603"/>
                </a:lnTo>
                <a:cubicBezTo>
                  <a:pt x="19105" y="5603"/>
                  <a:pt x="19100" y="5603"/>
                  <a:pt x="19095" y="5603"/>
                </a:cubicBezTo>
                <a:cubicBezTo>
                  <a:pt x="15369" y="5603"/>
                  <a:pt x="11996" y="7113"/>
                  <a:pt x="9555" y="9555"/>
                </a:cubicBezTo>
                <a:cubicBezTo>
                  <a:pt x="7113" y="11996"/>
                  <a:pt x="5603" y="15369"/>
                  <a:pt x="5603" y="19095"/>
                </a:cubicBezTo>
                <a:cubicBezTo>
                  <a:pt x="5603" y="22821"/>
                  <a:pt x="7113" y="26194"/>
                  <a:pt x="9555" y="28636"/>
                </a:cubicBezTo>
                <a:cubicBezTo>
                  <a:pt x="11996" y="31077"/>
                  <a:pt x="15369" y="32588"/>
                  <a:pt x="19095" y="32588"/>
                </a:cubicBezTo>
                <a:cubicBezTo>
                  <a:pt x="19100" y="32588"/>
                  <a:pt x="19105" y="32588"/>
                  <a:pt x="19110" y="32588"/>
                </a:cubicBezTo>
                <a:lnTo>
                  <a:pt x="19110" y="32630"/>
                </a:lnTo>
                <a:cubicBezTo>
                  <a:pt x="19105" y="32630"/>
                  <a:pt x="19100" y="32630"/>
                  <a:pt x="19095" y="32630"/>
                </a:cubicBezTo>
                <a:cubicBezTo>
                  <a:pt x="15358" y="32630"/>
                  <a:pt x="11974" y="31115"/>
                  <a:pt x="9525" y="28666"/>
                </a:cubicBezTo>
                <a:cubicBezTo>
                  <a:pt x="7076" y="26216"/>
                  <a:pt x="5561" y="22833"/>
                  <a:pt x="5561" y="19095"/>
                </a:cubicBezTo>
                <a:cubicBezTo>
                  <a:pt x="5561" y="15358"/>
                  <a:pt x="7076" y="11974"/>
                  <a:pt x="9525" y="9525"/>
                </a:cubicBezTo>
                <a:cubicBezTo>
                  <a:pt x="11974" y="7076"/>
                  <a:pt x="15358" y="5561"/>
                  <a:pt x="19095" y="5561"/>
                </a:cubicBezTo>
                <a:cubicBezTo>
                  <a:pt x="19100" y="5561"/>
                  <a:pt x="19105" y="5561"/>
                  <a:pt x="19110" y="5561"/>
                </a:cubicBezTo>
                <a:close/>
                <a:moveTo>
                  <a:pt x="19110" y="5806"/>
                </a:moveTo>
                <a:lnTo>
                  <a:pt x="19110" y="5849"/>
                </a:lnTo>
                <a:cubicBezTo>
                  <a:pt x="19105" y="5849"/>
                  <a:pt x="19100" y="5848"/>
                  <a:pt x="19095" y="5848"/>
                </a:cubicBezTo>
                <a:cubicBezTo>
                  <a:pt x="15437" y="5848"/>
                  <a:pt x="12126" y="7331"/>
                  <a:pt x="9728" y="9728"/>
                </a:cubicBezTo>
                <a:cubicBezTo>
                  <a:pt x="7331" y="12126"/>
                  <a:pt x="5848" y="15437"/>
                  <a:pt x="5848" y="19095"/>
                </a:cubicBezTo>
                <a:cubicBezTo>
                  <a:pt x="5848" y="22753"/>
                  <a:pt x="7331" y="26065"/>
                  <a:pt x="9728" y="28462"/>
                </a:cubicBezTo>
                <a:cubicBezTo>
                  <a:pt x="12126" y="30859"/>
                  <a:pt x="15437" y="32342"/>
                  <a:pt x="19095" y="32342"/>
                </a:cubicBezTo>
                <a:cubicBezTo>
                  <a:pt x="19100" y="32342"/>
                  <a:pt x="19105" y="32342"/>
                  <a:pt x="19110" y="32342"/>
                </a:cubicBezTo>
                <a:lnTo>
                  <a:pt x="19110" y="32384"/>
                </a:lnTo>
                <a:cubicBezTo>
                  <a:pt x="19105" y="32384"/>
                  <a:pt x="19100" y="32384"/>
                  <a:pt x="19095" y="32384"/>
                </a:cubicBezTo>
                <a:cubicBezTo>
                  <a:pt x="15426" y="32384"/>
                  <a:pt x="12103" y="30897"/>
                  <a:pt x="9698" y="28492"/>
                </a:cubicBezTo>
                <a:cubicBezTo>
                  <a:pt x="7294" y="26087"/>
                  <a:pt x="5806" y="22765"/>
                  <a:pt x="5806" y="19095"/>
                </a:cubicBezTo>
                <a:cubicBezTo>
                  <a:pt x="5806" y="15426"/>
                  <a:pt x="7294" y="12103"/>
                  <a:pt x="9698" y="9698"/>
                </a:cubicBezTo>
                <a:cubicBezTo>
                  <a:pt x="12103" y="7294"/>
                  <a:pt x="15426" y="5806"/>
                  <a:pt x="19095" y="5806"/>
                </a:cubicBezTo>
                <a:cubicBezTo>
                  <a:pt x="19100" y="5806"/>
                  <a:pt x="19105" y="5806"/>
                  <a:pt x="19110" y="5806"/>
                </a:cubicBezTo>
                <a:close/>
                <a:moveTo>
                  <a:pt x="19110" y="6074"/>
                </a:moveTo>
                <a:lnTo>
                  <a:pt x="19110" y="6116"/>
                </a:lnTo>
                <a:cubicBezTo>
                  <a:pt x="19105" y="6116"/>
                  <a:pt x="19100" y="6116"/>
                  <a:pt x="19095" y="6116"/>
                </a:cubicBezTo>
                <a:cubicBezTo>
                  <a:pt x="15511" y="6116"/>
                  <a:pt x="12266" y="7569"/>
                  <a:pt x="9917" y="9917"/>
                </a:cubicBezTo>
                <a:cubicBezTo>
                  <a:pt x="7569" y="12266"/>
                  <a:pt x="6116" y="15511"/>
                  <a:pt x="6116" y="19095"/>
                </a:cubicBezTo>
                <a:cubicBezTo>
                  <a:pt x="6116" y="22679"/>
                  <a:pt x="7569" y="25924"/>
                  <a:pt x="9917" y="28273"/>
                </a:cubicBezTo>
                <a:cubicBezTo>
                  <a:pt x="12266" y="30622"/>
                  <a:pt x="15511" y="32075"/>
                  <a:pt x="19095" y="32075"/>
                </a:cubicBezTo>
                <a:cubicBezTo>
                  <a:pt x="19100" y="32075"/>
                  <a:pt x="19105" y="32075"/>
                  <a:pt x="19110" y="32075"/>
                </a:cubicBezTo>
                <a:lnTo>
                  <a:pt x="19110" y="32117"/>
                </a:lnTo>
                <a:cubicBezTo>
                  <a:pt x="19105" y="32117"/>
                  <a:pt x="19100" y="32117"/>
                  <a:pt x="19095" y="32117"/>
                </a:cubicBezTo>
                <a:cubicBezTo>
                  <a:pt x="15499" y="32117"/>
                  <a:pt x="12244" y="30659"/>
                  <a:pt x="9888" y="28303"/>
                </a:cubicBezTo>
                <a:cubicBezTo>
                  <a:pt x="7531" y="25947"/>
                  <a:pt x="6074" y="22691"/>
                  <a:pt x="6074" y="19095"/>
                </a:cubicBezTo>
                <a:cubicBezTo>
                  <a:pt x="6074" y="15499"/>
                  <a:pt x="7531" y="12244"/>
                  <a:pt x="9888" y="9888"/>
                </a:cubicBezTo>
                <a:cubicBezTo>
                  <a:pt x="12244" y="7531"/>
                  <a:pt x="15499" y="6074"/>
                  <a:pt x="19095" y="6074"/>
                </a:cubicBezTo>
                <a:cubicBezTo>
                  <a:pt x="19100" y="6074"/>
                  <a:pt x="19105" y="6074"/>
                  <a:pt x="19110" y="6074"/>
                </a:cubicBezTo>
                <a:close/>
                <a:moveTo>
                  <a:pt x="19110" y="6345"/>
                </a:moveTo>
                <a:lnTo>
                  <a:pt x="19110" y="6388"/>
                </a:lnTo>
                <a:cubicBezTo>
                  <a:pt x="19105" y="6388"/>
                  <a:pt x="19100" y="6388"/>
                  <a:pt x="19095" y="6388"/>
                </a:cubicBezTo>
                <a:cubicBezTo>
                  <a:pt x="15586" y="6388"/>
                  <a:pt x="12409" y="7810"/>
                  <a:pt x="10110" y="10110"/>
                </a:cubicBezTo>
                <a:cubicBezTo>
                  <a:pt x="7810" y="12409"/>
                  <a:pt x="6388" y="15586"/>
                  <a:pt x="6388" y="19095"/>
                </a:cubicBezTo>
                <a:cubicBezTo>
                  <a:pt x="6388" y="22604"/>
                  <a:pt x="7810" y="25781"/>
                  <a:pt x="10110" y="28081"/>
                </a:cubicBezTo>
                <a:cubicBezTo>
                  <a:pt x="12409" y="30381"/>
                  <a:pt x="15586" y="31803"/>
                  <a:pt x="19095" y="31803"/>
                </a:cubicBezTo>
                <a:cubicBezTo>
                  <a:pt x="19100" y="31803"/>
                  <a:pt x="19105" y="31803"/>
                  <a:pt x="19110" y="31803"/>
                </a:cubicBezTo>
                <a:lnTo>
                  <a:pt x="19110" y="31845"/>
                </a:lnTo>
                <a:cubicBezTo>
                  <a:pt x="19105" y="31845"/>
                  <a:pt x="19100" y="31845"/>
                  <a:pt x="19095" y="31845"/>
                </a:cubicBezTo>
                <a:cubicBezTo>
                  <a:pt x="15574" y="31845"/>
                  <a:pt x="12387" y="30418"/>
                  <a:pt x="10080" y="28111"/>
                </a:cubicBezTo>
                <a:cubicBezTo>
                  <a:pt x="7772" y="25804"/>
                  <a:pt x="6345" y="22616"/>
                  <a:pt x="6345" y="19095"/>
                </a:cubicBezTo>
                <a:cubicBezTo>
                  <a:pt x="6345" y="15574"/>
                  <a:pt x="7772" y="12387"/>
                  <a:pt x="10080" y="10080"/>
                </a:cubicBezTo>
                <a:cubicBezTo>
                  <a:pt x="12387" y="7772"/>
                  <a:pt x="15574" y="6345"/>
                  <a:pt x="19095" y="6345"/>
                </a:cubicBezTo>
                <a:cubicBezTo>
                  <a:pt x="19100" y="6345"/>
                  <a:pt x="19105" y="6345"/>
                  <a:pt x="19110" y="6345"/>
                </a:cubicBezTo>
                <a:close/>
                <a:moveTo>
                  <a:pt x="19110" y="6632"/>
                </a:moveTo>
                <a:lnTo>
                  <a:pt x="19110" y="6675"/>
                </a:lnTo>
                <a:cubicBezTo>
                  <a:pt x="19105" y="6675"/>
                  <a:pt x="19100" y="6675"/>
                  <a:pt x="19095" y="6675"/>
                </a:cubicBezTo>
                <a:cubicBezTo>
                  <a:pt x="15665" y="6675"/>
                  <a:pt x="12560" y="8065"/>
                  <a:pt x="10313" y="10313"/>
                </a:cubicBezTo>
                <a:cubicBezTo>
                  <a:pt x="8065" y="12560"/>
                  <a:pt x="6675" y="15665"/>
                  <a:pt x="6675" y="19095"/>
                </a:cubicBezTo>
                <a:cubicBezTo>
                  <a:pt x="6675" y="22525"/>
                  <a:pt x="8065" y="25630"/>
                  <a:pt x="10313" y="27878"/>
                </a:cubicBezTo>
                <a:cubicBezTo>
                  <a:pt x="12560" y="30126"/>
                  <a:pt x="15665" y="31516"/>
                  <a:pt x="19095" y="31516"/>
                </a:cubicBezTo>
                <a:cubicBezTo>
                  <a:pt x="19100" y="31516"/>
                  <a:pt x="19105" y="31516"/>
                  <a:pt x="19110" y="31516"/>
                </a:cubicBezTo>
                <a:lnTo>
                  <a:pt x="19110" y="31558"/>
                </a:lnTo>
                <a:cubicBezTo>
                  <a:pt x="19105" y="31558"/>
                  <a:pt x="19100" y="31558"/>
                  <a:pt x="19095" y="31558"/>
                </a:cubicBezTo>
                <a:cubicBezTo>
                  <a:pt x="15654" y="31558"/>
                  <a:pt x="12538" y="30163"/>
                  <a:pt x="10283" y="27908"/>
                </a:cubicBezTo>
                <a:cubicBezTo>
                  <a:pt x="8027" y="25653"/>
                  <a:pt x="6632" y="22537"/>
                  <a:pt x="6632" y="19095"/>
                </a:cubicBezTo>
                <a:cubicBezTo>
                  <a:pt x="6632" y="15654"/>
                  <a:pt x="8027" y="12538"/>
                  <a:pt x="10283" y="10283"/>
                </a:cubicBezTo>
                <a:cubicBezTo>
                  <a:pt x="12538" y="8027"/>
                  <a:pt x="15654" y="6632"/>
                  <a:pt x="19095" y="6632"/>
                </a:cubicBezTo>
                <a:cubicBezTo>
                  <a:pt x="19100" y="6632"/>
                  <a:pt x="19105" y="6632"/>
                  <a:pt x="19110" y="6632"/>
                </a:cubicBezTo>
                <a:close/>
                <a:moveTo>
                  <a:pt x="19110" y="6922"/>
                </a:moveTo>
                <a:lnTo>
                  <a:pt x="19110" y="6964"/>
                </a:lnTo>
                <a:cubicBezTo>
                  <a:pt x="19105" y="6964"/>
                  <a:pt x="19100" y="6964"/>
                  <a:pt x="19095" y="6964"/>
                </a:cubicBezTo>
                <a:cubicBezTo>
                  <a:pt x="15745" y="6964"/>
                  <a:pt x="12713" y="8322"/>
                  <a:pt x="10517" y="10517"/>
                </a:cubicBezTo>
                <a:cubicBezTo>
                  <a:pt x="8322" y="12713"/>
                  <a:pt x="6964" y="15745"/>
                  <a:pt x="6964" y="19095"/>
                </a:cubicBezTo>
                <a:cubicBezTo>
                  <a:pt x="6964" y="22445"/>
                  <a:pt x="8322" y="25478"/>
                  <a:pt x="10517" y="27673"/>
                </a:cubicBezTo>
                <a:cubicBezTo>
                  <a:pt x="12713" y="29868"/>
                  <a:pt x="15745" y="31226"/>
                  <a:pt x="19095" y="31226"/>
                </a:cubicBezTo>
                <a:cubicBezTo>
                  <a:pt x="19100" y="31226"/>
                  <a:pt x="19105" y="31226"/>
                  <a:pt x="19110" y="31226"/>
                </a:cubicBezTo>
                <a:lnTo>
                  <a:pt x="19110" y="31268"/>
                </a:lnTo>
                <a:cubicBezTo>
                  <a:pt x="19105" y="31268"/>
                  <a:pt x="19100" y="31269"/>
                  <a:pt x="19095" y="31269"/>
                </a:cubicBezTo>
                <a:cubicBezTo>
                  <a:pt x="15734" y="31269"/>
                  <a:pt x="12690" y="29906"/>
                  <a:pt x="10488" y="27703"/>
                </a:cubicBezTo>
                <a:cubicBezTo>
                  <a:pt x="8285" y="25500"/>
                  <a:pt x="6922" y="22457"/>
                  <a:pt x="6922" y="19095"/>
                </a:cubicBezTo>
                <a:cubicBezTo>
                  <a:pt x="6922" y="15734"/>
                  <a:pt x="8285" y="12690"/>
                  <a:pt x="10488" y="10488"/>
                </a:cubicBezTo>
                <a:cubicBezTo>
                  <a:pt x="12690" y="8285"/>
                  <a:pt x="15734" y="6922"/>
                  <a:pt x="19095" y="6922"/>
                </a:cubicBezTo>
                <a:cubicBezTo>
                  <a:pt x="19100" y="6922"/>
                  <a:pt x="19105" y="6922"/>
                  <a:pt x="19110" y="6922"/>
                </a:cubicBezTo>
                <a:close/>
                <a:moveTo>
                  <a:pt x="19110" y="7229"/>
                </a:moveTo>
                <a:lnTo>
                  <a:pt x="19110" y="7272"/>
                </a:lnTo>
                <a:cubicBezTo>
                  <a:pt x="19105" y="7272"/>
                  <a:pt x="19100" y="7272"/>
                  <a:pt x="19095" y="7272"/>
                </a:cubicBezTo>
                <a:cubicBezTo>
                  <a:pt x="15830" y="7272"/>
                  <a:pt x="12874" y="8595"/>
                  <a:pt x="10735" y="10735"/>
                </a:cubicBezTo>
                <a:cubicBezTo>
                  <a:pt x="8595" y="12874"/>
                  <a:pt x="7272" y="15830"/>
                  <a:pt x="7272" y="19095"/>
                </a:cubicBezTo>
                <a:cubicBezTo>
                  <a:pt x="7272" y="22360"/>
                  <a:pt x="8595" y="25316"/>
                  <a:pt x="10735" y="27456"/>
                </a:cubicBezTo>
                <a:cubicBezTo>
                  <a:pt x="12874" y="29596"/>
                  <a:pt x="15830" y="30919"/>
                  <a:pt x="19095" y="30919"/>
                </a:cubicBezTo>
                <a:cubicBezTo>
                  <a:pt x="19100" y="30919"/>
                  <a:pt x="19105" y="30919"/>
                  <a:pt x="19110" y="30919"/>
                </a:cubicBezTo>
                <a:lnTo>
                  <a:pt x="19110" y="30961"/>
                </a:lnTo>
                <a:cubicBezTo>
                  <a:pt x="19105" y="30961"/>
                  <a:pt x="19100" y="30961"/>
                  <a:pt x="19095" y="30961"/>
                </a:cubicBezTo>
                <a:cubicBezTo>
                  <a:pt x="15819" y="30961"/>
                  <a:pt x="12852" y="29633"/>
                  <a:pt x="10705" y="27486"/>
                </a:cubicBezTo>
                <a:cubicBezTo>
                  <a:pt x="8557" y="25338"/>
                  <a:pt x="7229" y="22372"/>
                  <a:pt x="7229" y="19095"/>
                </a:cubicBezTo>
                <a:cubicBezTo>
                  <a:pt x="7229" y="15819"/>
                  <a:pt x="8557" y="12852"/>
                  <a:pt x="10705" y="10705"/>
                </a:cubicBezTo>
                <a:cubicBezTo>
                  <a:pt x="12852" y="8557"/>
                  <a:pt x="15819" y="7229"/>
                  <a:pt x="19095" y="7229"/>
                </a:cubicBezTo>
                <a:cubicBezTo>
                  <a:pt x="19100" y="7229"/>
                  <a:pt x="19105" y="7229"/>
                  <a:pt x="19110" y="7229"/>
                </a:cubicBezTo>
                <a:close/>
                <a:moveTo>
                  <a:pt x="19110" y="7521"/>
                </a:moveTo>
                <a:lnTo>
                  <a:pt x="19110" y="7563"/>
                </a:lnTo>
                <a:cubicBezTo>
                  <a:pt x="19105" y="7563"/>
                  <a:pt x="19100" y="7563"/>
                  <a:pt x="19095" y="7563"/>
                </a:cubicBezTo>
                <a:cubicBezTo>
                  <a:pt x="15911" y="7563"/>
                  <a:pt x="13028" y="8854"/>
                  <a:pt x="10941" y="10941"/>
                </a:cubicBezTo>
                <a:cubicBezTo>
                  <a:pt x="8854" y="13028"/>
                  <a:pt x="7563" y="15911"/>
                  <a:pt x="7563" y="19095"/>
                </a:cubicBezTo>
                <a:cubicBezTo>
                  <a:pt x="7563" y="22280"/>
                  <a:pt x="8854" y="25163"/>
                  <a:pt x="10941" y="27250"/>
                </a:cubicBezTo>
                <a:cubicBezTo>
                  <a:pt x="13028" y="29337"/>
                  <a:pt x="15911" y="30628"/>
                  <a:pt x="19095" y="30628"/>
                </a:cubicBezTo>
                <a:cubicBezTo>
                  <a:pt x="19100" y="30628"/>
                  <a:pt x="19105" y="30627"/>
                  <a:pt x="19110" y="30627"/>
                </a:cubicBezTo>
                <a:lnTo>
                  <a:pt x="19110" y="30670"/>
                </a:lnTo>
                <a:cubicBezTo>
                  <a:pt x="19105" y="30670"/>
                  <a:pt x="19100" y="30670"/>
                  <a:pt x="19095" y="30670"/>
                </a:cubicBezTo>
                <a:cubicBezTo>
                  <a:pt x="15899" y="30670"/>
                  <a:pt x="13005" y="29374"/>
                  <a:pt x="10911" y="27280"/>
                </a:cubicBezTo>
                <a:cubicBezTo>
                  <a:pt x="8816" y="25185"/>
                  <a:pt x="7521" y="22291"/>
                  <a:pt x="7521" y="19095"/>
                </a:cubicBezTo>
                <a:cubicBezTo>
                  <a:pt x="7521" y="15899"/>
                  <a:pt x="8816" y="13005"/>
                  <a:pt x="10911" y="10911"/>
                </a:cubicBezTo>
                <a:cubicBezTo>
                  <a:pt x="13005" y="8816"/>
                  <a:pt x="15899" y="7521"/>
                  <a:pt x="19095" y="7521"/>
                </a:cubicBezTo>
                <a:cubicBezTo>
                  <a:pt x="19100" y="7521"/>
                  <a:pt x="19105" y="7521"/>
                  <a:pt x="19110" y="7521"/>
                </a:cubicBezTo>
                <a:close/>
                <a:moveTo>
                  <a:pt x="19110" y="7809"/>
                </a:moveTo>
                <a:lnTo>
                  <a:pt x="19110" y="7851"/>
                </a:lnTo>
                <a:cubicBezTo>
                  <a:pt x="19105" y="7851"/>
                  <a:pt x="19100" y="7851"/>
                  <a:pt x="19095" y="7851"/>
                </a:cubicBezTo>
                <a:cubicBezTo>
                  <a:pt x="15990" y="7851"/>
                  <a:pt x="13179" y="9109"/>
                  <a:pt x="11144" y="11144"/>
                </a:cubicBezTo>
                <a:cubicBezTo>
                  <a:pt x="9109" y="13179"/>
                  <a:pt x="7851" y="15990"/>
                  <a:pt x="7851" y="19095"/>
                </a:cubicBezTo>
                <a:cubicBezTo>
                  <a:pt x="7851" y="22200"/>
                  <a:pt x="9109" y="25011"/>
                  <a:pt x="11144" y="27046"/>
                </a:cubicBezTo>
                <a:cubicBezTo>
                  <a:pt x="13179" y="29081"/>
                  <a:pt x="15990" y="30340"/>
                  <a:pt x="19095" y="30340"/>
                </a:cubicBezTo>
                <a:cubicBezTo>
                  <a:pt x="19100" y="30340"/>
                  <a:pt x="19105" y="30340"/>
                  <a:pt x="19110" y="30340"/>
                </a:cubicBezTo>
                <a:lnTo>
                  <a:pt x="19110" y="30382"/>
                </a:lnTo>
                <a:cubicBezTo>
                  <a:pt x="19105" y="30382"/>
                  <a:pt x="19100" y="30382"/>
                  <a:pt x="19095" y="30382"/>
                </a:cubicBezTo>
                <a:cubicBezTo>
                  <a:pt x="15979" y="30382"/>
                  <a:pt x="13157" y="29119"/>
                  <a:pt x="11114" y="27076"/>
                </a:cubicBezTo>
                <a:cubicBezTo>
                  <a:pt x="9072" y="25034"/>
                  <a:pt x="7809" y="22212"/>
                  <a:pt x="7809" y="19095"/>
                </a:cubicBezTo>
                <a:cubicBezTo>
                  <a:pt x="7809" y="15979"/>
                  <a:pt x="9072" y="13157"/>
                  <a:pt x="11114" y="11114"/>
                </a:cubicBezTo>
                <a:cubicBezTo>
                  <a:pt x="13157" y="9072"/>
                  <a:pt x="15979" y="7809"/>
                  <a:pt x="19095" y="7809"/>
                </a:cubicBezTo>
                <a:cubicBezTo>
                  <a:pt x="19100" y="7809"/>
                  <a:pt x="19105" y="7809"/>
                  <a:pt x="19110" y="7809"/>
                </a:cubicBezTo>
                <a:close/>
                <a:moveTo>
                  <a:pt x="19110" y="8093"/>
                </a:moveTo>
                <a:lnTo>
                  <a:pt x="19110" y="8135"/>
                </a:lnTo>
                <a:cubicBezTo>
                  <a:pt x="19105" y="8135"/>
                  <a:pt x="19100" y="8135"/>
                  <a:pt x="19095" y="8135"/>
                </a:cubicBezTo>
                <a:cubicBezTo>
                  <a:pt x="16069" y="8135"/>
                  <a:pt x="13329" y="9362"/>
                  <a:pt x="11345" y="11345"/>
                </a:cubicBezTo>
                <a:cubicBezTo>
                  <a:pt x="9362" y="13329"/>
                  <a:pt x="8135" y="16069"/>
                  <a:pt x="8135" y="19095"/>
                </a:cubicBezTo>
                <a:cubicBezTo>
                  <a:pt x="8135" y="22122"/>
                  <a:pt x="9362" y="24862"/>
                  <a:pt x="11345" y="26845"/>
                </a:cubicBezTo>
                <a:cubicBezTo>
                  <a:pt x="13329" y="28829"/>
                  <a:pt x="16069" y="30055"/>
                  <a:pt x="19095" y="30055"/>
                </a:cubicBezTo>
                <a:cubicBezTo>
                  <a:pt x="19100" y="30055"/>
                  <a:pt x="19105" y="30055"/>
                  <a:pt x="19110" y="30055"/>
                </a:cubicBezTo>
                <a:lnTo>
                  <a:pt x="19110" y="30098"/>
                </a:lnTo>
                <a:cubicBezTo>
                  <a:pt x="19105" y="30098"/>
                  <a:pt x="19100" y="30098"/>
                  <a:pt x="19095" y="30098"/>
                </a:cubicBezTo>
                <a:cubicBezTo>
                  <a:pt x="16057" y="30098"/>
                  <a:pt x="13306" y="28866"/>
                  <a:pt x="11315" y="26875"/>
                </a:cubicBezTo>
                <a:cubicBezTo>
                  <a:pt x="9324" y="24884"/>
                  <a:pt x="8093" y="22133"/>
                  <a:pt x="8093" y="19095"/>
                </a:cubicBezTo>
                <a:cubicBezTo>
                  <a:pt x="8093" y="16057"/>
                  <a:pt x="9324" y="13306"/>
                  <a:pt x="11315" y="11315"/>
                </a:cubicBezTo>
                <a:cubicBezTo>
                  <a:pt x="13306" y="9324"/>
                  <a:pt x="16057" y="8093"/>
                  <a:pt x="19095" y="8093"/>
                </a:cubicBezTo>
                <a:cubicBezTo>
                  <a:pt x="19100" y="8093"/>
                  <a:pt x="19105" y="8093"/>
                  <a:pt x="19110" y="8093"/>
                </a:cubicBezTo>
                <a:close/>
                <a:moveTo>
                  <a:pt x="19110" y="8401"/>
                </a:moveTo>
                <a:lnTo>
                  <a:pt x="19110" y="8444"/>
                </a:lnTo>
                <a:cubicBezTo>
                  <a:pt x="19105" y="8444"/>
                  <a:pt x="19100" y="8444"/>
                  <a:pt x="19095" y="8444"/>
                </a:cubicBezTo>
                <a:cubicBezTo>
                  <a:pt x="16154" y="8444"/>
                  <a:pt x="13491" y="9636"/>
                  <a:pt x="11563" y="11563"/>
                </a:cubicBezTo>
                <a:cubicBezTo>
                  <a:pt x="9636" y="13491"/>
                  <a:pt x="8444" y="16154"/>
                  <a:pt x="8444" y="19095"/>
                </a:cubicBezTo>
                <a:cubicBezTo>
                  <a:pt x="8444" y="22037"/>
                  <a:pt x="9636" y="24700"/>
                  <a:pt x="11563" y="26627"/>
                </a:cubicBezTo>
                <a:cubicBezTo>
                  <a:pt x="13491" y="28555"/>
                  <a:pt x="16154" y="29747"/>
                  <a:pt x="19095" y="29747"/>
                </a:cubicBezTo>
                <a:cubicBezTo>
                  <a:pt x="19100" y="29747"/>
                  <a:pt x="19105" y="29747"/>
                  <a:pt x="19110" y="29747"/>
                </a:cubicBezTo>
                <a:lnTo>
                  <a:pt x="19110" y="29789"/>
                </a:lnTo>
                <a:cubicBezTo>
                  <a:pt x="19105" y="29789"/>
                  <a:pt x="19100" y="29789"/>
                  <a:pt x="19095" y="29789"/>
                </a:cubicBezTo>
                <a:cubicBezTo>
                  <a:pt x="16142" y="29789"/>
                  <a:pt x="13469" y="28592"/>
                  <a:pt x="11533" y="26657"/>
                </a:cubicBezTo>
                <a:cubicBezTo>
                  <a:pt x="9598" y="24722"/>
                  <a:pt x="8401" y="22048"/>
                  <a:pt x="8401" y="19095"/>
                </a:cubicBezTo>
                <a:cubicBezTo>
                  <a:pt x="8401" y="16142"/>
                  <a:pt x="9598" y="13469"/>
                  <a:pt x="11533" y="11533"/>
                </a:cubicBezTo>
                <a:cubicBezTo>
                  <a:pt x="13469" y="9598"/>
                  <a:pt x="16142" y="8401"/>
                  <a:pt x="19095" y="8401"/>
                </a:cubicBezTo>
                <a:cubicBezTo>
                  <a:pt x="19100" y="8401"/>
                  <a:pt x="19105" y="8401"/>
                  <a:pt x="19110" y="8401"/>
                </a:cubicBezTo>
                <a:close/>
                <a:moveTo>
                  <a:pt x="19110" y="8719"/>
                </a:moveTo>
                <a:lnTo>
                  <a:pt x="19110" y="8762"/>
                </a:lnTo>
                <a:cubicBezTo>
                  <a:pt x="19105" y="8762"/>
                  <a:pt x="19100" y="8762"/>
                  <a:pt x="19095" y="8762"/>
                </a:cubicBezTo>
                <a:cubicBezTo>
                  <a:pt x="16242" y="8762"/>
                  <a:pt x="13658" y="9918"/>
                  <a:pt x="11788" y="11788"/>
                </a:cubicBezTo>
                <a:cubicBezTo>
                  <a:pt x="9918" y="13658"/>
                  <a:pt x="8762" y="16242"/>
                  <a:pt x="8762" y="19095"/>
                </a:cubicBezTo>
                <a:cubicBezTo>
                  <a:pt x="8762" y="21949"/>
                  <a:pt x="9918" y="24532"/>
                  <a:pt x="11788" y="26402"/>
                </a:cubicBezTo>
                <a:cubicBezTo>
                  <a:pt x="13658" y="28272"/>
                  <a:pt x="16242" y="29429"/>
                  <a:pt x="19095" y="29429"/>
                </a:cubicBezTo>
                <a:cubicBezTo>
                  <a:pt x="19100" y="29429"/>
                  <a:pt x="19105" y="29429"/>
                  <a:pt x="19110" y="29429"/>
                </a:cubicBezTo>
                <a:lnTo>
                  <a:pt x="19110" y="29471"/>
                </a:lnTo>
                <a:cubicBezTo>
                  <a:pt x="19105" y="29471"/>
                  <a:pt x="19100" y="29471"/>
                  <a:pt x="19095" y="29471"/>
                </a:cubicBezTo>
                <a:cubicBezTo>
                  <a:pt x="16230" y="29471"/>
                  <a:pt x="13636" y="28310"/>
                  <a:pt x="11758" y="26432"/>
                </a:cubicBezTo>
                <a:cubicBezTo>
                  <a:pt x="9881" y="24554"/>
                  <a:pt x="8719" y="21960"/>
                  <a:pt x="8719" y="19095"/>
                </a:cubicBezTo>
                <a:cubicBezTo>
                  <a:pt x="8719" y="16230"/>
                  <a:pt x="9881" y="13636"/>
                  <a:pt x="11758" y="11758"/>
                </a:cubicBezTo>
                <a:cubicBezTo>
                  <a:pt x="13636" y="9881"/>
                  <a:pt x="16230" y="8719"/>
                  <a:pt x="19095" y="8719"/>
                </a:cubicBezTo>
                <a:cubicBezTo>
                  <a:pt x="19100" y="8719"/>
                  <a:pt x="19105" y="8719"/>
                  <a:pt x="19110" y="8719"/>
                </a:cubicBezTo>
                <a:close/>
                <a:moveTo>
                  <a:pt x="19110" y="9036"/>
                </a:moveTo>
                <a:lnTo>
                  <a:pt x="19110" y="9079"/>
                </a:lnTo>
                <a:cubicBezTo>
                  <a:pt x="19105" y="9079"/>
                  <a:pt x="19100" y="9079"/>
                  <a:pt x="19095" y="9079"/>
                </a:cubicBezTo>
                <a:cubicBezTo>
                  <a:pt x="16329" y="9079"/>
                  <a:pt x="13825" y="10200"/>
                  <a:pt x="12012" y="12012"/>
                </a:cubicBezTo>
                <a:cubicBezTo>
                  <a:pt x="10200" y="13825"/>
                  <a:pt x="9079" y="16329"/>
                  <a:pt x="9079" y="19095"/>
                </a:cubicBezTo>
                <a:cubicBezTo>
                  <a:pt x="9079" y="21861"/>
                  <a:pt x="10200" y="24366"/>
                  <a:pt x="12012" y="26178"/>
                </a:cubicBezTo>
                <a:cubicBezTo>
                  <a:pt x="13825" y="27991"/>
                  <a:pt x="16329" y="29112"/>
                  <a:pt x="19095" y="29112"/>
                </a:cubicBezTo>
                <a:cubicBezTo>
                  <a:pt x="19100" y="29112"/>
                  <a:pt x="19105" y="29112"/>
                  <a:pt x="19110" y="29112"/>
                </a:cubicBezTo>
                <a:lnTo>
                  <a:pt x="19110" y="29154"/>
                </a:lnTo>
                <a:cubicBezTo>
                  <a:pt x="19105" y="29154"/>
                  <a:pt x="19100" y="29154"/>
                  <a:pt x="19095" y="29154"/>
                </a:cubicBezTo>
                <a:cubicBezTo>
                  <a:pt x="16318" y="29154"/>
                  <a:pt x="13803" y="28028"/>
                  <a:pt x="11982" y="26208"/>
                </a:cubicBezTo>
                <a:cubicBezTo>
                  <a:pt x="10162" y="24388"/>
                  <a:pt x="9036" y="21873"/>
                  <a:pt x="9036" y="19095"/>
                </a:cubicBezTo>
                <a:cubicBezTo>
                  <a:pt x="9036" y="16318"/>
                  <a:pt x="10162" y="13803"/>
                  <a:pt x="11982" y="11982"/>
                </a:cubicBezTo>
                <a:cubicBezTo>
                  <a:pt x="13803" y="10162"/>
                  <a:pt x="16318" y="9036"/>
                  <a:pt x="19095" y="9036"/>
                </a:cubicBezTo>
                <a:cubicBezTo>
                  <a:pt x="19100" y="9036"/>
                  <a:pt x="19105" y="9036"/>
                  <a:pt x="19110" y="9036"/>
                </a:cubicBezTo>
                <a:close/>
                <a:moveTo>
                  <a:pt x="19110" y="9324"/>
                </a:moveTo>
                <a:lnTo>
                  <a:pt x="19110" y="9366"/>
                </a:lnTo>
                <a:cubicBezTo>
                  <a:pt x="19105" y="9366"/>
                  <a:pt x="19100" y="9366"/>
                  <a:pt x="19095" y="9366"/>
                </a:cubicBezTo>
                <a:cubicBezTo>
                  <a:pt x="16409" y="9366"/>
                  <a:pt x="13976" y="10455"/>
                  <a:pt x="12216" y="12216"/>
                </a:cubicBezTo>
                <a:cubicBezTo>
                  <a:pt x="10455" y="13976"/>
                  <a:pt x="9366" y="16409"/>
                  <a:pt x="9366" y="19095"/>
                </a:cubicBezTo>
                <a:cubicBezTo>
                  <a:pt x="9366" y="21782"/>
                  <a:pt x="10455" y="24214"/>
                  <a:pt x="12216" y="25975"/>
                </a:cubicBezTo>
                <a:cubicBezTo>
                  <a:pt x="13976" y="27735"/>
                  <a:pt x="16409" y="28824"/>
                  <a:pt x="19095" y="28824"/>
                </a:cubicBezTo>
                <a:cubicBezTo>
                  <a:pt x="19100" y="28824"/>
                  <a:pt x="19105" y="28824"/>
                  <a:pt x="19110" y="28824"/>
                </a:cubicBezTo>
                <a:lnTo>
                  <a:pt x="19110" y="28866"/>
                </a:lnTo>
                <a:cubicBezTo>
                  <a:pt x="19105" y="28866"/>
                  <a:pt x="19100" y="28867"/>
                  <a:pt x="19095" y="28867"/>
                </a:cubicBezTo>
                <a:cubicBezTo>
                  <a:pt x="16397" y="28867"/>
                  <a:pt x="13954" y="27773"/>
                  <a:pt x="12186" y="26005"/>
                </a:cubicBezTo>
                <a:cubicBezTo>
                  <a:pt x="10418" y="24236"/>
                  <a:pt x="9324" y="21794"/>
                  <a:pt x="9324" y="19095"/>
                </a:cubicBezTo>
                <a:cubicBezTo>
                  <a:pt x="9324" y="16397"/>
                  <a:pt x="10418" y="13954"/>
                  <a:pt x="12186" y="12186"/>
                </a:cubicBezTo>
                <a:cubicBezTo>
                  <a:pt x="13954" y="10418"/>
                  <a:pt x="16397" y="9324"/>
                  <a:pt x="19095" y="9324"/>
                </a:cubicBezTo>
                <a:cubicBezTo>
                  <a:pt x="19100" y="9324"/>
                  <a:pt x="19105" y="9324"/>
                  <a:pt x="19110" y="9324"/>
                </a:cubicBezTo>
                <a:close/>
                <a:moveTo>
                  <a:pt x="19110" y="9632"/>
                </a:moveTo>
                <a:lnTo>
                  <a:pt x="19110" y="9675"/>
                </a:lnTo>
                <a:cubicBezTo>
                  <a:pt x="19105" y="9675"/>
                  <a:pt x="19100" y="9674"/>
                  <a:pt x="19095" y="9674"/>
                </a:cubicBezTo>
                <a:cubicBezTo>
                  <a:pt x="16494" y="9674"/>
                  <a:pt x="14139" y="10729"/>
                  <a:pt x="12434" y="12434"/>
                </a:cubicBezTo>
                <a:cubicBezTo>
                  <a:pt x="10729" y="14139"/>
                  <a:pt x="9674" y="16494"/>
                  <a:pt x="9674" y="19095"/>
                </a:cubicBezTo>
                <a:cubicBezTo>
                  <a:pt x="9674" y="21697"/>
                  <a:pt x="10729" y="24052"/>
                  <a:pt x="12434" y="25757"/>
                </a:cubicBezTo>
                <a:cubicBezTo>
                  <a:pt x="14139" y="27462"/>
                  <a:pt x="16494" y="28516"/>
                  <a:pt x="19095" y="28516"/>
                </a:cubicBezTo>
                <a:cubicBezTo>
                  <a:pt x="19100" y="28516"/>
                  <a:pt x="19105" y="28516"/>
                  <a:pt x="19110" y="28516"/>
                </a:cubicBezTo>
                <a:lnTo>
                  <a:pt x="19110" y="28558"/>
                </a:lnTo>
                <a:cubicBezTo>
                  <a:pt x="19105" y="28558"/>
                  <a:pt x="19100" y="28558"/>
                  <a:pt x="19095" y="28558"/>
                </a:cubicBezTo>
                <a:cubicBezTo>
                  <a:pt x="16482" y="28558"/>
                  <a:pt x="14116" y="27499"/>
                  <a:pt x="12404" y="25787"/>
                </a:cubicBezTo>
                <a:cubicBezTo>
                  <a:pt x="10691" y="24074"/>
                  <a:pt x="9632" y="21708"/>
                  <a:pt x="9632" y="19095"/>
                </a:cubicBezTo>
                <a:cubicBezTo>
                  <a:pt x="9632" y="16482"/>
                  <a:pt x="10691" y="14116"/>
                  <a:pt x="12404" y="12404"/>
                </a:cubicBezTo>
                <a:cubicBezTo>
                  <a:pt x="14116" y="10691"/>
                  <a:pt x="16482" y="9632"/>
                  <a:pt x="19095" y="9632"/>
                </a:cubicBezTo>
                <a:cubicBezTo>
                  <a:pt x="19100" y="9632"/>
                  <a:pt x="19105" y="9632"/>
                  <a:pt x="19110" y="9632"/>
                </a:cubicBezTo>
                <a:close/>
                <a:moveTo>
                  <a:pt x="19110" y="9919"/>
                </a:moveTo>
                <a:lnTo>
                  <a:pt x="19110" y="9961"/>
                </a:lnTo>
                <a:cubicBezTo>
                  <a:pt x="19105" y="9961"/>
                  <a:pt x="19100" y="9961"/>
                  <a:pt x="19095" y="9961"/>
                </a:cubicBezTo>
                <a:cubicBezTo>
                  <a:pt x="16573" y="9961"/>
                  <a:pt x="14289" y="10984"/>
                  <a:pt x="12637" y="12637"/>
                </a:cubicBezTo>
                <a:cubicBezTo>
                  <a:pt x="10984" y="14289"/>
                  <a:pt x="9961" y="16573"/>
                  <a:pt x="9961" y="19095"/>
                </a:cubicBezTo>
                <a:cubicBezTo>
                  <a:pt x="9961" y="21618"/>
                  <a:pt x="10984" y="23901"/>
                  <a:pt x="12637" y="25554"/>
                </a:cubicBezTo>
                <a:cubicBezTo>
                  <a:pt x="14289" y="27207"/>
                  <a:pt x="16573" y="28229"/>
                  <a:pt x="19095" y="28229"/>
                </a:cubicBezTo>
                <a:cubicBezTo>
                  <a:pt x="19100" y="28229"/>
                  <a:pt x="19105" y="28229"/>
                  <a:pt x="19110" y="28229"/>
                </a:cubicBezTo>
                <a:lnTo>
                  <a:pt x="19110" y="28272"/>
                </a:lnTo>
                <a:cubicBezTo>
                  <a:pt x="19105" y="28272"/>
                  <a:pt x="19100" y="28272"/>
                  <a:pt x="19095" y="28272"/>
                </a:cubicBezTo>
                <a:cubicBezTo>
                  <a:pt x="16561" y="28272"/>
                  <a:pt x="14267" y="27245"/>
                  <a:pt x="12607" y="25584"/>
                </a:cubicBezTo>
                <a:cubicBezTo>
                  <a:pt x="10946" y="23923"/>
                  <a:pt x="9919" y="21629"/>
                  <a:pt x="9919" y="19095"/>
                </a:cubicBezTo>
                <a:cubicBezTo>
                  <a:pt x="9919" y="16561"/>
                  <a:pt x="10946" y="14267"/>
                  <a:pt x="12607" y="12607"/>
                </a:cubicBezTo>
                <a:cubicBezTo>
                  <a:pt x="14267" y="10946"/>
                  <a:pt x="16561" y="9919"/>
                  <a:pt x="19095" y="9919"/>
                </a:cubicBezTo>
                <a:cubicBezTo>
                  <a:pt x="19100" y="9919"/>
                  <a:pt x="19105" y="9919"/>
                  <a:pt x="19110" y="9919"/>
                </a:cubicBezTo>
                <a:close/>
                <a:moveTo>
                  <a:pt x="19110" y="10218"/>
                </a:moveTo>
                <a:lnTo>
                  <a:pt x="19110" y="10260"/>
                </a:lnTo>
                <a:cubicBezTo>
                  <a:pt x="19105" y="10260"/>
                  <a:pt x="19100" y="10260"/>
                  <a:pt x="19095" y="10260"/>
                </a:cubicBezTo>
                <a:cubicBezTo>
                  <a:pt x="16656" y="10260"/>
                  <a:pt x="14447" y="11249"/>
                  <a:pt x="12848" y="12848"/>
                </a:cubicBezTo>
                <a:cubicBezTo>
                  <a:pt x="11249" y="14447"/>
                  <a:pt x="10260" y="16656"/>
                  <a:pt x="10260" y="19095"/>
                </a:cubicBezTo>
                <a:cubicBezTo>
                  <a:pt x="10260" y="21535"/>
                  <a:pt x="11249" y="23744"/>
                  <a:pt x="12848" y="25343"/>
                </a:cubicBezTo>
                <a:cubicBezTo>
                  <a:pt x="14447" y="26941"/>
                  <a:pt x="16656" y="27930"/>
                  <a:pt x="19095" y="27930"/>
                </a:cubicBezTo>
                <a:cubicBezTo>
                  <a:pt x="19100" y="27930"/>
                  <a:pt x="19105" y="27930"/>
                  <a:pt x="19110" y="27930"/>
                </a:cubicBezTo>
                <a:lnTo>
                  <a:pt x="19110" y="27972"/>
                </a:lnTo>
                <a:cubicBezTo>
                  <a:pt x="19105" y="27972"/>
                  <a:pt x="19100" y="27973"/>
                  <a:pt x="19095" y="27973"/>
                </a:cubicBezTo>
                <a:cubicBezTo>
                  <a:pt x="16644" y="27973"/>
                  <a:pt x="14425" y="26979"/>
                  <a:pt x="12818" y="25372"/>
                </a:cubicBezTo>
                <a:cubicBezTo>
                  <a:pt x="11212" y="23766"/>
                  <a:pt x="10218" y="21547"/>
                  <a:pt x="10218" y="19095"/>
                </a:cubicBezTo>
                <a:cubicBezTo>
                  <a:pt x="10218" y="16644"/>
                  <a:pt x="11212" y="14425"/>
                  <a:pt x="12818" y="12818"/>
                </a:cubicBezTo>
                <a:cubicBezTo>
                  <a:pt x="14425" y="11212"/>
                  <a:pt x="16644" y="10218"/>
                  <a:pt x="19095" y="10218"/>
                </a:cubicBezTo>
                <a:cubicBezTo>
                  <a:pt x="19100" y="10218"/>
                  <a:pt x="19105" y="10218"/>
                  <a:pt x="19110" y="10218"/>
                </a:cubicBezTo>
                <a:close/>
                <a:moveTo>
                  <a:pt x="19110" y="10506"/>
                </a:moveTo>
                <a:lnTo>
                  <a:pt x="19110" y="10548"/>
                </a:lnTo>
                <a:cubicBezTo>
                  <a:pt x="19105" y="10548"/>
                  <a:pt x="19100" y="10548"/>
                  <a:pt x="19095" y="10548"/>
                </a:cubicBezTo>
                <a:cubicBezTo>
                  <a:pt x="16735" y="10548"/>
                  <a:pt x="14598" y="11505"/>
                  <a:pt x="13052" y="13052"/>
                </a:cubicBezTo>
                <a:cubicBezTo>
                  <a:pt x="11505" y="14598"/>
                  <a:pt x="10548" y="16735"/>
                  <a:pt x="10548" y="19095"/>
                </a:cubicBezTo>
                <a:cubicBezTo>
                  <a:pt x="10548" y="21455"/>
                  <a:pt x="11505" y="23592"/>
                  <a:pt x="13052" y="25139"/>
                </a:cubicBezTo>
                <a:cubicBezTo>
                  <a:pt x="14598" y="26686"/>
                  <a:pt x="16735" y="27642"/>
                  <a:pt x="19095" y="27642"/>
                </a:cubicBezTo>
                <a:cubicBezTo>
                  <a:pt x="19100" y="27642"/>
                  <a:pt x="19105" y="27642"/>
                  <a:pt x="19110" y="27642"/>
                </a:cubicBezTo>
                <a:lnTo>
                  <a:pt x="19110" y="27685"/>
                </a:lnTo>
                <a:cubicBezTo>
                  <a:pt x="19105" y="27685"/>
                  <a:pt x="19100" y="27685"/>
                  <a:pt x="19095" y="27685"/>
                </a:cubicBezTo>
                <a:cubicBezTo>
                  <a:pt x="16723" y="27685"/>
                  <a:pt x="14576" y="26723"/>
                  <a:pt x="13022" y="25169"/>
                </a:cubicBezTo>
                <a:cubicBezTo>
                  <a:pt x="11467" y="23615"/>
                  <a:pt x="10506" y="21467"/>
                  <a:pt x="10506" y="19095"/>
                </a:cubicBezTo>
                <a:cubicBezTo>
                  <a:pt x="10506" y="16723"/>
                  <a:pt x="11467" y="14576"/>
                  <a:pt x="13022" y="13022"/>
                </a:cubicBezTo>
                <a:cubicBezTo>
                  <a:pt x="14576" y="11467"/>
                  <a:pt x="16723" y="10506"/>
                  <a:pt x="19095" y="10506"/>
                </a:cubicBezTo>
                <a:cubicBezTo>
                  <a:pt x="19100" y="10506"/>
                  <a:pt x="19105" y="10506"/>
                  <a:pt x="19110" y="10506"/>
                </a:cubicBezTo>
                <a:close/>
                <a:moveTo>
                  <a:pt x="19110" y="10794"/>
                </a:moveTo>
                <a:lnTo>
                  <a:pt x="19110" y="10836"/>
                </a:lnTo>
                <a:cubicBezTo>
                  <a:pt x="19105" y="10836"/>
                  <a:pt x="19100" y="10836"/>
                  <a:pt x="19095" y="10836"/>
                </a:cubicBezTo>
                <a:cubicBezTo>
                  <a:pt x="16815" y="10836"/>
                  <a:pt x="14750" y="11761"/>
                  <a:pt x="13255" y="13255"/>
                </a:cubicBezTo>
                <a:cubicBezTo>
                  <a:pt x="11761" y="14750"/>
                  <a:pt x="10836" y="16815"/>
                  <a:pt x="10836" y="19095"/>
                </a:cubicBezTo>
                <a:cubicBezTo>
                  <a:pt x="10836" y="21376"/>
                  <a:pt x="11761" y="23441"/>
                  <a:pt x="13255" y="24935"/>
                </a:cubicBezTo>
                <a:cubicBezTo>
                  <a:pt x="14750" y="26430"/>
                  <a:pt x="16815" y="27355"/>
                  <a:pt x="19095" y="27355"/>
                </a:cubicBezTo>
                <a:cubicBezTo>
                  <a:pt x="19100" y="27355"/>
                  <a:pt x="19105" y="27354"/>
                  <a:pt x="19110" y="27354"/>
                </a:cubicBezTo>
                <a:lnTo>
                  <a:pt x="19110" y="27397"/>
                </a:lnTo>
                <a:cubicBezTo>
                  <a:pt x="19105" y="27397"/>
                  <a:pt x="19100" y="27397"/>
                  <a:pt x="19095" y="27397"/>
                </a:cubicBezTo>
                <a:cubicBezTo>
                  <a:pt x="16803" y="27397"/>
                  <a:pt x="14727" y="26468"/>
                  <a:pt x="13225" y="24965"/>
                </a:cubicBezTo>
                <a:cubicBezTo>
                  <a:pt x="11723" y="23463"/>
                  <a:pt x="10794" y="21388"/>
                  <a:pt x="10794" y="19095"/>
                </a:cubicBezTo>
                <a:cubicBezTo>
                  <a:pt x="10794" y="16803"/>
                  <a:pt x="11723" y="14727"/>
                  <a:pt x="13225" y="13225"/>
                </a:cubicBezTo>
                <a:cubicBezTo>
                  <a:pt x="14727" y="11723"/>
                  <a:pt x="16803" y="10794"/>
                  <a:pt x="19095" y="10794"/>
                </a:cubicBezTo>
                <a:cubicBezTo>
                  <a:pt x="19100" y="10794"/>
                  <a:pt x="19105" y="10794"/>
                  <a:pt x="19110" y="10794"/>
                </a:cubicBezTo>
                <a:close/>
                <a:moveTo>
                  <a:pt x="19110" y="11074"/>
                </a:moveTo>
                <a:lnTo>
                  <a:pt x="19110" y="11116"/>
                </a:lnTo>
                <a:cubicBezTo>
                  <a:pt x="19105" y="11116"/>
                  <a:pt x="19100" y="11116"/>
                  <a:pt x="19095" y="11116"/>
                </a:cubicBezTo>
                <a:cubicBezTo>
                  <a:pt x="16892" y="11116"/>
                  <a:pt x="14897" y="12009"/>
                  <a:pt x="13453" y="13453"/>
                </a:cubicBezTo>
                <a:cubicBezTo>
                  <a:pt x="12009" y="14897"/>
                  <a:pt x="11116" y="16892"/>
                  <a:pt x="11116" y="19095"/>
                </a:cubicBezTo>
                <a:cubicBezTo>
                  <a:pt x="11116" y="21299"/>
                  <a:pt x="12009" y="23294"/>
                  <a:pt x="13453" y="24738"/>
                </a:cubicBezTo>
                <a:cubicBezTo>
                  <a:pt x="14897" y="26182"/>
                  <a:pt x="16892" y="27075"/>
                  <a:pt x="19095" y="27075"/>
                </a:cubicBezTo>
                <a:cubicBezTo>
                  <a:pt x="19100" y="27075"/>
                  <a:pt x="19105" y="27075"/>
                  <a:pt x="19110" y="27075"/>
                </a:cubicBezTo>
                <a:lnTo>
                  <a:pt x="19110" y="27117"/>
                </a:lnTo>
                <a:cubicBezTo>
                  <a:pt x="19105" y="27117"/>
                  <a:pt x="19100" y="27117"/>
                  <a:pt x="19095" y="27117"/>
                </a:cubicBezTo>
                <a:cubicBezTo>
                  <a:pt x="16880" y="27117"/>
                  <a:pt x="14875" y="26219"/>
                  <a:pt x="13423" y="24768"/>
                </a:cubicBezTo>
                <a:cubicBezTo>
                  <a:pt x="11971" y="23316"/>
                  <a:pt x="11073" y="21310"/>
                  <a:pt x="11073" y="19095"/>
                </a:cubicBezTo>
                <a:cubicBezTo>
                  <a:pt x="11073" y="16880"/>
                  <a:pt x="11971" y="14875"/>
                  <a:pt x="13423" y="13423"/>
                </a:cubicBezTo>
                <a:cubicBezTo>
                  <a:pt x="14875" y="11971"/>
                  <a:pt x="16880" y="11073"/>
                  <a:pt x="19095" y="11073"/>
                </a:cubicBezTo>
                <a:cubicBezTo>
                  <a:pt x="19100" y="11073"/>
                  <a:pt x="19105" y="11074"/>
                  <a:pt x="19110" y="11074"/>
                </a:cubicBezTo>
                <a:close/>
                <a:moveTo>
                  <a:pt x="19110" y="11368"/>
                </a:moveTo>
                <a:lnTo>
                  <a:pt x="19110" y="11410"/>
                </a:lnTo>
                <a:cubicBezTo>
                  <a:pt x="19105" y="11410"/>
                  <a:pt x="19100" y="11410"/>
                  <a:pt x="19095" y="11410"/>
                </a:cubicBezTo>
                <a:cubicBezTo>
                  <a:pt x="16973" y="11410"/>
                  <a:pt x="15052" y="12270"/>
                  <a:pt x="13661" y="13661"/>
                </a:cubicBezTo>
                <a:cubicBezTo>
                  <a:pt x="12270" y="15052"/>
                  <a:pt x="11410" y="16973"/>
                  <a:pt x="11410" y="19095"/>
                </a:cubicBezTo>
                <a:cubicBezTo>
                  <a:pt x="11410" y="21218"/>
                  <a:pt x="12270" y="23139"/>
                  <a:pt x="13661" y="24530"/>
                </a:cubicBezTo>
                <a:cubicBezTo>
                  <a:pt x="15052" y="25921"/>
                  <a:pt x="16973" y="26781"/>
                  <a:pt x="19095" y="26781"/>
                </a:cubicBezTo>
                <a:cubicBezTo>
                  <a:pt x="19100" y="26781"/>
                  <a:pt x="19105" y="26781"/>
                  <a:pt x="19110" y="26781"/>
                </a:cubicBezTo>
                <a:lnTo>
                  <a:pt x="19110" y="26823"/>
                </a:lnTo>
                <a:cubicBezTo>
                  <a:pt x="19105" y="26823"/>
                  <a:pt x="19100" y="26823"/>
                  <a:pt x="19095" y="26823"/>
                </a:cubicBezTo>
                <a:cubicBezTo>
                  <a:pt x="16961" y="26823"/>
                  <a:pt x="15029" y="25958"/>
                  <a:pt x="13631" y="24560"/>
                </a:cubicBezTo>
                <a:cubicBezTo>
                  <a:pt x="12232" y="23161"/>
                  <a:pt x="11367" y="21229"/>
                  <a:pt x="11367" y="19095"/>
                </a:cubicBezTo>
                <a:cubicBezTo>
                  <a:pt x="11367" y="16961"/>
                  <a:pt x="12232" y="15029"/>
                  <a:pt x="13631" y="13631"/>
                </a:cubicBezTo>
                <a:cubicBezTo>
                  <a:pt x="15029" y="12232"/>
                  <a:pt x="16961" y="11367"/>
                  <a:pt x="19095" y="11367"/>
                </a:cubicBezTo>
                <a:cubicBezTo>
                  <a:pt x="19100" y="11367"/>
                  <a:pt x="19105" y="11368"/>
                  <a:pt x="19110" y="11368"/>
                </a:cubicBezTo>
                <a:close/>
                <a:moveTo>
                  <a:pt x="19110" y="11652"/>
                </a:moveTo>
                <a:lnTo>
                  <a:pt x="19110" y="11695"/>
                </a:lnTo>
                <a:cubicBezTo>
                  <a:pt x="19105" y="11695"/>
                  <a:pt x="19100" y="11695"/>
                  <a:pt x="19095" y="11695"/>
                </a:cubicBezTo>
                <a:cubicBezTo>
                  <a:pt x="17052" y="11695"/>
                  <a:pt x="15202" y="12523"/>
                  <a:pt x="13862" y="13862"/>
                </a:cubicBezTo>
                <a:cubicBezTo>
                  <a:pt x="12523" y="15202"/>
                  <a:pt x="11695" y="17052"/>
                  <a:pt x="11695" y="19095"/>
                </a:cubicBezTo>
                <a:cubicBezTo>
                  <a:pt x="11695" y="21139"/>
                  <a:pt x="12523" y="22989"/>
                  <a:pt x="13862" y="24328"/>
                </a:cubicBezTo>
                <a:cubicBezTo>
                  <a:pt x="15202" y="25667"/>
                  <a:pt x="17052" y="26496"/>
                  <a:pt x="19095" y="26496"/>
                </a:cubicBezTo>
                <a:cubicBezTo>
                  <a:pt x="19100" y="26496"/>
                  <a:pt x="19105" y="26496"/>
                  <a:pt x="19110" y="26496"/>
                </a:cubicBezTo>
                <a:lnTo>
                  <a:pt x="19110" y="26538"/>
                </a:lnTo>
                <a:cubicBezTo>
                  <a:pt x="19105" y="26538"/>
                  <a:pt x="19100" y="26538"/>
                  <a:pt x="19095" y="26538"/>
                </a:cubicBezTo>
                <a:cubicBezTo>
                  <a:pt x="17040" y="26538"/>
                  <a:pt x="15179" y="25705"/>
                  <a:pt x="13832" y="24358"/>
                </a:cubicBezTo>
                <a:cubicBezTo>
                  <a:pt x="12485" y="23011"/>
                  <a:pt x="11652" y="21151"/>
                  <a:pt x="11652" y="19095"/>
                </a:cubicBezTo>
                <a:cubicBezTo>
                  <a:pt x="11652" y="17040"/>
                  <a:pt x="12485" y="15179"/>
                  <a:pt x="13832" y="13832"/>
                </a:cubicBezTo>
                <a:cubicBezTo>
                  <a:pt x="15179" y="12485"/>
                  <a:pt x="17040" y="11652"/>
                  <a:pt x="19095" y="11652"/>
                </a:cubicBezTo>
                <a:cubicBezTo>
                  <a:pt x="19100" y="11652"/>
                  <a:pt x="19105" y="11652"/>
                  <a:pt x="19110" y="11652"/>
                </a:cubicBezTo>
                <a:close/>
                <a:moveTo>
                  <a:pt x="19110" y="11949"/>
                </a:moveTo>
                <a:lnTo>
                  <a:pt x="19110" y="11991"/>
                </a:lnTo>
                <a:cubicBezTo>
                  <a:pt x="19105" y="11991"/>
                  <a:pt x="19100" y="11991"/>
                  <a:pt x="19095" y="11991"/>
                </a:cubicBezTo>
                <a:cubicBezTo>
                  <a:pt x="17134" y="11991"/>
                  <a:pt x="15357" y="12786"/>
                  <a:pt x="14072" y="14072"/>
                </a:cubicBezTo>
                <a:cubicBezTo>
                  <a:pt x="12786" y="15357"/>
                  <a:pt x="11991" y="17134"/>
                  <a:pt x="11991" y="19095"/>
                </a:cubicBezTo>
                <a:cubicBezTo>
                  <a:pt x="11991" y="21057"/>
                  <a:pt x="12786" y="22833"/>
                  <a:pt x="14072" y="24119"/>
                </a:cubicBezTo>
                <a:cubicBezTo>
                  <a:pt x="15357" y="25404"/>
                  <a:pt x="17134" y="26200"/>
                  <a:pt x="19095" y="26200"/>
                </a:cubicBezTo>
                <a:cubicBezTo>
                  <a:pt x="19100" y="26200"/>
                  <a:pt x="19105" y="26199"/>
                  <a:pt x="19110" y="26199"/>
                </a:cubicBezTo>
                <a:lnTo>
                  <a:pt x="19110" y="26242"/>
                </a:lnTo>
                <a:cubicBezTo>
                  <a:pt x="19105" y="26242"/>
                  <a:pt x="19100" y="26242"/>
                  <a:pt x="19095" y="26242"/>
                </a:cubicBezTo>
                <a:cubicBezTo>
                  <a:pt x="17122" y="26242"/>
                  <a:pt x="15335" y="25442"/>
                  <a:pt x="14042" y="24149"/>
                </a:cubicBezTo>
                <a:cubicBezTo>
                  <a:pt x="12749" y="22855"/>
                  <a:pt x="11949" y="21069"/>
                  <a:pt x="11949" y="19095"/>
                </a:cubicBezTo>
                <a:cubicBezTo>
                  <a:pt x="11949" y="17122"/>
                  <a:pt x="12749" y="15335"/>
                  <a:pt x="14042" y="14042"/>
                </a:cubicBezTo>
                <a:cubicBezTo>
                  <a:pt x="15335" y="12749"/>
                  <a:pt x="17122" y="11949"/>
                  <a:pt x="19095" y="11949"/>
                </a:cubicBezTo>
                <a:cubicBezTo>
                  <a:pt x="19100" y="11949"/>
                  <a:pt x="19105" y="11949"/>
                  <a:pt x="19110" y="11949"/>
                </a:cubicBezTo>
                <a:close/>
                <a:moveTo>
                  <a:pt x="19110" y="12239"/>
                </a:moveTo>
                <a:lnTo>
                  <a:pt x="19110" y="12281"/>
                </a:lnTo>
                <a:cubicBezTo>
                  <a:pt x="19105" y="12281"/>
                  <a:pt x="19100" y="12281"/>
                  <a:pt x="19095" y="12281"/>
                </a:cubicBezTo>
                <a:cubicBezTo>
                  <a:pt x="17214" y="12281"/>
                  <a:pt x="15510" y="13044"/>
                  <a:pt x="14277" y="14277"/>
                </a:cubicBezTo>
                <a:cubicBezTo>
                  <a:pt x="13044" y="15510"/>
                  <a:pt x="12281" y="17214"/>
                  <a:pt x="12281" y="19095"/>
                </a:cubicBezTo>
                <a:cubicBezTo>
                  <a:pt x="12281" y="20977"/>
                  <a:pt x="13044" y="22680"/>
                  <a:pt x="14277" y="23913"/>
                </a:cubicBezTo>
                <a:cubicBezTo>
                  <a:pt x="15510" y="25146"/>
                  <a:pt x="17214" y="25909"/>
                  <a:pt x="19095" y="25909"/>
                </a:cubicBezTo>
                <a:cubicBezTo>
                  <a:pt x="19100" y="25909"/>
                  <a:pt x="19105" y="25909"/>
                  <a:pt x="19110" y="25909"/>
                </a:cubicBezTo>
                <a:lnTo>
                  <a:pt x="19110" y="25951"/>
                </a:lnTo>
                <a:cubicBezTo>
                  <a:pt x="19105" y="25951"/>
                  <a:pt x="19100" y="25952"/>
                  <a:pt x="19095" y="25952"/>
                </a:cubicBezTo>
                <a:cubicBezTo>
                  <a:pt x="17202" y="25952"/>
                  <a:pt x="15488" y="25184"/>
                  <a:pt x="14247" y="23943"/>
                </a:cubicBezTo>
                <a:cubicBezTo>
                  <a:pt x="13006" y="22703"/>
                  <a:pt x="12239" y="20989"/>
                  <a:pt x="12239" y="19095"/>
                </a:cubicBezTo>
                <a:cubicBezTo>
                  <a:pt x="12239" y="17202"/>
                  <a:pt x="13006" y="15488"/>
                  <a:pt x="14247" y="14247"/>
                </a:cubicBezTo>
                <a:cubicBezTo>
                  <a:pt x="15488" y="13006"/>
                  <a:pt x="17202" y="12239"/>
                  <a:pt x="19095" y="12239"/>
                </a:cubicBezTo>
                <a:cubicBezTo>
                  <a:pt x="19100" y="12239"/>
                  <a:pt x="19105" y="12239"/>
                  <a:pt x="19110" y="12239"/>
                </a:cubicBezTo>
                <a:close/>
                <a:moveTo>
                  <a:pt x="19110" y="12523"/>
                </a:moveTo>
                <a:lnTo>
                  <a:pt x="19110" y="12565"/>
                </a:lnTo>
                <a:cubicBezTo>
                  <a:pt x="19105" y="12565"/>
                  <a:pt x="19100" y="12565"/>
                  <a:pt x="19095" y="12565"/>
                </a:cubicBezTo>
                <a:cubicBezTo>
                  <a:pt x="17292" y="12565"/>
                  <a:pt x="15659" y="13296"/>
                  <a:pt x="14478" y="14478"/>
                </a:cubicBezTo>
                <a:cubicBezTo>
                  <a:pt x="13296" y="15659"/>
                  <a:pt x="12565" y="17292"/>
                  <a:pt x="12565" y="19095"/>
                </a:cubicBezTo>
                <a:cubicBezTo>
                  <a:pt x="12565" y="20899"/>
                  <a:pt x="13296" y="22531"/>
                  <a:pt x="14478" y="23713"/>
                </a:cubicBezTo>
                <a:cubicBezTo>
                  <a:pt x="15659" y="24895"/>
                  <a:pt x="17292" y="25626"/>
                  <a:pt x="19095" y="25626"/>
                </a:cubicBezTo>
                <a:cubicBezTo>
                  <a:pt x="19100" y="25626"/>
                  <a:pt x="19105" y="25626"/>
                  <a:pt x="19110" y="25626"/>
                </a:cubicBezTo>
                <a:lnTo>
                  <a:pt x="19110" y="25668"/>
                </a:lnTo>
                <a:cubicBezTo>
                  <a:pt x="19105" y="25668"/>
                  <a:pt x="19100" y="25668"/>
                  <a:pt x="19095" y="25668"/>
                </a:cubicBezTo>
                <a:cubicBezTo>
                  <a:pt x="17280" y="25668"/>
                  <a:pt x="15637" y="24932"/>
                  <a:pt x="14448" y="23743"/>
                </a:cubicBezTo>
                <a:cubicBezTo>
                  <a:pt x="13258" y="22553"/>
                  <a:pt x="12522" y="20910"/>
                  <a:pt x="12522" y="19095"/>
                </a:cubicBezTo>
                <a:cubicBezTo>
                  <a:pt x="12522" y="17280"/>
                  <a:pt x="13258" y="15637"/>
                  <a:pt x="14448" y="14448"/>
                </a:cubicBezTo>
                <a:cubicBezTo>
                  <a:pt x="15637" y="13258"/>
                  <a:pt x="17280" y="12522"/>
                  <a:pt x="19095" y="12522"/>
                </a:cubicBezTo>
                <a:cubicBezTo>
                  <a:pt x="19100" y="12522"/>
                  <a:pt x="19105" y="12523"/>
                  <a:pt x="19110" y="12523"/>
                </a:cubicBezTo>
                <a:close/>
                <a:moveTo>
                  <a:pt x="19110" y="12829"/>
                </a:moveTo>
                <a:lnTo>
                  <a:pt x="19110" y="12872"/>
                </a:lnTo>
                <a:cubicBezTo>
                  <a:pt x="19105" y="12872"/>
                  <a:pt x="19100" y="12872"/>
                  <a:pt x="19095" y="12872"/>
                </a:cubicBezTo>
                <a:cubicBezTo>
                  <a:pt x="17377" y="12872"/>
                  <a:pt x="15821" y="13568"/>
                  <a:pt x="14694" y="14694"/>
                </a:cubicBezTo>
                <a:cubicBezTo>
                  <a:pt x="13568" y="15821"/>
                  <a:pt x="12872" y="17377"/>
                  <a:pt x="12872" y="19095"/>
                </a:cubicBezTo>
                <a:cubicBezTo>
                  <a:pt x="12872" y="20814"/>
                  <a:pt x="13568" y="22370"/>
                  <a:pt x="14694" y="23496"/>
                </a:cubicBezTo>
                <a:cubicBezTo>
                  <a:pt x="15821" y="24622"/>
                  <a:pt x="17377" y="25319"/>
                  <a:pt x="19095" y="25319"/>
                </a:cubicBezTo>
                <a:cubicBezTo>
                  <a:pt x="19100" y="25319"/>
                  <a:pt x="19105" y="25319"/>
                  <a:pt x="19110" y="25319"/>
                </a:cubicBezTo>
                <a:lnTo>
                  <a:pt x="19110" y="25361"/>
                </a:lnTo>
                <a:cubicBezTo>
                  <a:pt x="19105" y="25361"/>
                  <a:pt x="19100" y="25361"/>
                  <a:pt x="19095" y="25361"/>
                </a:cubicBezTo>
                <a:cubicBezTo>
                  <a:pt x="17365" y="25361"/>
                  <a:pt x="15798" y="24660"/>
                  <a:pt x="14665" y="23526"/>
                </a:cubicBezTo>
                <a:cubicBezTo>
                  <a:pt x="13531" y="22392"/>
                  <a:pt x="12829" y="20826"/>
                  <a:pt x="12829" y="19095"/>
                </a:cubicBezTo>
                <a:cubicBezTo>
                  <a:pt x="12829" y="17365"/>
                  <a:pt x="13531" y="15798"/>
                  <a:pt x="14665" y="14665"/>
                </a:cubicBezTo>
                <a:cubicBezTo>
                  <a:pt x="15798" y="13531"/>
                  <a:pt x="17365" y="12829"/>
                  <a:pt x="19095" y="12829"/>
                </a:cubicBezTo>
                <a:cubicBezTo>
                  <a:pt x="19100" y="12829"/>
                  <a:pt x="19105" y="12829"/>
                  <a:pt x="19110" y="12829"/>
                </a:cubicBezTo>
                <a:close/>
                <a:moveTo>
                  <a:pt x="19110" y="13139"/>
                </a:moveTo>
                <a:lnTo>
                  <a:pt x="19110" y="13181"/>
                </a:lnTo>
                <a:cubicBezTo>
                  <a:pt x="19105" y="13181"/>
                  <a:pt x="19100" y="13181"/>
                  <a:pt x="19095" y="13181"/>
                </a:cubicBezTo>
                <a:cubicBezTo>
                  <a:pt x="17462" y="13181"/>
                  <a:pt x="15984" y="13843"/>
                  <a:pt x="14913" y="14913"/>
                </a:cubicBezTo>
                <a:cubicBezTo>
                  <a:pt x="13843" y="15984"/>
                  <a:pt x="13181" y="17462"/>
                  <a:pt x="13181" y="19095"/>
                </a:cubicBezTo>
                <a:cubicBezTo>
                  <a:pt x="13181" y="20728"/>
                  <a:pt x="13843" y="22207"/>
                  <a:pt x="14913" y="23277"/>
                </a:cubicBezTo>
                <a:cubicBezTo>
                  <a:pt x="15984" y="24347"/>
                  <a:pt x="17462" y="25009"/>
                  <a:pt x="19095" y="25009"/>
                </a:cubicBezTo>
                <a:cubicBezTo>
                  <a:pt x="19100" y="25009"/>
                  <a:pt x="19105" y="25009"/>
                  <a:pt x="19110" y="25009"/>
                </a:cubicBezTo>
                <a:lnTo>
                  <a:pt x="19110" y="25051"/>
                </a:lnTo>
                <a:cubicBezTo>
                  <a:pt x="19105" y="25051"/>
                  <a:pt x="19100" y="25052"/>
                  <a:pt x="19095" y="25052"/>
                </a:cubicBezTo>
                <a:cubicBezTo>
                  <a:pt x="17451" y="25052"/>
                  <a:pt x="15961" y="24385"/>
                  <a:pt x="14884" y="23307"/>
                </a:cubicBezTo>
                <a:cubicBezTo>
                  <a:pt x="13806" y="22229"/>
                  <a:pt x="13139" y="20740"/>
                  <a:pt x="13139" y="19095"/>
                </a:cubicBezTo>
                <a:cubicBezTo>
                  <a:pt x="13139" y="17451"/>
                  <a:pt x="13806" y="15961"/>
                  <a:pt x="14884" y="14884"/>
                </a:cubicBezTo>
                <a:cubicBezTo>
                  <a:pt x="15961" y="13806"/>
                  <a:pt x="17451" y="13139"/>
                  <a:pt x="19095" y="13139"/>
                </a:cubicBezTo>
                <a:cubicBezTo>
                  <a:pt x="19100" y="13139"/>
                  <a:pt x="19105" y="13139"/>
                  <a:pt x="19110" y="13139"/>
                </a:cubicBezTo>
                <a:close/>
                <a:moveTo>
                  <a:pt x="19110" y="13461"/>
                </a:moveTo>
                <a:lnTo>
                  <a:pt x="19110" y="13503"/>
                </a:lnTo>
                <a:cubicBezTo>
                  <a:pt x="19105" y="13503"/>
                  <a:pt x="19100" y="13503"/>
                  <a:pt x="19095" y="13503"/>
                </a:cubicBezTo>
                <a:cubicBezTo>
                  <a:pt x="17551" y="13503"/>
                  <a:pt x="16153" y="14129"/>
                  <a:pt x="15141" y="15141"/>
                </a:cubicBezTo>
                <a:cubicBezTo>
                  <a:pt x="14129" y="16153"/>
                  <a:pt x="13503" y="17551"/>
                  <a:pt x="13503" y="19095"/>
                </a:cubicBezTo>
                <a:cubicBezTo>
                  <a:pt x="13503" y="20640"/>
                  <a:pt x="14129" y="22038"/>
                  <a:pt x="15141" y="23050"/>
                </a:cubicBezTo>
                <a:cubicBezTo>
                  <a:pt x="16153" y="24062"/>
                  <a:pt x="17551" y="24688"/>
                  <a:pt x="19095" y="24688"/>
                </a:cubicBezTo>
                <a:cubicBezTo>
                  <a:pt x="19100" y="24688"/>
                  <a:pt x="19105" y="24687"/>
                  <a:pt x="19110" y="24687"/>
                </a:cubicBezTo>
                <a:lnTo>
                  <a:pt x="19110" y="24730"/>
                </a:lnTo>
                <a:cubicBezTo>
                  <a:pt x="19105" y="24730"/>
                  <a:pt x="19100" y="24730"/>
                  <a:pt x="19095" y="24730"/>
                </a:cubicBezTo>
                <a:cubicBezTo>
                  <a:pt x="17539" y="24730"/>
                  <a:pt x="16131" y="24099"/>
                  <a:pt x="15111" y="23080"/>
                </a:cubicBezTo>
                <a:cubicBezTo>
                  <a:pt x="14091" y="22060"/>
                  <a:pt x="13461" y="20651"/>
                  <a:pt x="13461" y="19095"/>
                </a:cubicBezTo>
                <a:cubicBezTo>
                  <a:pt x="13461" y="17539"/>
                  <a:pt x="14091" y="16131"/>
                  <a:pt x="15111" y="15111"/>
                </a:cubicBezTo>
                <a:cubicBezTo>
                  <a:pt x="16131" y="14091"/>
                  <a:pt x="17539" y="13461"/>
                  <a:pt x="19095" y="13461"/>
                </a:cubicBezTo>
                <a:cubicBezTo>
                  <a:pt x="19100" y="13461"/>
                  <a:pt x="19105" y="13461"/>
                  <a:pt x="19110" y="13461"/>
                </a:cubicBezTo>
                <a:close/>
                <a:moveTo>
                  <a:pt x="19110" y="13745"/>
                </a:moveTo>
                <a:lnTo>
                  <a:pt x="19110" y="13787"/>
                </a:lnTo>
                <a:cubicBezTo>
                  <a:pt x="19105" y="13787"/>
                  <a:pt x="19100" y="13787"/>
                  <a:pt x="19095" y="13787"/>
                </a:cubicBezTo>
                <a:cubicBezTo>
                  <a:pt x="17630" y="13787"/>
                  <a:pt x="16303" y="14382"/>
                  <a:pt x="15342" y="15342"/>
                </a:cubicBezTo>
                <a:cubicBezTo>
                  <a:pt x="14382" y="16303"/>
                  <a:pt x="13787" y="17630"/>
                  <a:pt x="13787" y="19095"/>
                </a:cubicBezTo>
                <a:cubicBezTo>
                  <a:pt x="13787" y="20561"/>
                  <a:pt x="14382" y="21888"/>
                  <a:pt x="15342" y="22849"/>
                </a:cubicBezTo>
                <a:cubicBezTo>
                  <a:pt x="16303" y="23809"/>
                  <a:pt x="17630" y="24403"/>
                  <a:pt x="19095" y="24403"/>
                </a:cubicBezTo>
                <a:cubicBezTo>
                  <a:pt x="19100" y="24403"/>
                  <a:pt x="19105" y="24403"/>
                  <a:pt x="19110" y="24403"/>
                </a:cubicBezTo>
                <a:lnTo>
                  <a:pt x="19110" y="24445"/>
                </a:lnTo>
                <a:cubicBezTo>
                  <a:pt x="19105" y="24445"/>
                  <a:pt x="19100" y="24446"/>
                  <a:pt x="19095" y="24446"/>
                </a:cubicBezTo>
                <a:cubicBezTo>
                  <a:pt x="17618" y="24446"/>
                  <a:pt x="16280" y="23847"/>
                  <a:pt x="15312" y="22878"/>
                </a:cubicBezTo>
                <a:cubicBezTo>
                  <a:pt x="14344" y="21910"/>
                  <a:pt x="13745" y="20573"/>
                  <a:pt x="13745" y="19095"/>
                </a:cubicBezTo>
                <a:cubicBezTo>
                  <a:pt x="13745" y="17618"/>
                  <a:pt x="14344" y="16280"/>
                  <a:pt x="15312" y="15312"/>
                </a:cubicBezTo>
                <a:cubicBezTo>
                  <a:pt x="16280" y="14344"/>
                  <a:pt x="17618" y="13745"/>
                  <a:pt x="19095" y="13745"/>
                </a:cubicBezTo>
                <a:cubicBezTo>
                  <a:pt x="19100" y="13745"/>
                  <a:pt x="19105" y="13745"/>
                  <a:pt x="19110" y="13745"/>
                </a:cubicBezTo>
                <a:close/>
                <a:moveTo>
                  <a:pt x="19110" y="14045"/>
                </a:moveTo>
                <a:lnTo>
                  <a:pt x="19110" y="14087"/>
                </a:lnTo>
                <a:cubicBezTo>
                  <a:pt x="19105" y="14087"/>
                  <a:pt x="19100" y="14087"/>
                  <a:pt x="19095" y="14087"/>
                </a:cubicBezTo>
                <a:cubicBezTo>
                  <a:pt x="17712" y="14087"/>
                  <a:pt x="16460" y="14648"/>
                  <a:pt x="15554" y="15554"/>
                </a:cubicBezTo>
                <a:cubicBezTo>
                  <a:pt x="14648" y="16460"/>
                  <a:pt x="14087" y="17712"/>
                  <a:pt x="14087" y="19095"/>
                </a:cubicBezTo>
                <a:cubicBezTo>
                  <a:pt x="14087" y="20478"/>
                  <a:pt x="14648" y="21730"/>
                  <a:pt x="15554" y="22636"/>
                </a:cubicBezTo>
                <a:cubicBezTo>
                  <a:pt x="16460" y="23543"/>
                  <a:pt x="17712" y="24103"/>
                  <a:pt x="19095" y="24103"/>
                </a:cubicBezTo>
                <a:cubicBezTo>
                  <a:pt x="19100" y="24103"/>
                  <a:pt x="19105" y="24103"/>
                  <a:pt x="19110" y="24103"/>
                </a:cubicBezTo>
                <a:lnTo>
                  <a:pt x="19110" y="24146"/>
                </a:lnTo>
                <a:cubicBezTo>
                  <a:pt x="19105" y="24146"/>
                  <a:pt x="19100" y="24146"/>
                  <a:pt x="19095" y="24146"/>
                </a:cubicBezTo>
                <a:cubicBezTo>
                  <a:pt x="17701" y="24146"/>
                  <a:pt x="16438" y="23580"/>
                  <a:pt x="15524" y="22666"/>
                </a:cubicBezTo>
                <a:cubicBezTo>
                  <a:pt x="14610" y="21752"/>
                  <a:pt x="14045" y="20490"/>
                  <a:pt x="14045" y="19095"/>
                </a:cubicBezTo>
                <a:cubicBezTo>
                  <a:pt x="14045" y="17701"/>
                  <a:pt x="14610" y="16438"/>
                  <a:pt x="15524" y="15524"/>
                </a:cubicBezTo>
                <a:cubicBezTo>
                  <a:pt x="16438" y="14610"/>
                  <a:pt x="17701" y="14045"/>
                  <a:pt x="19095" y="14045"/>
                </a:cubicBezTo>
                <a:cubicBezTo>
                  <a:pt x="19100" y="14045"/>
                  <a:pt x="19105" y="14045"/>
                  <a:pt x="19110" y="14045"/>
                </a:cubicBezTo>
                <a:close/>
                <a:moveTo>
                  <a:pt x="19110" y="14341"/>
                </a:moveTo>
                <a:lnTo>
                  <a:pt x="19110" y="14384"/>
                </a:lnTo>
                <a:cubicBezTo>
                  <a:pt x="19105" y="14384"/>
                  <a:pt x="19100" y="14384"/>
                  <a:pt x="19095" y="14384"/>
                </a:cubicBezTo>
                <a:cubicBezTo>
                  <a:pt x="17794" y="14384"/>
                  <a:pt x="16616" y="14911"/>
                  <a:pt x="15764" y="15764"/>
                </a:cubicBezTo>
                <a:cubicBezTo>
                  <a:pt x="14911" y="16616"/>
                  <a:pt x="14384" y="17794"/>
                  <a:pt x="14384" y="19095"/>
                </a:cubicBezTo>
                <a:cubicBezTo>
                  <a:pt x="14384" y="20396"/>
                  <a:pt x="14911" y="21574"/>
                  <a:pt x="15764" y="22427"/>
                </a:cubicBezTo>
                <a:cubicBezTo>
                  <a:pt x="16616" y="23280"/>
                  <a:pt x="17794" y="23807"/>
                  <a:pt x="19095" y="23807"/>
                </a:cubicBezTo>
                <a:cubicBezTo>
                  <a:pt x="19100" y="23807"/>
                  <a:pt x="19105" y="23807"/>
                  <a:pt x="19110" y="23807"/>
                </a:cubicBezTo>
                <a:lnTo>
                  <a:pt x="19110" y="23849"/>
                </a:lnTo>
                <a:cubicBezTo>
                  <a:pt x="19105" y="23849"/>
                  <a:pt x="19100" y="23849"/>
                  <a:pt x="19095" y="23849"/>
                </a:cubicBezTo>
                <a:cubicBezTo>
                  <a:pt x="17783" y="23849"/>
                  <a:pt x="16594" y="23317"/>
                  <a:pt x="15734" y="22457"/>
                </a:cubicBezTo>
                <a:cubicBezTo>
                  <a:pt x="14873" y="21597"/>
                  <a:pt x="14341" y="20408"/>
                  <a:pt x="14341" y="19095"/>
                </a:cubicBezTo>
                <a:cubicBezTo>
                  <a:pt x="14341" y="17783"/>
                  <a:pt x="14873" y="16594"/>
                  <a:pt x="15734" y="15734"/>
                </a:cubicBezTo>
                <a:cubicBezTo>
                  <a:pt x="16594" y="14873"/>
                  <a:pt x="17783" y="14341"/>
                  <a:pt x="19095" y="14341"/>
                </a:cubicBezTo>
                <a:cubicBezTo>
                  <a:pt x="19100" y="14341"/>
                  <a:pt x="19105" y="14341"/>
                  <a:pt x="19110" y="14341"/>
                </a:cubicBezTo>
                <a:close/>
                <a:moveTo>
                  <a:pt x="19110" y="14655"/>
                </a:moveTo>
                <a:lnTo>
                  <a:pt x="19110" y="14697"/>
                </a:lnTo>
                <a:cubicBezTo>
                  <a:pt x="19105" y="14697"/>
                  <a:pt x="19100" y="14697"/>
                  <a:pt x="19095" y="14697"/>
                </a:cubicBezTo>
                <a:cubicBezTo>
                  <a:pt x="17881" y="14697"/>
                  <a:pt x="16781" y="15189"/>
                  <a:pt x="15985" y="15985"/>
                </a:cubicBezTo>
                <a:cubicBezTo>
                  <a:pt x="15189" y="16781"/>
                  <a:pt x="14697" y="17881"/>
                  <a:pt x="14697" y="19095"/>
                </a:cubicBezTo>
                <a:cubicBezTo>
                  <a:pt x="14697" y="20310"/>
                  <a:pt x="15189" y="21409"/>
                  <a:pt x="15985" y="22205"/>
                </a:cubicBezTo>
                <a:cubicBezTo>
                  <a:pt x="16781" y="23001"/>
                  <a:pt x="17881" y="23494"/>
                  <a:pt x="19095" y="23494"/>
                </a:cubicBezTo>
                <a:cubicBezTo>
                  <a:pt x="19100" y="23494"/>
                  <a:pt x="19105" y="23494"/>
                  <a:pt x="19110" y="23494"/>
                </a:cubicBezTo>
                <a:lnTo>
                  <a:pt x="19110" y="23536"/>
                </a:lnTo>
                <a:cubicBezTo>
                  <a:pt x="19105" y="23536"/>
                  <a:pt x="19100" y="23536"/>
                  <a:pt x="19095" y="23536"/>
                </a:cubicBezTo>
                <a:cubicBezTo>
                  <a:pt x="17869" y="23536"/>
                  <a:pt x="16759" y="23039"/>
                  <a:pt x="15955" y="22235"/>
                </a:cubicBezTo>
                <a:cubicBezTo>
                  <a:pt x="15152" y="21432"/>
                  <a:pt x="14655" y="20322"/>
                  <a:pt x="14655" y="19095"/>
                </a:cubicBezTo>
                <a:cubicBezTo>
                  <a:pt x="14655" y="17869"/>
                  <a:pt x="15152" y="16759"/>
                  <a:pt x="15955" y="15955"/>
                </a:cubicBezTo>
                <a:cubicBezTo>
                  <a:pt x="16759" y="15152"/>
                  <a:pt x="17869" y="14655"/>
                  <a:pt x="19095" y="14655"/>
                </a:cubicBezTo>
                <a:cubicBezTo>
                  <a:pt x="19100" y="14655"/>
                  <a:pt x="19105" y="14655"/>
                  <a:pt x="19110" y="14655"/>
                </a:cubicBezTo>
                <a:close/>
                <a:moveTo>
                  <a:pt x="19110" y="14964"/>
                </a:moveTo>
                <a:lnTo>
                  <a:pt x="19110" y="15007"/>
                </a:lnTo>
                <a:cubicBezTo>
                  <a:pt x="19105" y="15007"/>
                  <a:pt x="19100" y="15007"/>
                  <a:pt x="19095" y="15007"/>
                </a:cubicBezTo>
                <a:cubicBezTo>
                  <a:pt x="17966" y="15007"/>
                  <a:pt x="16944" y="15464"/>
                  <a:pt x="16204" y="16204"/>
                </a:cubicBezTo>
                <a:cubicBezTo>
                  <a:pt x="15464" y="16944"/>
                  <a:pt x="15007" y="17966"/>
                  <a:pt x="15007" y="19095"/>
                </a:cubicBezTo>
                <a:cubicBezTo>
                  <a:pt x="15007" y="20224"/>
                  <a:pt x="15464" y="21247"/>
                  <a:pt x="16204" y="21986"/>
                </a:cubicBezTo>
                <a:cubicBezTo>
                  <a:pt x="16944" y="22726"/>
                  <a:pt x="17966" y="23184"/>
                  <a:pt x="19095" y="23184"/>
                </a:cubicBezTo>
                <a:cubicBezTo>
                  <a:pt x="19100" y="23184"/>
                  <a:pt x="19105" y="23184"/>
                  <a:pt x="19110" y="23184"/>
                </a:cubicBezTo>
                <a:lnTo>
                  <a:pt x="19110" y="23226"/>
                </a:lnTo>
                <a:cubicBezTo>
                  <a:pt x="19105" y="23226"/>
                  <a:pt x="19100" y="23226"/>
                  <a:pt x="19095" y="23226"/>
                </a:cubicBezTo>
                <a:cubicBezTo>
                  <a:pt x="17955" y="23226"/>
                  <a:pt x="16922" y="22764"/>
                  <a:pt x="16174" y="22016"/>
                </a:cubicBezTo>
                <a:cubicBezTo>
                  <a:pt x="15427" y="21269"/>
                  <a:pt x="14964" y="20236"/>
                  <a:pt x="14964" y="19095"/>
                </a:cubicBezTo>
                <a:cubicBezTo>
                  <a:pt x="14964" y="17955"/>
                  <a:pt x="15427" y="16922"/>
                  <a:pt x="16174" y="16174"/>
                </a:cubicBezTo>
                <a:cubicBezTo>
                  <a:pt x="16922" y="15427"/>
                  <a:pt x="17955" y="14964"/>
                  <a:pt x="19095" y="14964"/>
                </a:cubicBezTo>
                <a:cubicBezTo>
                  <a:pt x="19100" y="14964"/>
                  <a:pt x="19105" y="14964"/>
                  <a:pt x="19110" y="14964"/>
                </a:cubicBezTo>
                <a:close/>
                <a:moveTo>
                  <a:pt x="19110" y="15281"/>
                </a:moveTo>
                <a:lnTo>
                  <a:pt x="19110" y="15323"/>
                </a:lnTo>
                <a:cubicBezTo>
                  <a:pt x="19105" y="15323"/>
                  <a:pt x="19100" y="15323"/>
                  <a:pt x="19095" y="15323"/>
                </a:cubicBezTo>
                <a:cubicBezTo>
                  <a:pt x="18054" y="15323"/>
                  <a:pt x="17111" y="15746"/>
                  <a:pt x="16428" y="16428"/>
                </a:cubicBezTo>
                <a:cubicBezTo>
                  <a:pt x="15746" y="17111"/>
                  <a:pt x="15323" y="18054"/>
                  <a:pt x="15323" y="19095"/>
                </a:cubicBezTo>
                <a:cubicBezTo>
                  <a:pt x="15323" y="20137"/>
                  <a:pt x="15746" y="21080"/>
                  <a:pt x="16428" y="21762"/>
                </a:cubicBezTo>
                <a:cubicBezTo>
                  <a:pt x="17111" y="22445"/>
                  <a:pt x="18054" y="22867"/>
                  <a:pt x="19095" y="22867"/>
                </a:cubicBezTo>
                <a:cubicBezTo>
                  <a:pt x="19100" y="22867"/>
                  <a:pt x="19105" y="22867"/>
                  <a:pt x="19110" y="22867"/>
                </a:cubicBezTo>
                <a:lnTo>
                  <a:pt x="19110" y="22909"/>
                </a:lnTo>
                <a:cubicBezTo>
                  <a:pt x="19105" y="22909"/>
                  <a:pt x="19100" y="22910"/>
                  <a:pt x="19095" y="22910"/>
                </a:cubicBezTo>
                <a:cubicBezTo>
                  <a:pt x="18042" y="22910"/>
                  <a:pt x="17088" y="22483"/>
                  <a:pt x="16398" y="21792"/>
                </a:cubicBezTo>
                <a:cubicBezTo>
                  <a:pt x="15708" y="21102"/>
                  <a:pt x="15281" y="20149"/>
                  <a:pt x="15281" y="19095"/>
                </a:cubicBezTo>
                <a:cubicBezTo>
                  <a:pt x="15281" y="18042"/>
                  <a:pt x="15708" y="17088"/>
                  <a:pt x="16398" y="16398"/>
                </a:cubicBezTo>
                <a:cubicBezTo>
                  <a:pt x="17088" y="15708"/>
                  <a:pt x="18042" y="15281"/>
                  <a:pt x="19095" y="15281"/>
                </a:cubicBezTo>
                <a:cubicBezTo>
                  <a:pt x="19100" y="15281"/>
                  <a:pt x="19105" y="15281"/>
                  <a:pt x="19110" y="15281"/>
                </a:cubicBezTo>
                <a:close/>
                <a:moveTo>
                  <a:pt x="19110" y="15605"/>
                </a:moveTo>
                <a:lnTo>
                  <a:pt x="19110" y="15647"/>
                </a:lnTo>
                <a:cubicBezTo>
                  <a:pt x="19105" y="15647"/>
                  <a:pt x="19100" y="15647"/>
                  <a:pt x="19095" y="15647"/>
                </a:cubicBezTo>
                <a:cubicBezTo>
                  <a:pt x="18143" y="15647"/>
                  <a:pt x="17281" y="16033"/>
                  <a:pt x="16657" y="16657"/>
                </a:cubicBezTo>
                <a:cubicBezTo>
                  <a:pt x="16033" y="17281"/>
                  <a:pt x="15647" y="18143"/>
                  <a:pt x="15647" y="19095"/>
                </a:cubicBezTo>
                <a:cubicBezTo>
                  <a:pt x="15647" y="20047"/>
                  <a:pt x="16033" y="20910"/>
                  <a:pt x="16657" y="21534"/>
                </a:cubicBezTo>
                <a:cubicBezTo>
                  <a:pt x="17281" y="22158"/>
                  <a:pt x="18143" y="22544"/>
                  <a:pt x="19095" y="22544"/>
                </a:cubicBezTo>
                <a:cubicBezTo>
                  <a:pt x="19100" y="22544"/>
                  <a:pt x="19105" y="22544"/>
                  <a:pt x="19110" y="22543"/>
                </a:cubicBezTo>
                <a:lnTo>
                  <a:pt x="19110" y="22586"/>
                </a:lnTo>
                <a:cubicBezTo>
                  <a:pt x="19105" y="22586"/>
                  <a:pt x="19100" y="22586"/>
                  <a:pt x="19095" y="22586"/>
                </a:cubicBezTo>
                <a:cubicBezTo>
                  <a:pt x="18131" y="22586"/>
                  <a:pt x="17259" y="22195"/>
                  <a:pt x="16627" y="21564"/>
                </a:cubicBezTo>
                <a:cubicBezTo>
                  <a:pt x="15995" y="20932"/>
                  <a:pt x="15605" y="20059"/>
                  <a:pt x="15605" y="19095"/>
                </a:cubicBezTo>
                <a:cubicBezTo>
                  <a:pt x="15605" y="18131"/>
                  <a:pt x="15995" y="17259"/>
                  <a:pt x="16627" y="16627"/>
                </a:cubicBezTo>
                <a:cubicBezTo>
                  <a:pt x="17259" y="15995"/>
                  <a:pt x="18131" y="15605"/>
                  <a:pt x="19095" y="15605"/>
                </a:cubicBezTo>
                <a:cubicBezTo>
                  <a:pt x="19100" y="15605"/>
                  <a:pt x="19105" y="15605"/>
                  <a:pt x="19110" y="15605"/>
                </a:cubicBezTo>
                <a:close/>
                <a:moveTo>
                  <a:pt x="19110" y="15925"/>
                </a:moveTo>
                <a:lnTo>
                  <a:pt x="19110" y="15967"/>
                </a:lnTo>
                <a:cubicBezTo>
                  <a:pt x="19105" y="15967"/>
                  <a:pt x="19100" y="15967"/>
                  <a:pt x="19095" y="15967"/>
                </a:cubicBezTo>
                <a:cubicBezTo>
                  <a:pt x="18231" y="15967"/>
                  <a:pt x="17449" y="16317"/>
                  <a:pt x="16883" y="16883"/>
                </a:cubicBezTo>
                <a:cubicBezTo>
                  <a:pt x="16317" y="17449"/>
                  <a:pt x="15967" y="18231"/>
                  <a:pt x="15967" y="19095"/>
                </a:cubicBezTo>
                <a:cubicBezTo>
                  <a:pt x="15967" y="19959"/>
                  <a:pt x="16317" y="20741"/>
                  <a:pt x="16883" y="21307"/>
                </a:cubicBezTo>
                <a:cubicBezTo>
                  <a:pt x="17449" y="21874"/>
                  <a:pt x="18231" y="22224"/>
                  <a:pt x="19095" y="22224"/>
                </a:cubicBezTo>
                <a:cubicBezTo>
                  <a:pt x="19100" y="22224"/>
                  <a:pt x="19105" y="22224"/>
                  <a:pt x="19110" y="22224"/>
                </a:cubicBezTo>
                <a:lnTo>
                  <a:pt x="19110" y="22266"/>
                </a:lnTo>
                <a:cubicBezTo>
                  <a:pt x="19105" y="22266"/>
                  <a:pt x="19100" y="22266"/>
                  <a:pt x="19095" y="22266"/>
                </a:cubicBezTo>
                <a:cubicBezTo>
                  <a:pt x="18220" y="22266"/>
                  <a:pt x="17427" y="21911"/>
                  <a:pt x="16853" y="21337"/>
                </a:cubicBezTo>
                <a:cubicBezTo>
                  <a:pt x="16279" y="20764"/>
                  <a:pt x="15925" y="19971"/>
                  <a:pt x="15925" y="19095"/>
                </a:cubicBezTo>
                <a:cubicBezTo>
                  <a:pt x="15925" y="18220"/>
                  <a:pt x="16279" y="17427"/>
                  <a:pt x="16853" y="16853"/>
                </a:cubicBezTo>
                <a:cubicBezTo>
                  <a:pt x="17427" y="16279"/>
                  <a:pt x="18220" y="15925"/>
                  <a:pt x="19095" y="15925"/>
                </a:cubicBezTo>
                <a:cubicBezTo>
                  <a:pt x="19100" y="15925"/>
                  <a:pt x="19105" y="15925"/>
                  <a:pt x="19110" y="15925"/>
                </a:cubicBezTo>
                <a:close/>
                <a:moveTo>
                  <a:pt x="19110" y="16246"/>
                </a:moveTo>
                <a:lnTo>
                  <a:pt x="19110" y="16289"/>
                </a:lnTo>
                <a:cubicBezTo>
                  <a:pt x="19105" y="16289"/>
                  <a:pt x="19100" y="16289"/>
                  <a:pt x="19095" y="16289"/>
                </a:cubicBezTo>
                <a:cubicBezTo>
                  <a:pt x="18320" y="16289"/>
                  <a:pt x="17619" y="16603"/>
                  <a:pt x="17111" y="17111"/>
                </a:cubicBezTo>
                <a:cubicBezTo>
                  <a:pt x="16603" y="17619"/>
                  <a:pt x="16289" y="18320"/>
                  <a:pt x="16289" y="19095"/>
                </a:cubicBezTo>
                <a:cubicBezTo>
                  <a:pt x="16289" y="19870"/>
                  <a:pt x="16603" y="20572"/>
                  <a:pt x="17111" y="21080"/>
                </a:cubicBezTo>
                <a:cubicBezTo>
                  <a:pt x="17619" y="21588"/>
                  <a:pt x="18320" y="21902"/>
                  <a:pt x="19095" y="21902"/>
                </a:cubicBezTo>
                <a:cubicBezTo>
                  <a:pt x="19100" y="21902"/>
                  <a:pt x="19105" y="21902"/>
                  <a:pt x="19110" y="21902"/>
                </a:cubicBezTo>
                <a:lnTo>
                  <a:pt x="19110" y="21944"/>
                </a:lnTo>
                <a:cubicBezTo>
                  <a:pt x="19105" y="21944"/>
                  <a:pt x="19100" y="21944"/>
                  <a:pt x="19095" y="21944"/>
                </a:cubicBezTo>
                <a:cubicBezTo>
                  <a:pt x="18309" y="21944"/>
                  <a:pt x="17596" y="21625"/>
                  <a:pt x="17081" y="21110"/>
                </a:cubicBezTo>
                <a:cubicBezTo>
                  <a:pt x="16565" y="20594"/>
                  <a:pt x="16246" y="19882"/>
                  <a:pt x="16246" y="19095"/>
                </a:cubicBezTo>
                <a:cubicBezTo>
                  <a:pt x="16246" y="18309"/>
                  <a:pt x="16565" y="17596"/>
                  <a:pt x="17081" y="17081"/>
                </a:cubicBezTo>
                <a:cubicBezTo>
                  <a:pt x="17596" y="16565"/>
                  <a:pt x="18309" y="16246"/>
                  <a:pt x="19095" y="16246"/>
                </a:cubicBezTo>
                <a:cubicBezTo>
                  <a:pt x="19100" y="16246"/>
                  <a:pt x="19105" y="16246"/>
                  <a:pt x="19110" y="16246"/>
                </a:cubicBezTo>
                <a:close/>
                <a:moveTo>
                  <a:pt x="19110" y="16585"/>
                </a:moveTo>
                <a:lnTo>
                  <a:pt x="19110" y="16627"/>
                </a:lnTo>
                <a:cubicBezTo>
                  <a:pt x="19105" y="16627"/>
                  <a:pt x="19100" y="16627"/>
                  <a:pt x="19095" y="16627"/>
                </a:cubicBezTo>
                <a:cubicBezTo>
                  <a:pt x="18414" y="16627"/>
                  <a:pt x="17797" y="16903"/>
                  <a:pt x="17350" y="17350"/>
                </a:cubicBezTo>
                <a:cubicBezTo>
                  <a:pt x="16903" y="17797"/>
                  <a:pt x="16627" y="18414"/>
                  <a:pt x="16627" y="19095"/>
                </a:cubicBezTo>
                <a:cubicBezTo>
                  <a:pt x="16627" y="19777"/>
                  <a:pt x="16903" y="20394"/>
                  <a:pt x="17350" y="20840"/>
                </a:cubicBezTo>
                <a:cubicBezTo>
                  <a:pt x="17797" y="21287"/>
                  <a:pt x="18414" y="21563"/>
                  <a:pt x="19095" y="21563"/>
                </a:cubicBezTo>
                <a:cubicBezTo>
                  <a:pt x="19100" y="21563"/>
                  <a:pt x="19105" y="21563"/>
                  <a:pt x="19110" y="21563"/>
                </a:cubicBezTo>
                <a:lnTo>
                  <a:pt x="19110" y="21606"/>
                </a:lnTo>
                <a:cubicBezTo>
                  <a:pt x="19105" y="21606"/>
                  <a:pt x="19100" y="21606"/>
                  <a:pt x="19095" y="21606"/>
                </a:cubicBezTo>
                <a:cubicBezTo>
                  <a:pt x="18402" y="21606"/>
                  <a:pt x="17774" y="21325"/>
                  <a:pt x="17320" y="20870"/>
                </a:cubicBezTo>
                <a:cubicBezTo>
                  <a:pt x="16866" y="20416"/>
                  <a:pt x="16585" y="19788"/>
                  <a:pt x="16585" y="19095"/>
                </a:cubicBezTo>
                <a:cubicBezTo>
                  <a:pt x="16585" y="18402"/>
                  <a:pt x="16866" y="17774"/>
                  <a:pt x="17320" y="17320"/>
                </a:cubicBezTo>
                <a:cubicBezTo>
                  <a:pt x="17774" y="16866"/>
                  <a:pt x="18402" y="16585"/>
                  <a:pt x="19095" y="16585"/>
                </a:cubicBezTo>
                <a:cubicBezTo>
                  <a:pt x="19100" y="16585"/>
                  <a:pt x="19105" y="16585"/>
                  <a:pt x="19110" y="16585"/>
                </a:cubicBezTo>
                <a:close/>
                <a:moveTo>
                  <a:pt x="19110" y="16907"/>
                </a:moveTo>
                <a:lnTo>
                  <a:pt x="19110" y="16949"/>
                </a:lnTo>
                <a:cubicBezTo>
                  <a:pt x="19105" y="16949"/>
                  <a:pt x="19100" y="16949"/>
                  <a:pt x="19095" y="16949"/>
                </a:cubicBezTo>
                <a:cubicBezTo>
                  <a:pt x="18503" y="16949"/>
                  <a:pt x="17966" y="17189"/>
                  <a:pt x="17578" y="17578"/>
                </a:cubicBezTo>
                <a:cubicBezTo>
                  <a:pt x="17189" y="17966"/>
                  <a:pt x="16949" y="18503"/>
                  <a:pt x="16949" y="19095"/>
                </a:cubicBezTo>
                <a:cubicBezTo>
                  <a:pt x="16949" y="19688"/>
                  <a:pt x="17189" y="20225"/>
                  <a:pt x="17578" y="20613"/>
                </a:cubicBezTo>
                <a:cubicBezTo>
                  <a:pt x="17966" y="21001"/>
                  <a:pt x="18503" y="21242"/>
                  <a:pt x="19095" y="21242"/>
                </a:cubicBezTo>
                <a:cubicBezTo>
                  <a:pt x="19100" y="21242"/>
                  <a:pt x="19105" y="21242"/>
                  <a:pt x="19110" y="21241"/>
                </a:cubicBezTo>
                <a:lnTo>
                  <a:pt x="19110" y="21284"/>
                </a:lnTo>
                <a:cubicBezTo>
                  <a:pt x="19105" y="21284"/>
                  <a:pt x="19100" y="21284"/>
                  <a:pt x="19095" y="21284"/>
                </a:cubicBezTo>
                <a:cubicBezTo>
                  <a:pt x="18491" y="21284"/>
                  <a:pt x="17944" y="21039"/>
                  <a:pt x="17548" y="20643"/>
                </a:cubicBezTo>
                <a:cubicBezTo>
                  <a:pt x="17152" y="20247"/>
                  <a:pt x="16907" y="19700"/>
                  <a:pt x="16907" y="19095"/>
                </a:cubicBezTo>
                <a:cubicBezTo>
                  <a:pt x="16907" y="18491"/>
                  <a:pt x="17152" y="17944"/>
                  <a:pt x="17548" y="17548"/>
                </a:cubicBezTo>
                <a:cubicBezTo>
                  <a:pt x="17944" y="17152"/>
                  <a:pt x="18491" y="16907"/>
                  <a:pt x="19095" y="16907"/>
                </a:cubicBezTo>
                <a:cubicBezTo>
                  <a:pt x="19100" y="16907"/>
                  <a:pt x="19105" y="16907"/>
                  <a:pt x="19110" y="16907"/>
                </a:cubicBezTo>
                <a:close/>
                <a:moveTo>
                  <a:pt x="19110" y="17228"/>
                </a:moveTo>
                <a:lnTo>
                  <a:pt x="19110" y="17271"/>
                </a:lnTo>
                <a:cubicBezTo>
                  <a:pt x="19105" y="17271"/>
                  <a:pt x="19100" y="17271"/>
                  <a:pt x="19095" y="17271"/>
                </a:cubicBezTo>
                <a:cubicBezTo>
                  <a:pt x="18591" y="17271"/>
                  <a:pt x="18135" y="17475"/>
                  <a:pt x="17805" y="17805"/>
                </a:cubicBezTo>
                <a:cubicBezTo>
                  <a:pt x="17475" y="18135"/>
                  <a:pt x="17271" y="18591"/>
                  <a:pt x="17271" y="19095"/>
                </a:cubicBezTo>
                <a:cubicBezTo>
                  <a:pt x="17271" y="19599"/>
                  <a:pt x="17475" y="20055"/>
                  <a:pt x="17805" y="20385"/>
                </a:cubicBezTo>
                <a:cubicBezTo>
                  <a:pt x="18135" y="20716"/>
                  <a:pt x="18591" y="20920"/>
                  <a:pt x="19095" y="20920"/>
                </a:cubicBezTo>
                <a:cubicBezTo>
                  <a:pt x="19100" y="20920"/>
                  <a:pt x="19105" y="20920"/>
                  <a:pt x="19110" y="20920"/>
                </a:cubicBezTo>
                <a:lnTo>
                  <a:pt x="19110" y="20962"/>
                </a:lnTo>
                <a:cubicBezTo>
                  <a:pt x="19105" y="20962"/>
                  <a:pt x="19100" y="20962"/>
                  <a:pt x="19095" y="20962"/>
                </a:cubicBezTo>
                <a:cubicBezTo>
                  <a:pt x="18580" y="20962"/>
                  <a:pt x="18113" y="20753"/>
                  <a:pt x="17775" y="20415"/>
                </a:cubicBezTo>
                <a:cubicBezTo>
                  <a:pt x="17437" y="20078"/>
                  <a:pt x="17228" y="19611"/>
                  <a:pt x="17228" y="19095"/>
                </a:cubicBezTo>
                <a:cubicBezTo>
                  <a:pt x="17228" y="18580"/>
                  <a:pt x="17437" y="18113"/>
                  <a:pt x="17775" y="17775"/>
                </a:cubicBezTo>
                <a:cubicBezTo>
                  <a:pt x="18113" y="17437"/>
                  <a:pt x="18580" y="17228"/>
                  <a:pt x="19095" y="17228"/>
                </a:cubicBezTo>
                <a:cubicBezTo>
                  <a:pt x="19100" y="17228"/>
                  <a:pt x="19105" y="17228"/>
                  <a:pt x="19110" y="17228"/>
                </a:cubicBezTo>
                <a:close/>
                <a:moveTo>
                  <a:pt x="19110" y="17559"/>
                </a:moveTo>
                <a:lnTo>
                  <a:pt x="19110" y="17601"/>
                </a:lnTo>
                <a:cubicBezTo>
                  <a:pt x="19105" y="17601"/>
                  <a:pt x="19100" y="17601"/>
                  <a:pt x="19095" y="17601"/>
                </a:cubicBezTo>
                <a:cubicBezTo>
                  <a:pt x="18683" y="17601"/>
                  <a:pt x="18309" y="17768"/>
                  <a:pt x="18039" y="18039"/>
                </a:cubicBezTo>
                <a:cubicBezTo>
                  <a:pt x="17768" y="18309"/>
                  <a:pt x="17601" y="18683"/>
                  <a:pt x="17601" y="19095"/>
                </a:cubicBezTo>
                <a:cubicBezTo>
                  <a:pt x="17601" y="19508"/>
                  <a:pt x="17768" y="19882"/>
                  <a:pt x="18039" y="20152"/>
                </a:cubicBezTo>
                <a:cubicBezTo>
                  <a:pt x="18309" y="20422"/>
                  <a:pt x="18683" y="20590"/>
                  <a:pt x="19095" y="20590"/>
                </a:cubicBezTo>
                <a:cubicBezTo>
                  <a:pt x="19100" y="20590"/>
                  <a:pt x="19105" y="20590"/>
                  <a:pt x="19110" y="20590"/>
                </a:cubicBezTo>
                <a:lnTo>
                  <a:pt x="19110" y="20632"/>
                </a:lnTo>
                <a:cubicBezTo>
                  <a:pt x="19105" y="20632"/>
                  <a:pt x="19100" y="20632"/>
                  <a:pt x="19095" y="20632"/>
                </a:cubicBezTo>
                <a:cubicBezTo>
                  <a:pt x="18671" y="20632"/>
                  <a:pt x="18287" y="20460"/>
                  <a:pt x="18009" y="20182"/>
                </a:cubicBezTo>
                <a:cubicBezTo>
                  <a:pt x="17731" y="19904"/>
                  <a:pt x="17559" y="19520"/>
                  <a:pt x="17559" y="19095"/>
                </a:cubicBezTo>
                <a:cubicBezTo>
                  <a:pt x="17559" y="18671"/>
                  <a:pt x="17731" y="18287"/>
                  <a:pt x="18009" y="18009"/>
                </a:cubicBezTo>
                <a:cubicBezTo>
                  <a:pt x="18287" y="17731"/>
                  <a:pt x="18671" y="17559"/>
                  <a:pt x="19095" y="17559"/>
                </a:cubicBezTo>
                <a:cubicBezTo>
                  <a:pt x="19100" y="17559"/>
                  <a:pt x="19105" y="17559"/>
                  <a:pt x="19110" y="17559"/>
                </a:cubicBezTo>
                <a:close/>
                <a:moveTo>
                  <a:pt x="19110" y="17889"/>
                </a:moveTo>
                <a:lnTo>
                  <a:pt x="19110" y="17931"/>
                </a:lnTo>
                <a:cubicBezTo>
                  <a:pt x="19105" y="17931"/>
                  <a:pt x="19100" y="17931"/>
                  <a:pt x="19095" y="17931"/>
                </a:cubicBezTo>
                <a:cubicBezTo>
                  <a:pt x="18774" y="17931"/>
                  <a:pt x="18483" y="18061"/>
                  <a:pt x="18272" y="18272"/>
                </a:cubicBezTo>
                <a:cubicBezTo>
                  <a:pt x="18061" y="18483"/>
                  <a:pt x="17931" y="18774"/>
                  <a:pt x="17931" y="19095"/>
                </a:cubicBezTo>
                <a:cubicBezTo>
                  <a:pt x="17931" y="19417"/>
                  <a:pt x="18061" y="19708"/>
                  <a:pt x="18272" y="19918"/>
                </a:cubicBezTo>
                <a:cubicBezTo>
                  <a:pt x="18483" y="20129"/>
                  <a:pt x="18774" y="20259"/>
                  <a:pt x="19095" y="20259"/>
                </a:cubicBezTo>
                <a:cubicBezTo>
                  <a:pt x="19100" y="20259"/>
                  <a:pt x="19105" y="20259"/>
                  <a:pt x="19110" y="20259"/>
                </a:cubicBezTo>
                <a:lnTo>
                  <a:pt x="19110" y="20302"/>
                </a:lnTo>
                <a:cubicBezTo>
                  <a:pt x="19105" y="20302"/>
                  <a:pt x="19100" y="20302"/>
                  <a:pt x="19095" y="20302"/>
                </a:cubicBezTo>
                <a:cubicBezTo>
                  <a:pt x="18762" y="20302"/>
                  <a:pt x="18460" y="20167"/>
                  <a:pt x="18242" y="19948"/>
                </a:cubicBezTo>
                <a:cubicBezTo>
                  <a:pt x="18024" y="19730"/>
                  <a:pt x="17889" y="19428"/>
                  <a:pt x="17889" y="19095"/>
                </a:cubicBezTo>
                <a:cubicBezTo>
                  <a:pt x="17889" y="18762"/>
                  <a:pt x="18024" y="18460"/>
                  <a:pt x="18242" y="18242"/>
                </a:cubicBezTo>
                <a:cubicBezTo>
                  <a:pt x="18460" y="18024"/>
                  <a:pt x="18762" y="17889"/>
                  <a:pt x="19095" y="17889"/>
                </a:cubicBezTo>
                <a:cubicBezTo>
                  <a:pt x="19100" y="17889"/>
                  <a:pt x="19105" y="17889"/>
                  <a:pt x="19110" y="17889"/>
                </a:cubicBezTo>
                <a:close/>
                <a:moveTo>
                  <a:pt x="19110" y="18236"/>
                </a:moveTo>
                <a:lnTo>
                  <a:pt x="19110" y="18278"/>
                </a:lnTo>
                <a:cubicBezTo>
                  <a:pt x="19105" y="18278"/>
                  <a:pt x="19100" y="18278"/>
                  <a:pt x="19095" y="18278"/>
                </a:cubicBezTo>
                <a:cubicBezTo>
                  <a:pt x="18870" y="18278"/>
                  <a:pt x="18665" y="18370"/>
                  <a:pt x="18518" y="18518"/>
                </a:cubicBezTo>
                <a:cubicBezTo>
                  <a:pt x="18370" y="18665"/>
                  <a:pt x="18278" y="18870"/>
                  <a:pt x="18278" y="19095"/>
                </a:cubicBezTo>
                <a:cubicBezTo>
                  <a:pt x="18278" y="19321"/>
                  <a:pt x="18370" y="19525"/>
                  <a:pt x="18518" y="19673"/>
                </a:cubicBezTo>
                <a:cubicBezTo>
                  <a:pt x="18665" y="19821"/>
                  <a:pt x="18870" y="19912"/>
                  <a:pt x="19095" y="19912"/>
                </a:cubicBezTo>
                <a:cubicBezTo>
                  <a:pt x="19100" y="19912"/>
                  <a:pt x="19105" y="19912"/>
                  <a:pt x="19110" y="19912"/>
                </a:cubicBezTo>
                <a:lnTo>
                  <a:pt x="19110" y="19955"/>
                </a:lnTo>
                <a:cubicBezTo>
                  <a:pt x="19105" y="19955"/>
                  <a:pt x="19100" y="19955"/>
                  <a:pt x="19095" y="19955"/>
                </a:cubicBezTo>
                <a:cubicBezTo>
                  <a:pt x="18858" y="19955"/>
                  <a:pt x="18643" y="19858"/>
                  <a:pt x="18488" y="19703"/>
                </a:cubicBezTo>
                <a:cubicBezTo>
                  <a:pt x="18332" y="19547"/>
                  <a:pt x="18236" y="19333"/>
                  <a:pt x="18236" y="19095"/>
                </a:cubicBezTo>
                <a:cubicBezTo>
                  <a:pt x="18236" y="18858"/>
                  <a:pt x="18332" y="18643"/>
                  <a:pt x="18488" y="18488"/>
                </a:cubicBezTo>
                <a:cubicBezTo>
                  <a:pt x="18643" y="18332"/>
                  <a:pt x="18858" y="18236"/>
                  <a:pt x="19095" y="18236"/>
                </a:cubicBezTo>
                <a:cubicBezTo>
                  <a:pt x="19100" y="18236"/>
                  <a:pt x="19105" y="18236"/>
                  <a:pt x="19110" y="18236"/>
                </a:cubicBezTo>
                <a:close/>
                <a:moveTo>
                  <a:pt x="19110" y="18592"/>
                </a:moveTo>
                <a:lnTo>
                  <a:pt x="19110" y="18634"/>
                </a:lnTo>
                <a:cubicBezTo>
                  <a:pt x="19105" y="18634"/>
                  <a:pt x="19100" y="18634"/>
                  <a:pt x="19095" y="18634"/>
                </a:cubicBezTo>
                <a:cubicBezTo>
                  <a:pt x="18968" y="18634"/>
                  <a:pt x="18852" y="18686"/>
                  <a:pt x="18769" y="18769"/>
                </a:cubicBezTo>
                <a:cubicBezTo>
                  <a:pt x="18686" y="18852"/>
                  <a:pt x="18634" y="18968"/>
                  <a:pt x="18634" y="19095"/>
                </a:cubicBezTo>
                <a:cubicBezTo>
                  <a:pt x="18634" y="19223"/>
                  <a:pt x="18685" y="19338"/>
                  <a:pt x="18769" y="19422"/>
                </a:cubicBezTo>
                <a:cubicBezTo>
                  <a:pt x="18852" y="19505"/>
                  <a:pt x="18968" y="19557"/>
                  <a:pt x="19095" y="19557"/>
                </a:cubicBezTo>
                <a:cubicBezTo>
                  <a:pt x="19100" y="19557"/>
                  <a:pt x="19105" y="19557"/>
                  <a:pt x="19110" y="19556"/>
                </a:cubicBezTo>
                <a:lnTo>
                  <a:pt x="19110" y="19599"/>
                </a:lnTo>
                <a:cubicBezTo>
                  <a:pt x="19105" y="19599"/>
                  <a:pt x="19100" y="19599"/>
                  <a:pt x="19095" y="19599"/>
                </a:cubicBezTo>
                <a:cubicBezTo>
                  <a:pt x="18956" y="19599"/>
                  <a:pt x="18830" y="19543"/>
                  <a:pt x="18739" y="19451"/>
                </a:cubicBezTo>
                <a:cubicBezTo>
                  <a:pt x="18648" y="19360"/>
                  <a:pt x="18592" y="19234"/>
                  <a:pt x="18592" y="19095"/>
                </a:cubicBezTo>
                <a:cubicBezTo>
                  <a:pt x="18592" y="18956"/>
                  <a:pt x="18648" y="18830"/>
                  <a:pt x="18739" y="18739"/>
                </a:cubicBezTo>
                <a:cubicBezTo>
                  <a:pt x="18830" y="18648"/>
                  <a:pt x="18956" y="18592"/>
                  <a:pt x="19095" y="18592"/>
                </a:cubicBezTo>
                <a:cubicBezTo>
                  <a:pt x="19100" y="18592"/>
                  <a:pt x="19105" y="18592"/>
                  <a:pt x="19110" y="18592"/>
                </a:cubicBezTo>
                <a:close/>
                <a:moveTo>
                  <a:pt x="19110" y="18939"/>
                </a:moveTo>
                <a:lnTo>
                  <a:pt x="19110" y="18982"/>
                </a:lnTo>
                <a:cubicBezTo>
                  <a:pt x="19105" y="18981"/>
                  <a:pt x="19100" y="18981"/>
                  <a:pt x="19095" y="18981"/>
                </a:cubicBezTo>
                <a:cubicBezTo>
                  <a:pt x="19064" y="18981"/>
                  <a:pt x="19035" y="18994"/>
                  <a:pt x="19014" y="19014"/>
                </a:cubicBezTo>
                <a:lnTo>
                  <a:pt x="19014" y="19014"/>
                </a:lnTo>
                <a:cubicBezTo>
                  <a:pt x="18994" y="19035"/>
                  <a:pt x="18981" y="19064"/>
                  <a:pt x="18981" y="19095"/>
                </a:cubicBezTo>
                <a:cubicBezTo>
                  <a:pt x="18981" y="19127"/>
                  <a:pt x="18994" y="19155"/>
                  <a:pt x="19014" y="19176"/>
                </a:cubicBezTo>
                <a:lnTo>
                  <a:pt x="19014" y="19176"/>
                </a:lnTo>
                <a:cubicBezTo>
                  <a:pt x="19035" y="19197"/>
                  <a:pt x="19064" y="19210"/>
                  <a:pt x="19095" y="19210"/>
                </a:cubicBezTo>
                <a:cubicBezTo>
                  <a:pt x="19100" y="19210"/>
                  <a:pt x="19105" y="19209"/>
                  <a:pt x="19110" y="19209"/>
                </a:cubicBezTo>
                <a:lnTo>
                  <a:pt x="19110" y="19251"/>
                </a:lnTo>
                <a:cubicBezTo>
                  <a:pt x="19105" y="19252"/>
                  <a:pt x="19100" y="19252"/>
                  <a:pt x="19095" y="19252"/>
                </a:cubicBezTo>
                <a:cubicBezTo>
                  <a:pt x="19052" y="19252"/>
                  <a:pt x="19013" y="19234"/>
                  <a:pt x="18985" y="19206"/>
                </a:cubicBezTo>
                <a:lnTo>
                  <a:pt x="18985" y="19206"/>
                </a:lnTo>
                <a:lnTo>
                  <a:pt x="18985" y="19206"/>
                </a:lnTo>
                <a:cubicBezTo>
                  <a:pt x="18956" y="19178"/>
                  <a:pt x="18939" y="19138"/>
                  <a:pt x="18939" y="19095"/>
                </a:cubicBezTo>
                <a:cubicBezTo>
                  <a:pt x="18939" y="19052"/>
                  <a:pt x="18956" y="19013"/>
                  <a:pt x="18985" y="18985"/>
                </a:cubicBezTo>
                <a:lnTo>
                  <a:pt x="18985" y="18985"/>
                </a:lnTo>
                <a:lnTo>
                  <a:pt x="18985" y="18985"/>
                </a:lnTo>
                <a:cubicBezTo>
                  <a:pt x="19013" y="18956"/>
                  <a:pt x="19052" y="18939"/>
                  <a:pt x="19095" y="18939"/>
                </a:cubicBezTo>
                <a:cubicBezTo>
                  <a:pt x="19100" y="18939"/>
                  <a:pt x="19105" y="18939"/>
                  <a:pt x="19110" y="18939"/>
                </a:cubicBezTo>
                <a:close/>
              </a:path>
            </a:pathLst>
          </a:custGeom>
          <a:gradFill flip="none" rotWithShape="1">
            <a:gsLst>
              <a:gs pos="21000">
                <a:schemeClr val="bg1">
                  <a:alpha val="0"/>
                </a:schemeClr>
              </a:gs>
              <a:gs pos="100000">
                <a:schemeClr val="bg1">
                  <a:alpha val="5000"/>
                </a:schemeClr>
              </a:gs>
            </a:gsLst>
            <a:lin ang="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040B113-F7C7-4601-8A0A-081745119B32}"/>
              </a:ext>
            </a:extLst>
          </p:cNvPr>
          <p:cNvSpPr/>
          <p:nvPr/>
        </p:nvSpPr>
        <p:spPr>
          <a:xfrm>
            <a:off x="5143501" y="2424882"/>
            <a:ext cx="1905000" cy="19049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6533B5-597E-418F-BF39-B85F8AA1CAD6}"/>
              </a:ext>
            </a:extLst>
          </p:cNvPr>
          <p:cNvSpPr/>
          <p:nvPr/>
        </p:nvSpPr>
        <p:spPr>
          <a:xfrm>
            <a:off x="3444241" y="1685438"/>
            <a:ext cx="530352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</a:t>
            </a:r>
            <a:endParaRPr lang="id-ID" sz="1200" dirty="0">
              <a:solidFill>
                <a:schemeClr val="bg1">
                  <a:lumMod val="9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647309-1874-4A61-9A82-D5D8C2803604}"/>
              </a:ext>
            </a:extLst>
          </p:cNvPr>
          <p:cNvSpPr txBox="1"/>
          <p:nvPr/>
        </p:nvSpPr>
        <p:spPr>
          <a:xfrm>
            <a:off x="3821360" y="676160"/>
            <a:ext cx="4549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300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Liberation Sans" panose="020B0604020202020204" pitchFamily="34" charset="0"/>
              </a:rPr>
              <a:t>Profile</a:t>
            </a:r>
            <a:endParaRPr lang="id-ID" sz="4000" b="1" spc="30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Liberation Sans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E56396-F340-4812-8367-401BEFDA960D}"/>
              </a:ext>
            </a:extLst>
          </p:cNvPr>
          <p:cNvSpPr/>
          <p:nvPr/>
        </p:nvSpPr>
        <p:spPr>
          <a:xfrm>
            <a:off x="5955481" y="1423049"/>
            <a:ext cx="281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0362FB4-A3B5-493B-9AAF-2CC1AEE3D61E}"/>
              </a:ext>
            </a:extLst>
          </p:cNvPr>
          <p:cNvGrpSpPr/>
          <p:nvPr/>
        </p:nvGrpSpPr>
        <p:grpSpPr>
          <a:xfrm>
            <a:off x="686795" y="4121894"/>
            <a:ext cx="10818410" cy="2133763"/>
            <a:chOff x="686795" y="4304896"/>
            <a:chExt cx="10818410" cy="2133763"/>
          </a:xfrm>
        </p:grpSpPr>
        <p:sp>
          <p:nvSpPr>
            <p:cNvPr id="34" name="Rectangle: Top Corners Rounded 33">
              <a:extLst>
                <a:ext uri="{FF2B5EF4-FFF2-40B4-BE49-F238E27FC236}">
                  <a16:creationId xmlns:a16="http://schemas.microsoft.com/office/drawing/2014/main" id="{A5BE90D5-0F40-4A22-8593-754AAB77B371}"/>
                </a:ext>
              </a:extLst>
            </p:cNvPr>
            <p:cNvSpPr/>
            <p:nvPr/>
          </p:nvSpPr>
          <p:spPr>
            <a:xfrm rot="5400000">
              <a:off x="5112281" y="45736"/>
              <a:ext cx="1967437" cy="10818410"/>
            </a:xfrm>
            <a:prstGeom prst="round2SameRect">
              <a:avLst>
                <a:gd name="adj1" fmla="val 3704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558800" dir="5400000" sx="90000" sy="90000" algn="t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6BCC75CD-FC01-4235-B8A5-5F10D97E18C9}"/>
                </a:ext>
              </a:extLst>
            </p:cNvPr>
            <p:cNvSpPr/>
            <p:nvPr/>
          </p:nvSpPr>
          <p:spPr>
            <a:xfrm>
              <a:off x="5955891" y="4304896"/>
              <a:ext cx="280219" cy="17698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BAFC4FB-6305-4892-A61F-AA962276163E}"/>
              </a:ext>
            </a:extLst>
          </p:cNvPr>
          <p:cNvGrpSpPr/>
          <p:nvPr/>
        </p:nvGrpSpPr>
        <p:grpSpPr>
          <a:xfrm>
            <a:off x="1134120" y="4612583"/>
            <a:ext cx="9923760" cy="1309009"/>
            <a:chOff x="1074595" y="4612583"/>
            <a:chExt cx="9923760" cy="1309009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D14D361-7F7B-4F67-B139-E7FE0798C8C0}"/>
                </a:ext>
              </a:extLst>
            </p:cNvPr>
            <p:cNvGrpSpPr/>
            <p:nvPr/>
          </p:nvGrpSpPr>
          <p:grpSpPr>
            <a:xfrm>
              <a:off x="1074595" y="4612583"/>
              <a:ext cx="4517379" cy="1309009"/>
              <a:chOff x="854389" y="4365427"/>
              <a:chExt cx="4517379" cy="1309009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A3EBD6DB-CA23-41C9-852A-053EBBB0F235}"/>
                  </a:ext>
                </a:extLst>
              </p:cNvPr>
              <p:cNvGrpSpPr/>
              <p:nvPr/>
            </p:nvGrpSpPr>
            <p:grpSpPr>
              <a:xfrm>
                <a:off x="854390" y="4365427"/>
                <a:ext cx="1846310" cy="723217"/>
                <a:chOff x="847550" y="2938974"/>
                <a:chExt cx="1846310" cy="723217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8D89643F-016E-4747-86AB-09A9821B6FF4}"/>
                    </a:ext>
                  </a:extLst>
                </p:cNvPr>
                <p:cNvSpPr/>
                <p:nvPr/>
              </p:nvSpPr>
              <p:spPr>
                <a:xfrm>
                  <a:off x="847550" y="2938974"/>
                  <a:ext cx="1846310" cy="50167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2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j-lt"/>
                      <a:ea typeface="Roboto Condensed" panose="02000000000000000000" pitchFamily="2" charset="0"/>
                      <a:cs typeface="Segoe UI" panose="020B0502040204020203" pitchFamily="34" charset="0"/>
                    </a:rPr>
                    <a:t>Arial Jeff</a:t>
                  </a: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C39E7788-60CB-4C31-8E8A-2613F1AE6492}"/>
                    </a:ext>
                  </a:extLst>
                </p:cNvPr>
                <p:cNvSpPr/>
                <p:nvPr/>
              </p:nvSpPr>
              <p:spPr>
                <a:xfrm>
                  <a:off x="847550" y="3325689"/>
                  <a:ext cx="1268608" cy="33650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1400" dirty="0">
                      <a:solidFill>
                        <a:schemeClr val="bg1">
                          <a:lumMod val="50000"/>
                        </a:schemeClr>
                      </a:solidFill>
                      <a:ea typeface="Roboto Condensed" panose="02000000000000000000" pitchFamily="2" charset="0"/>
                      <a:cs typeface="Segoe UI" panose="020B0502040204020203" pitchFamily="34" charset="0"/>
                    </a:rPr>
                    <a:t>Designer</a:t>
                  </a:r>
                </a:p>
              </p:txBody>
            </p:sp>
          </p:grp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7381D95-212A-4D6A-AC3D-36DDD591CEFA}"/>
                  </a:ext>
                </a:extLst>
              </p:cNvPr>
              <p:cNvSpPr/>
              <p:nvPr/>
            </p:nvSpPr>
            <p:spPr>
              <a:xfrm>
                <a:off x="854389" y="5151216"/>
                <a:ext cx="451737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Segoe UI Light" panose="020B0502040204020203" pitchFamily="34" charset="0"/>
                  </a:rPr>
                  <a:t>A wonderful serenity has taken possession of my entire soul, like these sweet mornings of spring which I enjoy</a:t>
                </a:r>
                <a:endParaRPr lang="id-ID" sz="120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C568D55D-7806-4225-8998-0797B5BFD8F9}"/>
                </a:ext>
              </a:extLst>
            </p:cNvPr>
            <p:cNvGrpSpPr/>
            <p:nvPr/>
          </p:nvGrpSpPr>
          <p:grpSpPr>
            <a:xfrm>
              <a:off x="6026387" y="4674703"/>
              <a:ext cx="4971968" cy="1238618"/>
              <a:chOff x="6026387" y="4585046"/>
              <a:chExt cx="4971968" cy="1238618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68997BD-FF36-4CB8-AEA9-68EBFC2750D2}"/>
                  </a:ext>
                </a:extLst>
              </p:cNvPr>
              <p:cNvGrpSpPr/>
              <p:nvPr/>
            </p:nvGrpSpPr>
            <p:grpSpPr>
              <a:xfrm>
                <a:off x="6026387" y="4585046"/>
                <a:ext cx="1853970" cy="351667"/>
                <a:chOff x="8884223" y="3198391"/>
                <a:chExt cx="1853970" cy="351667"/>
              </a:xfrm>
            </p:grpSpPr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FFD73574-3E18-4F35-BE5D-37227ED39F60}"/>
                    </a:ext>
                  </a:extLst>
                </p:cNvPr>
                <p:cNvSpPr txBox="1"/>
                <p:nvPr/>
              </p:nvSpPr>
              <p:spPr>
                <a:xfrm>
                  <a:off x="8884223" y="3218464"/>
                  <a:ext cx="324383" cy="331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244" h="280340">
                      <a:moveTo>
                        <a:pt x="213894" y="49302"/>
                      </a:moveTo>
                      <a:cubicBezTo>
                        <a:pt x="213208" y="67488"/>
                        <a:pt x="211379" y="83084"/>
                        <a:pt x="208407" y="96088"/>
                      </a:cubicBezTo>
                      <a:cubicBezTo>
                        <a:pt x="205435" y="109093"/>
                        <a:pt x="201778" y="120117"/>
                        <a:pt x="197434" y="129159"/>
                      </a:cubicBezTo>
                      <a:cubicBezTo>
                        <a:pt x="210960" y="120384"/>
                        <a:pt x="222923" y="109893"/>
                        <a:pt x="233325" y="97689"/>
                      </a:cubicBezTo>
                      <a:cubicBezTo>
                        <a:pt x="243726" y="85484"/>
                        <a:pt x="250050" y="69355"/>
                        <a:pt x="252298" y="49302"/>
                      </a:cubicBezTo>
                      <a:close/>
                      <a:moveTo>
                        <a:pt x="21946" y="49302"/>
                      </a:moveTo>
                      <a:cubicBezTo>
                        <a:pt x="24194" y="69355"/>
                        <a:pt x="30518" y="85484"/>
                        <a:pt x="40920" y="97689"/>
                      </a:cubicBezTo>
                      <a:cubicBezTo>
                        <a:pt x="51321" y="109893"/>
                        <a:pt x="63284" y="120384"/>
                        <a:pt x="76810" y="129159"/>
                      </a:cubicBezTo>
                      <a:cubicBezTo>
                        <a:pt x="72466" y="120117"/>
                        <a:pt x="68809" y="109093"/>
                        <a:pt x="65837" y="96088"/>
                      </a:cubicBezTo>
                      <a:cubicBezTo>
                        <a:pt x="62865" y="83084"/>
                        <a:pt x="61036" y="67488"/>
                        <a:pt x="60351" y="49302"/>
                      </a:cubicBezTo>
                      <a:close/>
                      <a:moveTo>
                        <a:pt x="137123" y="18212"/>
                      </a:moveTo>
                      <a:cubicBezTo>
                        <a:pt x="116592" y="18799"/>
                        <a:pt x="101769" y="21905"/>
                        <a:pt x="92655" y="27531"/>
                      </a:cubicBezTo>
                      <a:cubicBezTo>
                        <a:pt x="83540" y="33156"/>
                        <a:pt x="79071" y="37781"/>
                        <a:pt x="79248" y="41405"/>
                      </a:cubicBezTo>
                      <a:cubicBezTo>
                        <a:pt x="79071" y="45318"/>
                        <a:pt x="83540" y="50111"/>
                        <a:pt x="92655" y="55784"/>
                      </a:cubicBezTo>
                      <a:cubicBezTo>
                        <a:pt x="101769" y="61457"/>
                        <a:pt x="116592" y="64579"/>
                        <a:pt x="137123" y="65151"/>
                      </a:cubicBezTo>
                      <a:cubicBezTo>
                        <a:pt x="157653" y="64579"/>
                        <a:pt x="172475" y="61457"/>
                        <a:pt x="181590" y="55784"/>
                      </a:cubicBezTo>
                      <a:cubicBezTo>
                        <a:pt x="190704" y="50111"/>
                        <a:pt x="195173" y="45318"/>
                        <a:pt x="194996" y="41405"/>
                      </a:cubicBezTo>
                      <a:cubicBezTo>
                        <a:pt x="195173" y="37781"/>
                        <a:pt x="190704" y="33156"/>
                        <a:pt x="181590" y="27531"/>
                      </a:cubicBezTo>
                      <a:cubicBezTo>
                        <a:pt x="172475" y="21905"/>
                        <a:pt x="157653" y="18799"/>
                        <a:pt x="137123" y="18212"/>
                      </a:cubicBezTo>
                      <a:close/>
                      <a:moveTo>
                        <a:pt x="137123" y="0"/>
                      </a:moveTo>
                      <a:cubicBezTo>
                        <a:pt x="159215" y="289"/>
                        <a:pt x="176247" y="3202"/>
                        <a:pt x="188219" y="8741"/>
                      </a:cubicBezTo>
                      <a:cubicBezTo>
                        <a:pt x="200191" y="14280"/>
                        <a:pt x="207936" y="20714"/>
                        <a:pt x="211455" y="28042"/>
                      </a:cubicBezTo>
                      <a:lnTo>
                        <a:pt x="263271" y="28042"/>
                      </a:lnTo>
                      <a:cubicBezTo>
                        <a:pt x="266395" y="28130"/>
                        <a:pt x="268986" y="29168"/>
                        <a:pt x="271044" y="31155"/>
                      </a:cubicBezTo>
                      <a:cubicBezTo>
                        <a:pt x="273101" y="33142"/>
                        <a:pt x="274168" y="35546"/>
                        <a:pt x="274244" y="38368"/>
                      </a:cubicBezTo>
                      <a:cubicBezTo>
                        <a:pt x="273939" y="60098"/>
                        <a:pt x="269943" y="78173"/>
                        <a:pt x="262255" y="92595"/>
                      </a:cubicBezTo>
                      <a:cubicBezTo>
                        <a:pt x="254567" y="107017"/>
                        <a:pt x="245017" y="119002"/>
                        <a:pt x="233604" y="128551"/>
                      </a:cubicBezTo>
                      <a:cubicBezTo>
                        <a:pt x="222191" y="138100"/>
                        <a:pt x="210744" y="146431"/>
                        <a:pt x="199263" y="153543"/>
                      </a:cubicBezTo>
                      <a:cubicBezTo>
                        <a:pt x="185433" y="162357"/>
                        <a:pt x="174689" y="170637"/>
                        <a:pt x="167031" y="178384"/>
                      </a:cubicBezTo>
                      <a:cubicBezTo>
                        <a:pt x="159372" y="186131"/>
                        <a:pt x="155486" y="195326"/>
                        <a:pt x="155372" y="205969"/>
                      </a:cubicBezTo>
                      <a:lnTo>
                        <a:pt x="155372" y="226086"/>
                      </a:lnTo>
                      <a:cubicBezTo>
                        <a:pt x="169964" y="227737"/>
                        <a:pt x="181775" y="230988"/>
                        <a:pt x="190805" y="235839"/>
                      </a:cubicBezTo>
                      <a:cubicBezTo>
                        <a:pt x="199835" y="240691"/>
                        <a:pt x="204483" y="246380"/>
                        <a:pt x="204750" y="252908"/>
                      </a:cubicBezTo>
                      <a:cubicBezTo>
                        <a:pt x="204294" y="260452"/>
                        <a:pt x="197744" y="266853"/>
                        <a:pt x="185102" y="272110"/>
                      </a:cubicBezTo>
                      <a:cubicBezTo>
                        <a:pt x="172459" y="277368"/>
                        <a:pt x="156459" y="280111"/>
                        <a:pt x="137100" y="280340"/>
                      </a:cubicBezTo>
                      <a:cubicBezTo>
                        <a:pt x="118029" y="280111"/>
                        <a:pt x="102117" y="277368"/>
                        <a:pt x="89365" y="272110"/>
                      </a:cubicBezTo>
                      <a:cubicBezTo>
                        <a:pt x="76613" y="266853"/>
                        <a:pt x="69989" y="260452"/>
                        <a:pt x="69495" y="252908"/>
                      </a:cubicBezTo>
                      <a:cubicBezTo>
                        <a:pt x="69785" y="246380"/>
                        <a:pt x="74533" y="240691"/>
                        <a:pt x="83737" y="235839"/>
                      </a:cubicBezTo>
                      <a:cubicBezTo>
                        <a:pt x="92941" y="230988"/>
                        <a:pt x="104856" y="227737"/>
                        <a:pt x="119482" y="226086"/>
                      </a:cubicBezTo>
                      <a:lnTo>
                        <a:pt x="119482" y="205969"/>
                      </a:lnTo>
                      <a:cubicBezTo>
                        <a:pt x="119342" y="195326"/>
                        <a:pt x="115354" y="186131"/>
                        <a:pt x="107518" y="178384"/>
                      </a:cubicBezTo>
                      <a:cubicBezTo>
                        <a:pt x="99682" y="170637"/>
                        <a:pt x="88837" y="162357"/>
                        <a:pt x="74981" y="153543"/>
                      </a:cubicBezTo>
                      <a:cubicBezTo>
                        <a:pt x="63500" y="146431"/>
                        <a:pt x="52053" y="138100"/>
                        <a:pt x="40640" y="128551"/>
                      </a:cubicBezTo>
                      <a:cubicBezTo>
                        <a:pt x="29227" y="119002"/>
                        <a:pt x="19677" y="107017"/>
                        <a:pt x="11989" y="92595"/>
                      </a:cubicBezTo>
                      <a:cubicBezTo>
                        <a:pt x="4301" y="78173"/>
                        <a:pt x="305" y="60098"/>
                        <a:pt x="0" y="38368"/>
                      </a:cubicBezTo>
                      <a:cubicBezTo>
                        <a:pt x="76" y="35546"/>
                        <a:pt x="1143" y="33142"/>
                        <a:pt x="3201" y="31155"/>
                      </a:cubicBezTo>
                      <a:cubicBezTo>
                        <a:pt x="5258" y="29168"/>
                        <a:pt x="7849" y="28130"/>
                        <a:pt x="10973" y="28042"/>
                      </a:cubicBezTo>
                      <a:lnTo>
                        <a:pt x="63399" y="28042"/>
                      </a:lnTo>
                      <a:cubicBezTo>
                        <a:pt x="66892" y="20714"/>
                        <a:pt x="74536" y="14280"/>
                        <a:pt x="86330" y="8741"/>
                      </a:cubicBezTo>
                      <a:cubicBezTo>
                        <a:pt x="98124" y="3202"/>
                        <a:pt x="115055" y="289"/>
                        <a:pt x="137123" y="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IN" sz="4800" dirty="0">
                    <a:solidFill>
                      <a:schemeClr val="bg1">
                        <a:lumMod val="50000"/>
                      </a:schemeClr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DCDDBC7-075F-41E3-9C84-A588F099D487}"/>
                    </a:ext>
                  </a:extLst>
                </p:cNvPr>
                <p:cNvSpPr txBox="1"/>
                <p:nvPr/>
              </p:nvSpPr>
              <p:spPr>
                <a:xfrm>
                  <a:off x="9378847" y="3198391"/>
                  <a:ext cx="135934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t" anchorCtr="0">
                  <a:spAutoFit/>
                </a:bodyPr>
                <a:lstStyle/>
                <a:p>
                  <a:r>
                    <a:rPr lang="en-IN" sz="1400" dirty="0">
                      <a:solidFill>
                        <a:schemeClr val="bg1">
                          <a:lumMod val="50000"/>
                        </a:schemeClr>
                      </a:solidFill>
                      <a:cs typeface="Segoe UI Light" panose="020B0502040204020203" pitchFamily="34" charset="0"/>
                    </a:rPr>
                    <a:t>Award Winning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699F234D-3E57-4C04-877B-0CAA1FC326D2}"/>
                    </a:ext>
                  </a:extLst>
                </p:cNvPr>
                <p:cNvSpPr txBox="1"/>
                <p:nvPr/>
              </p:nvSpPr>
              <p:spPr>
                <a:xfrm>
                  <a:off x="9378847" y="3388715"/>
                  <a:ext cx="1109278" cy="1384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t" anchorCtr="0">
                  <a:spAutoFit/>
                </a:bodyPr>
                <a:lstStyle/>
                <a:p>
                  <a:r>
                    <a:rPr lang="en-IN" sz="900" dirty="0">
                      <a:solidFill>
                        <a:schemeClr val="bg1">
                          <a:lumMod val="65000"/>
                        </a:schemeClr>
                      </a:solidFill>
                      <a:cs typeface="Segoe UI Light" panose="020B0502040204020203" pitchFamily="34" charset="0"/>
                    </a:rPr>
                    <a:t>December. 09. 2014</a:t>
                  </a:r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065B1AAB-D8F5-47A3-A471-1D6A7E4C0026}"/>
                  </a:ext>
                </a:extLst>
              </p:cNvPr>
              <p:cNvGrpSpPr/>
              <p:nvPr/>
            </p:nvGrpSpPr>
            <p:grpSpPr>
              <a:xfrm>
                <a:off x="8684616" y="4585046"/>
                <a:ext cx="1853970" cy="351667"/>
                <a:chOff x="8884223" y="4036366"/>
                <a:chExt cx="1853970" cy="351667"/>
              </a:xfrm>
            </p:grpSpPr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67AAE2E6-86FB-4222-90F8-9C794796D281}"/>
                    </a:ext>
                  </a:extLst>
                </p:cNvPr>
                <p:cNvSpPr txBox="1"/>
                <p:nvPr/>
              </p:nvSpPr>
              <p:spPr>
                <a:xfrm>
                  <a:off x="8884223" y="4056439"/>
                  <a:ext cx="324383" cy="331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244" h="280340">
                      <a:moveTo>
                        <a:pt x="213894" y="49302"/>
                      </a:moveTo>
                      <a:cubicBezTo>
                        <a:pt x="213208" y="67488"/>
                        <a:pt x="211379" y="83084"/>
                        <a:pt x="208407" y="96088"/>
                      </a:cubicBezTo>
                      <a:cubicBezTo>
                        <a:pt x="205435" y="109093"/>
                        <a:pt x="201778" y="120117"/>
                        <a:pt x="197434" y="129159"/>
                      </a:cubicBezTo>
                      <a:cubicBezTo>
                        <a:pt x="210960" y="120384"/>
                        <a:pt x="222923" y="109893"/>
                        <a:pt x="233325" y="97689"/>
                      </a:cubicBezTo>
                      <a:cubicBezTo>
                        <a:pt x="243726" y="85484"/>
                        <a:pt x="250050" y="69355"/>
                        <a:pt x="252298" y="49302"/>
                      </a:cubicBezTo>
                      <a:close/>
                      <a:moveTo>
                        <a:pt x="21946" y="49302"/>
                      </a:moveTo>
                      <a:cubicBezTo>
                        <a:pt x="24194" y="69355"/>
                        <a:pt x="30518" y="85484"/>
                        <a:pt x="40920" y="97689"/>
                      </a:cubicBezTo>
                      <a:cubicBezTo>
                        <a:pt x="51321" y="109893"/>
                        <a:pt x="63284" y="120384"/>
                        <a:pt x="76810" y="129159"/>
                      </a:cubicBezTo>
                      <a:cubicBezTo>
                        <a:pt x="72466" y="120117"/>
                        <a:pt x="68809" y="109093"/>
                        <a:pt x="65837" y="96088"/>
                      </a:cubicBezTo>
                      <a:cubicBezTo>
                        <a:pt x="62865" y="83084"/>
                        <a:pt x="61036" y="67488"/>
                        <a:pt x="60351" y="49302"/>
                      </a:cubicBezTo>
                      <a:close/>
                      <a:moveTo>
                        <a:pt x="137123" y="18212"/>
                      </a:moveTo>
                      <a:cubicBezTo>
                        <a:pt x="116592" y="18799"/>
                        <a:pt x="101769" y="21905"/>
                        <a:pt x="92655" y="27531"/>
                      </a:cubicBezTo>
                      <a:cubicBezTo>
                        <a:pt x="83540" y="33156"/>
                        <a:pt x="79071" y="37781"/>
                        <a:pt x="79248" y="41405"/>
                      </a:cubicBezTo>
                      <a:cubicBezTo>
                        <a:pt x="79071" y="45318"/>
                        <a:pt x="83540" y="50111"/>
                        <a:pt x="92655" y="55784"/>
                      </a:cubicBezTo>
                      <a:cubicBezTo>
                        <a:pt x="101769" y="61457"/>
                        <a:pt x="116592" y="64579"/>
                        <a:pt x="137123" y="65151"/>
                      </a:cubicBezTo>
                      <a:cubicBezTo>
                        <a:pt x="157653" y="64579"/>
                        <a:pt x="172475" y="61457"/>
                        <a:pt x="181590" y="55784"/>
                      </a:cubicBezTo>
                      <a:cubicBezTo>
                        <a:pt x="190704" y="50111"/>
                        <a:pt x="195173" y="45318"/>
                        <a:pt x="194996" y="41405"/>
                      </a:cubicBezTo>
                      <a:cubicBezTo>
                        <a:pt x="195173" y="37781"/>
                        <a:pt x="190704" y="33156"/>
                        <a:pt x="181590" y="27531"/>
                      </a:cubicBezTo>
                      <a:cubicBezTo>
                        <a:pt x="172475" y="21905"/>
                        <a:pt x="157653" y="18799"/>
                        <a:pt x="137123" y="18212"/>
                      </a:cubicBezTo>
                      <a:close/>
                      <a:moveTo>
                        <a:pt x="137123" y="0"/>
                      </a:moveTo>
                      <a:cubicBezTo>
                        <a:pt x="159215" y="289"/>
                        <a:pt x="176247" y="3202"/>
                        <a:pt x="188219" y="8741"/>
                      </a:cubicBezTo>
                      <a:cubicBezTo>
                        <a:pt x="200191" y="14280"/>
                        <a:pt x="207936" y="20714"/>
                        <a:pt x="211455" y="28042"/>
                      </a:cubicBezTo>
                      <a:lnTo>
                        <a:pt x="263271" y="28042"/>
                      </a:lnTo>
                      <a:cubicBezTo>
                        <a:pt x="266395" y="28130"/>
                        <a:pt x="268986" y="29168"/>
                        <a:pt x="271044" y="31155"/>
                      </a:cubicBezTo>
                      <a:cubicBezTo>
                        <a:pt x="273101" y="33142"/>
                        <a:pt x="274168" y="35546"/>
                        <a:pt x="274244" y="38368"/>
                      </a:cubicBezTo>
                      <a:cubicBezTo>
                        <a:pt x="273939" y="60098"/>
                        <a:pt x="269943" y="78173"/>
                        <a:pt x="262255" y="92595"/>
                      </a:cubicBezTo>
                      <a:cubicBezTo>
                        <a:pt x="254567" y="107017"/>
                        <a:pt x="245017" y="119002"/>
                        <a:pt x="233604" y="128551"/>
                      </a:cubicBezTo>
                      <a:cubicBezTo>
                        <a:pt x="222191" y="138100"/>
                        <a:pt x="210744" y="146431"/>
                        <a:pt x="199263" y="153543"/>
                      </a:cubicBezTo>
                      <a:cubicBezTo>
                        <a:pt x="185433" y="162357"/>
                        <a:pt x="174689" y="170637"/>
                        <a:pt x="167031" y="178384"/>
                      </a:cubicBezTo>
                      <a:cubicBezTo>
                        <a:pt x="159372" y="186131"/>
                        <a:pt x="155486" y="195326"/>
                        <a:pt x="155372" y="205969"/>
                      </a:cubicBezTo>
                      <a:lnTo>
                        <a:pt x="155372" y="226086"/>
                      </a:lnTo>
                      <a:cubicBezTo>
                        <a:pt x="169964" y="227737"/>
                        <a:pt x="181775" y="230988"/>
                        <a:pt x="190805" y="235839"/>
                      </a:cubicBezTo>
                      <a:cubicBezTo>
                        <a:pt x="199835" y="240691"/>
                        <a:pt x="204483" y="246380"/>
                        <a:pt x="204750" y="252908"/>
                      </a:cubicBezTo>
                      <a:cubicBezTo>
                        <a:pt x="204294" y="260452"/>
                        <a:pt x="197744" y="266853"/>
                        <a:pt x="185102" y="272110"/>
                      </a:cubicBezTo>
                      <a:cubicBezTo>
                        <a:pt x="172459" y="277368"/>
                        <a:pt x="156459" y="280111"/>
                        <a:pt x="137100" y="280340"/>
                      </a:cubicBezTo>
                      <a:cubicBezTo>
                        <a:pt x="118029" y="280111"/>
                        <a:pt x="102117" y="277368"/>
                        <a:pt x="89365" y="272110"/>
                      </a:cubicBezTo>
                      <a:cubicBezTo>
                        <a:pt x="76613" y="266853"/>
                        <a:pt x="69989" y="260452"/>
                        <a:pt x="69495" y="252908"/>
                      </a:cubicBezTo>
                      <a:cubicBezTo>
                        <a:pt x="69785" y="246380"/>
                        <a:pt x="74533" y="240691"/>
                        <a:pt x="83737" y="235839"/>
                      </a:cubicBezTo>
                      <a:cubicBezTo>
                        <a:pt x="92941" y="230988"/>
                        <a:pt x="104856" y="227737"/>
                        <a:pt x="119482" y="226086"/>
                      </a:cubicBezTo>
                      <a:lnTo>
                        <a:pt x="119482" y="205969"/>
                      </a:lnTo>
                      <a:cubicBezTo>
                        <a:pt x="119342" y="195326"/>
                        <a:pt x="115354" y="186131"/>
                        <a:pt x="107518" y="178384"/>
                      </a:cubicBezTo>
                      <a:cubicBezTo>
                        <a:pt x="99682" y="170637"/>
                        <a:pt x="88837" y="162357"/>
                        <a:pt x="74981" y="153543"/>
                      </a:cubicBezTo>
                      <a:cubicBezTo>
                        <a:pt x="63500" y="146431"/>
                        <a:pt x="52053" y="138100"/>
                        <a:pt x="40640" y="128551"/>
                      </a:cubicBezTo>
                      <a:cubicBezTo>
                        <a:pt x="29227" y="119002"/>
                        <a:pt x="19677" y="107017"/>
                        <a:pt x="11989" y="92595"/>
                      </a:cubicBezTo>
                      <a:cubicBezTo>
                        <a:pt x="4301" y="78173"/>
                        <a:pt x="305" y="60098"/>
                        <a:pt x="0" y="38368"/>
                      </a:cubicBezTo>
                      <a:cubicBezTo>
                        <a:pt x="76" y="35546"/>
                        <a:pt x="1143" y="33142"/>
                        <a:pt x="3201" y="31155"/>
                      </a:cubicBezTo>
                      <a:cubicBezTo>
                        <a:pt x="5258" y="29168"/>
                        <a:pt x="7849" y="28130"/>
                        <a:pt x="10973" y="28042"/>
                      </a:cubicBezTo>
                      <a:lnTo>
                        <a:pt x="63399" y="28042"/>
                      </a:lnTo>
                      <a:cubicBezTo>
                        <a:pt x="66892" y="20714"/>
                        <a:pt x="74536" y="14280"/>
                        <a:pt x="86330" y="8741"/>
                      </a:cubicBezTo>
                      <a:cubicBezTo>
                        <a:pt x="98124" y="3202"/>
                        <a:pt x="115055" y="289"/>
                        <a:pt x="137123" y="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IN" sz="4800" dirty="0">
                    <a:solidFill>
                      <a:schemeClr val="bg1">
                        <a:lumMod val="50000"/>
                      </a:schemeClr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F992C059-2120-4F13-856E-316B37EAC300}"/>
                    </a:ext>
                  </a:extLst>
                </p:cNvPr>
                <p:cNvSpPr txBox="1"/>
                <p:nvPr/>
              </p:nvSpPr>
              <p:spPr>
                <a:xfrm>
                  <a:off x="9378847" y="4036366"/>
                  <a:ext cx="135934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t" anchorCtr="0">
                  <a:spAutoFit/>
                </a:bodyPr>
                <a:lstStyle/>
                <a:p>
                  <a:r>
                    <a:rPr lang="en-IN" sz="1400" dirty="0">
                      <a:solidFill>
                        <a:schemeClr val="bg1">
                          <a:lumMod val="50000"/>
                        </a:schemeClr>
                      </a:solidFill>
                      <a:cs typeface="Segoe UI Light" panose="020B0502040204020203" pitchFamily="34" charset="0"/>
                    </a:rPr>
                    <a:t>Award Winning</a:t>
                  </a: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EB6F10F8-FCC3-4886-AF91-768DA187BF81}"/>
                    </a:ext>
                  </a:extLst>
                </p:cNvPr>
                <p:cNvSpPr txBox="1"/>
                <p:nvPr/>
              </p:nvSpPr>
              <p:spPr>
                <a:xfrm>
                  <a:off x="9378847" y="4226690"/>
                  <a:ext cx="780663" cy="1384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t" anchorCtr="0">
                  <a:spAutoFit/>
                </a:bodyPr>
                <a:lstStyle/>
                <a:p>
                  <a:r>
                    <a:rPr lang="en-IN" sz="900" dirty="0">
                      <a:solidFill>
                        <a:schemeClr val="bg1">
                          <a:lumMod val="65000"/>
                        </a:schemeClr>
                      </a:solidFill>
                      <a:cs typeface="Segoe UI Light" panose="020B0502040204020203" pitchFamily="34" charset="0"/>
                    </a:rPr>
                    <a:t>June. 08. 2014</a:t>
                  </a:r>
                </a:p>
              </p:txBody>
            </p:sp>
          </p:grp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A4851B3-B0FC-4AF2-B9AE-8032A423F12C}"/>
                  </a:ext>
                </a:extLst>
              </p:cNvPr>
              <p:cNvSpPr/>
              <p:nvPr/>
            </p:nvSpPr>
            <p:spPr>
              <a:xfrm>
                <a:off x="6026387" y="5066534"/>
                <a:ext cx="2344254" cy="7571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id-ID" sz="1200" dirty="0">
                    <a:solidFill>
                      <a:schemeClr val="bg1">
                        <a:lumMod val="65000"/>
                      </a:schemeClr>
                    </a:solidFill>
                    <a:cs typeface="Segoe UI Light" panose="020B0502040204020203" pitchFamily="34" charset="0"/>
                  </a:rPr>
                  <a:t>quis nostrud exerci tation ullamcorper suscipit lobortis nisl ut aliquip ex ea</a:t>
                </a:r>
                <a:endParaRPr lang="en-US" sz="120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65D8549B-F023-4B50-A479-F459C379EE29}"/>
                  </a:ext>
                </a:extLst>
              </p:cNvPr>
              <p:cNvSpPr/>
              <p:nvPr/>
            </p:nvSpPr>
            <p:spPr>
              <a:xfrm>
                <a:off x="8654101" y="5066534"/>
                <a:ext cx="2344254" cy="7571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id-ID" sz="1200" dirty="0">
                    <a:solidFill>
                      <a:schemeClr val="bg1">
                        <a:lumMod val="65000"/>
                      </a:schemeClr>
                    </a:solidFill>
                    <a:cs typeface="Segoe UI Light" panose="020B0502040204020203" pitchFamily="34" charset="0"/>
                  </a:rPr>
                  <a:t>quis nostrud exerci tation ullamcorper suscipit lobortis nisl ut aliquip ex ea</a:t>
                </a:r>
                <a:endParaRPr lang="en-US" sz="120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endParaRPr>
              </a:p>
            </p:txBody>
          </p:sp>
        </p:grp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1E2E9D8-443D-4F66-A5E9-2024E29A16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 b="100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298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8ED93A-1DF1-4433-833E-8117EAC0787E}"/>
              </a:ext>
            </a:extLst>
          </p:cNvPr>
          <p:cNvSpPr/>
          <p:nvPr/>
        </p:nvSpPr>
        <p:spPr>
          <a:xfrm>
            <a:off x="0" y="2095500"/>
            <a:ext cx="12192000" cy="4762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EC8822-CDFF-4E20-BA96-EAAE0889C882}"/>
              </a:ext>
            </a:extLst>
          </p:cNvPr>
          <p:cNvGrpSpPr/>
          <p:nvPr/>
        </p:nvGrpSpPr>
        <p:grpSpPr>
          <a:xfrm>
            <a:off x="4290060" y="610634"/>
            <a:ext cx="3611880" cy="961189"/>
            <a:chOff x="274615" y="1559811"/>
            <a:chExt cx="3611880" cy="96118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9B232B-256F-49ED-B644-1F496015198F}"/>
                </a:ext>
              </a:extLst>
            </p:cNvPr>
            <p:cNvSpPr txBox="1"/>
            <p:nvPr/>
          </p:nvSpPr>
          <p:spPr>
            <a:xfrm>
              <a:off x="274615" y="1813114"/>
              <a:ext cx="3611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Condensed" panose="02000000000000000000" pitchFamily="2" charset="0"/>
                  <a:cs typeface="Liberation Sans" panose="020B0604020202020204" pitchFamily="34" charset="0"/>
                </a:rPr>
                <a:t>Simple Team</a:t>
              </a:r>
              <a:endParaRPr lang="id-ID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Condensed" panose="02000000000000000000" pitchFamily="2" charset="0"/>
                <a:cs typeface="Liberation Sans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02B7DD-8FCF-41A9-AA61-0DE4347096AF}"/>
                </a:ext>
              </a:extLst>
            </p:cNvPr>
            <p:cNvSpPr txBox="1"/>
            <p:nvPr/>
          </p:nvSpPr>
          <p:spPr>
            <a:xfrm>
              <a:off x="966051" y="1559811"/>
              <a:ext cx="22290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spc="3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 EDIT TITLE HERE</a:t>
              </a:r>
              <a:endParaRPr lang="id-ID" sz="1200" spc="300" dirty="0">
                <a:solidFill>
                  <a:schemeClr val="bg1">
                    <a:lumMod val="6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0FFF5FA-A5B1-4C43-A3E6-043D5460FDFE}"/>
              </a:ext>
            </a:extLst>
          </p:cNvPr>
          <p:cNvSpPr/>
          <p:nvPr/>
        </p:nvSpPr>
        <p:spPr>
          <a:xfrm>
            <a:off x="5955480" y="1634082"/>
            <a:ext cx="281039" cy="45719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EA2DEA-DB0A-4CC5-AA71-05D249B7AA68}"/>
              </a:ext>
            </a:extLst>
          </p:cNvPr>
          <p:cNvSpPr/>
          <p:nvPr/>
        </p:nvSpPr>
        <p:spPr>
          <a:xfrm rot="5400000">
            <a:off x="-37347" y="3253192"/>
            <a:ext cx="3765586" cy="2447118"/>
          </a:xfrm>
          <a:prstGeom prst="roundRect">
            <a:avLst>
              <a:gd name="adj" fmla="val 3238"/>
            </a:avLst>
          </a:prstGeom>
          <a:solidFill>
            <a:schemeClr val="bg1"/>
          </a:solidFill>
          <a:ln>
            <a:noFill/>
          </a:ln>
          <a:effectLst>
            <a:outerShdw blurRad="1270000" dist="825500" dir="5400000" sx="90000" sy="9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7350D3E-888E-4F35-8759-DC335BAFCABF}"/>
              </a:ext>
            </a:extLst>
          </p:cNvPr>
          <p:cNvGrpSpPr/>
          <p:nvPr/>
        </p:nvGrpSpPr>
        <p:grpSpPr>
          <a:xfrm>
            <a:off x="922291" y="3835367"/>
            <a:ext cx="1846310" cy="577114"/>
            <a:chOff x="847550" y="2753497"/>
            <a:chExt cx="1846310" cy="57711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208B0E-E3FD-412E-B199-CE6646FE9EE0}"/>
                </a:ext>
              </a:extLst>
            </p:cNvPr>
            <p:cNvSpPr/>
            <p:nvPr/>
          </p:nvSpPr>
          <p:spPr>
            <a:xfrm>
              <a:off x="847550" y="2753497"/>
              <a:ext cx="1846310" cy="3754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" panose="020B0502040204020203" pitchFamily="34" charset="0"/>
                </a:rPr>
                <a:t>George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D58FA2F-C3BA-479D-A15B-5700374049BA}"/>
                </a:ext>
              </a:extLst>
            </p:cNvPr>
            <p:cNvSpPr/>
            <p:nvPr/>
          </p:nvSpPr>
          <p:spPr>
            <a:xfrm>
              <a:off x="1136400" y="3025912"/>
              <a:ext cx="1268608" cy="304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" panose="020B0502040204020203" pitchFamily="34" charset="0"/>
                </a:rPr>
                <a:t>Designer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A94EBFE8-6F68-4E40-B44B-76D47BFE95BA}"/>
              </a:ext>
            </a:extLst>
          </p:cNvPr>
          <p:cNvSpPr/>
          <p:nvPr/>
        </p:nvSpPr>
        <p:spPr>
          <a:xfrm>
            <a:off x="979441" y="4408410"/>
            <a:ext cx="1732008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</a:t>
            </a:r>
            <a:endParaRPr lang="id-ID" sz="11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3DA6C6A-3D17-45C2-9564-78B834CEE41C}"/>
              </a:ext>
            </a:extLst>
          </p:cNvPr>
          <p:cNvGrpSpPr/>
          <p:nvPr/>
        </p:nvGrpSpPr>
        <p:grpSpPr>
          <a:xfrm>
            <a:off x="1582853" y="5870498"/>
            <a:ext cx="199119" cy="199119"/>
            <a:chOff x="12097470" y="7200012"/>
            <a:chExt cx="495300" cy="495300"/>
          </a:xfrm>
        </p:grpSpPr>
        <p:sp>
          <p:nvSpPr>
            <p:cNvPr id="46" name="Freeform 85">
              <a:extLst>
                <a:ext uri="{FF2B5EF4-FFF2-40B4-BE49-F238E27FC236}">
                  <a16:creationId xmlns:a16="http://schemas.microsoft.com/office/drawing/2014/main" id="{AC3BBE39-2CF7-49EB-97AF-7CF0A9E6A2B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232137" y="7356848"/>
              <a:ext cx="225966" cy="18162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51B02FF-BA07-4993-9906-85E8C64865EF}"/>
                </a:ext>
              </a:extLst>
            </p:cNvPr>
            <p:cNvSpPr/>
            <p:nvPr/>
          </p:nvSpPr>
          <p:spPr>
            <a:xfrm>
              <a:off x="12097470" y="7200012"/>
              <a:ext cx="495300" cy="4953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C146037-13E4-48D7-A177-428BD0A8F98F}"/>
              </a:ext>
            </a:extLst>
          </p:cNvPr>
          <p:cNvGrpSpPr/>
          <p:nvPr/>
        </p:nvGrpSpPr>
        <p:grpSpPr>
          <a:xfrm>
            <a:off x="1908922" y="5870498"/>
            <a:ext cx="199119" cy="199119"/>
            <a:chOff x="12898290" y="7257882"/>
            <a:chExt cx="379560" cy="379560"/>
          </a:xfrm>
        </p:grpSpPr>
        <p:sp>
          <p:nvSpPr>
            <p:cNvPr id="44" name="Freeform 75">
              <a:extLst>
                <a:ext uri="{FF2B5EF4-FFF2-40B4-BE49-F238E27FC236}">
                  <a16:creationId xmlns:a16="http://schemas.microsoft.com/office/drawing/2014/main" id="{4B852450-AB2B-4299-8315-72E91CE3ECC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42040" y="7362177"/>
              <a:ext cx="92061" cy="17097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CA520C2-813F-453A-B7D5-80D089FADE0A}"/>
                </a:ext>
              </a:extLst>
            </p:cNvPr>
            <p:cNvSpPr/>
            <p:nvPr/>
          </p:nvSpPr>
          <p:spPr>
            <a:xfrm>
              <a:off x="12898290" y="7257882"/>
              <a:ext cx="379560" cy="37956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CC8F4EE-2670-4650-A59F-EDB0E2534EE7}"/>
              </a:ext>
            </a:extLst>
          </p:cNvPr>
          <p:cNvGrpSpPr/>
          <p:nvPr/>
        </p:nvGrpSpPr>
        <p:grpSpPr>
          <a:xfrm>
            <a:off x="2234992" y="5870498"/>
            <a:ext cx="199119" cy="199119"/>
            <a:chOff x="13421600" y="7257882"/>
            <a:chExt cx="379560" cy="379560"/>
          </a:xfrm>
        </p:grpSpPr>
        <p:sp>
          <p:nvSpPr>
            <p:cNvPr id="42" name="Freeform 74">
              <a:extLst>
                <a:ext uri="{FF2B5EF4-FFF2-40B4-BE49-F238E27FC236}">
                  <a16:creationId xmlns:a16="http://schemas.microsoft.com/office/drawing/2014/main" id="{952CD7C0-B9FB-485B-93FA-CB478740D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16515" y="7354045"/>
              <a:ext cx="189730" cy="187234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0DDD139-480C-41F5-A824-BA01B2A1B7F4}"/>
                </a:ext>
              </a:extLst>
            </p:cNvPr>
            <p:cNvSpPr/>
            <p:nvPr/>
          </p:nvSpPr>
          <p:spPr>
            <a:xfrm>
              <a:off x="13421600" y="7257882"/>
              <a:ext cx="379560" cy="37956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DB4A2C-6411-4581-AD8E-3AA322C99B99}"/>
              </a:ext>
            </a:extLst>
          </p:cNvPr>
          <p:cNvGrpSpPr/>
          <p:nvPr/>
        </p:nvGrpSpPr>
        <p:grpSpPr>
          <a:xfrm>
            <a:off x="1256783" y="5870498"/>
            <a:ext cx="199119" cy="199119"/>
            <a:chOff x="11556938" y="7296986"/>
            <a:chExt cx="340456" cy="340456"/>
          </a:xfrm>
          <a:effectLst>
            <a:outerShdw blurRad="266700" dist="50800" dir="5400000" sx="70000" sy="70000" algn="t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BF87F45-0687-4AB0-81E5-F2006DFB8853}"/>
                </a:ext>
              </a:extLst>
            </p:cNvPr>
            <p:cNvSpPr/>
            <p:nvPr/>
          </p:nvSpPr>
          <p:spPr>
            <a:xfrm>
              <a:off x="11556938" y="7296986"/>
              <a:ext cx="340456" cy="340456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A8F8CF7-DC02-410B-B45E-BAB485B9486F}"/>
                </a:ext>
              </a:extLst>
            </p:cNvPr>
            <p:cNvGrpSpPr/>
            <p:nvPr/>
          </p:nvGrpSpPr>
          <p:grpSpPr>
            <a:xfrm>
              <a:off x="11643056" y="7383242"/>
              <a:ext cx="168220" cy="167945"/>
              <a:chOff x="910648" y="5598469"/>
              <a:chExt cx="730034" cy="728842"/>
            </a:xfrm>
            <a:solidFill>
              <a:schemeClr val="bg1"/>
            </a:solidFill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578FB226-A392-48CD-BE32-777F2DA7366A}"/>
                  </a:ext>
                </a:extLst>
              </p:cNvPr>
              <p:cNvGrpSpPr/>
              <p:nvPr/>
            </p:nvGrpSpPr>
            <p:grpSpPr>
              <a:xfrm>
                <a:off x="910648" y="5598469"/>
                <a:ext cx="730034" cy="728842"/>
                <a:chOff x="2110189" y="863994"/>
                <a:chExt cx="724256" cy="723073"/>
              </a:xfrm>
              <a:grpFill/>
            </p:grpSpPr>
            <p:sp>
              <p:nvSpPr>
                <p:cNvPr id="40" name="Freeform 5">
                  <a:extLst>
                    <a:ext uri="{FF2B5EF4-FFF2-40B4-BE49-F238E27FC236}">
                      <a16:creationId xmlns:a16="http://schemas.microsoft.com/office/drawing/2014/main" id="{8A84404F-AEB9-4445-95A0-310D3C969E6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10189" y="863994"/>
                  <a:ext cx="724256" cy="723073"/>
                </a:xfrm>
                <a:custGeom>
                  <a:avLst/>
                  <a:gdLst>
                    <a:gd name="T0" fmla="*/ 1263 w 4293"/>
                    <a:gd name="T1" fmla="*/ 4274 h 4286"/>
                    <a:gd name="T2" fmla="*/ 919 w 4293"/>
                    <a:gd name="T3" fmla="*/ 4230 h 4286"/>
                    <a:gd name="T4" fmla="*/ 634 w 4293"/>
                    <a:gd name="T5" fmla="*/ 4126 h 4286"/>
                    <a:gd name="T6" fmla="*/ 360 w 4293"/>
                    <a:gd name="T7" fmla="*/ 3926 h 4286"/>
                    <a:gd name="T8" fmla="*/ 188 w 4293"/>
                    <a:gd name="T9" fmla="*/ 3702 h 4286"/>
                    <a:gd name="T10" fmla="*/ 74 w 4293"/>
                    <a:gd name="T11" fmla="*/ 3430 h 4286"/>
                    <a:gd name="T12" fmla="*/ 14 w 4293"/>
                    <a:gd name="T13" fmla="*/ 3027 h 4286"/>
                    <a:gd name="T14" fmla="*/ 0 w 4293"/>
                    <a:gd name="T15" fmla="*/ 2143 h 4286"/>
                    <a:gd name="T16" fmla="*/ 18 w 4293"/>
                    <a:gd name="T17" fmla="*/ 1183 h 4286"/>
                    <a:gd name="T18" fmla="*/ 92 w 4293"/>
                    <a:gd name="T19" fmla="*/ 796 h 4286"/>
                    <a:gd name="T20" fmla="*/ 216 w 4293"/>
                    <a:gd name="T21" fmla="*/ 536 h 4286"/>
                    <a:gd name="T22" fmla="*/ 404 w 4293"/>
                    <a:gd name="T23" fmla="*/ 318 h 4286"/>
                    <a:gd name="T24" fmla="*/ 686 w 4293"/>
                    <a:gd name="T25" fmla="*/ 134 h 4286"/>
                    <a:gd name="T26" fmla="*/ 981 w 4293"/>
                    <a:gd name="T27" fmla="*/ 44 h 4286"/>
                    <a:gd name="T28" fmla="*/ 1415 w 4293"/>
                    <a:gd name="T29" fmla="*/ 6 h 4286"/>
                    <a:gd name="T30" fmla="*/ 2722 w 4293"/>
                    <a:gd name="T31" fmla="*/ 2 h 4286"/>
                    <a:gd name="T32" fmla="*/ 3248 w 4293"/>
                    <a:gd name="T33" fmla="*/ 32 h 4286"/>
                    <a:gd name="T34" fmla="*/ 3552 w 4293"/>
                    <a:gd name="T35" fmla="*/ 112 h 4286"/>
                    <a:gd name="T36" fmla="*/ 3847 w 4293"/>
                    <a:gd name="T37" fmla="*/ 280 h 4286"/>
                    <a:gd name="T38" fmla="*/ 4045 w 4293"/>
                    <a:gd name="T39" fmla="*/ 490 h 4286"/>
                    <a:gd name="T40" fmla="*/ 4181 w 4293"/>
                    <a:gd name="T41" fmla="*/ 740 h 4286"/>
                    <a:gd name="T42" fmla="*/ 4269 w 4293"/>
                    <a:gd name="T43" fmla="*/ 1111 h 4286"/>
                    <a:gd name="T44" fmla="*/ 4293 w 4293"/>
                    <a:gd name="T45" fmla="*/ 1793 h 4286"/>
                    <a:gd name="T46" fmla="*/ 4281 w 4293"/>
                    <a:gd name="T47" fmla="*/ 3027 h 4286"/>
                    <a:gd name="T48" fmla="*/ 4237 w 4293"/>
                    <a:gd name="T49" fmla="*/ 3370 h 4286"/>
                    <a:gd name="T50" fmla="*/ 4133 w 4293"/>
                    <a:gd name="T51" fmla="*/ 3654 h 4286"/>
                    <a:gd name="T52" fmla="*/ 3933 w 4293"/>
                    <a:gd name="T53" fmla="*/ 3926 h 4286"/>
                    <a:gd name="T54" fmla="*/ 3709 w 4293"/>
                    <a:gd name="T55" fmla="*/ 4100 h 4286"/>
                    <a:gd name="T56" fmla="*/ 3436 w 4293"/>
                    <a:gd name="T57" fmla="*/ 4214 h 4286"/>
                    <a:gd name="T58" fmla="*/ 3032 w 4293"/>
                    <a:gd name="T59" fmla="*/ 4274 h 4286"/>
                    <a:gd name="T60" fmla="*/ 2148 w 4293"/>
                    <a:gd name="T61" fmla="*/ 4286 h 4286"/>
                    <a:gd name="T62" fmla="*/ 1281 w 4293"/>
                    <a:gd name="T63" fmla="*/ 400 h 4286"/>
                    <a:gd name="T64" fmla="*/ 987 w 4293"/>
                    <a:gd name="T65" fmla="*/ 440 h 4286"/>
                    <a:gd name="T66" fmla="*/ 813 w 4293"/>
                    <a:gd name="T67" fmla="*/ 504 h 4286"/>
                    <a:gd name="T68" fmla="*/ 634 w 4293"/>
                    <a:gd name="T69" fmla="*/ 634 h 4286"/>
                    <a:gd name="T70" fmla="*/ 522 w 4293"/>
                    <a:gd name="T71" fmla="*/ 778 h 4286"/>
                    <a:gd name="T72" fmla="*/ 452 w 4293"/>
                    <a:gd name="T73" fmla="*/ 944 h 4286"/>
                    <a:gd name="T74" fmla="*/ 400 w 4293"/>
                    <a:gd name="T75" fmla="*/ 1277 h 4286"/>
                    <a:gd name="T76" fmla="*/ 388 w 4293"/>
                    <a:gd name="T77" fmla="*/ 2143 h 4286"/>
                    <a:gd name="T78" fmla="*/ 406 w 4293"/>
                    <a:gd name="T79" fmla="*/ 3083 h 4286"/>
                    <a:gd name="T80" fmla="*/ 464 w 4293"/>
                    <a:gd name="T81" fmla="*/ 3376 h 4286"/>
                    <a:gd name="T82" fmla="*/ 542 w 4293"/>
                    <a:gd name="T83" fmla="*/ 3538 h 4286"/>
                    <a:gd name="T84" fmla="*/ 662 w 4293"/>
                    <a:gd name="T85" fmla="*/ 3680 h 4286"/>
                    <a:gd name="T86" fmla="*/ 847 w 4293"/>
                    <a:gd name="T87" fmla="*/ 3798 h 4286"/>
                    <a:gd name="T88" fmla="*/ 1031 w 4293"/>
                    <a:gd name="T89" fmla="*/ 3858 h 4286"/>
                    <a:gd name="T90" fmla="*/ 1431 w 4293"/>
                    <a:gd name="T91" fmla="*/ 3892 h 4286"/>
                    <a:gd name="T92" fmla="*/ 2712 w 4293"/>
                    <a:gd name="T93" fmla="*/ 3896 h 4286"/>
                    <a:gd name="T94" fmla="*/ 3212 w 4293"/>
                    <a:gd name="T95" fmla="*/ 3866 h 4286"/>
                    <a:gd name="T96" fmla="*/ 3412 w 4293"/>
                    <a:gd name="T97" fmla="*/ 3812 h 4286"/>
                    <a:gd name="T98" fmla="*/ 3603 w 4293"/>
                    <a:gd name="T99" fmla="*/ 3704 h 4286"/>
                    <a:gd name="T100" fmla="*/ 3733 w 4293"/>
                    <a:gd name="T101" fmla="*/ 3568 h 4286"/>
                    <a:gd name="T102" fmla="*/ 3819 w 4293"/>
                    <a:gd name="T103" fmla="*/ 3406 h 4286"/>
                    <a:gd name="T104" fmla="*/ 3881 w 4293"/>
                    <a:gd name="T105" fmla="*/ 3149 h 4286"/>
                    <a:gd name="T106" fmla="*/ 3905 w 4293"/>
                    <a:gd name="T107" fmla="*/ 2487 h 4286"/>
                    <a:gd name="T108" fmla="*/ 3893 w 4293"/>
                    <a:gd name="T109" fmla="*/ 1277 h 4286"/>
                    <a:gd name="T110" fmla="*/ 3853 w 4293"/>
                    <a:gd name="T111" fmla="*/ 984 h 4286"/>
                    <a:gd name="T112" fmla="*/ 3789 w 4293"/>
                    <a:gd name="T113" fmla="*/ 810 h 4286"/>
                    <a:gd name="T114" fmla="*/ 3659 w 4293"/>
                    <a:gd name="T115" fmla="*/ 634 h 4286"/>
                    <a:gd name="T116" fmla="*/ 3514 w 4293"/>
                    <a:gd name="T117" fmla="*/ 520 h 4286"/>
                    <a:gd name="T118" fmla="*/ 3348 w 4293"/>
                    <a:gd name="T119" fmla="*/ 450 h 4286"/>
                    <a:gd name="T120" fmla="*/ 3014 w 4293"/>
                    <a:gd name="T121" fmla="*/ 400 h 4286"/>
                    <a:gd name="T122" fmla="*/ 2148 w 4293"/>
                    <a:gd name="T123" fmla="*/ 386 h 4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293" h="4286">
                      <a:moveTo>
                        <a:pt x="2148" y="4286"/>
                      </a:moveTo>
                      <a:lnTo>
                        <a:pt x="2148" y="4286"/>
                      </a:lnTo>
                      <a:lnTo>
                        <a:pt x="1797" y="4286"/>
                      </a:lnTo>
                      <a:lnTo>
                        <a:pt x="1573" y="4284"/>
                      </a:lnTo>
                      <a:lnTo>
                        <a:pt x="1415" y="4280"/>
                      </a:lnTo>
                      <a:lnTo>
                        <a:pt x="1263" y="4274"/>
                      </a:lnTo>
                      <a:lnTo>
                        <a:pt x="1263" y="4274"/>
                      </a:lnTo>
                      <a:lnTo>
                        <a:pt x="1187" y="4270"/>
                      </a:lnTo>
                      <a:lnTo>
                        <a:pt x="1115" y="4262"/>
                      </a:lnTo>
                      <a:lnTo>
                        <a:pt x="1047" y="4254"/>
                      </a:lnTo>
                      <a:lnTo>
                        <a:pt x="981" y="4242"/>
                      </a:lnTo>
                      <a:lnTo>
                        <a:pt x="919" y="4230"/>
                      </a:lnTo>
                      <a:lnTo>
                        <a:pt x="859" y="4214"/>
                      </a:lnTo>
                      <a:lnTo>
                        <a:pt x="799" y="4196"/>
                      </a:lnTo>
                      <a:lnTo>
                        <a:pt x="741" y="4174"/>
                      </a:lnTo>
                      <a:lnTo>
                        <a:pt x="741" y="4174"/>
                      </a:lnTo>
                      <a:lnTo>
                        <a:pt x="686" y="4152"/>
                      </a:lnTo>
                      <a:lnTo>
                        <a:pt x="634" y="4126"/>
                      </a:lnTo>
                      <a:lnTo>
                        <a:pt x="584" y="4100"/>
                      </a:lnTo>
                      <a:lnTo>
                        <a:pt x="536" y="4070"/>
                      </a:lnTo>
                      <a:lnTo>
                        <a:pt x="492" y="4040"/>
                      </a:lnTo>
                      <a:lnTo>
                        <a:pt x="446" y="4004"/>
                      </a:lnTo>
                      <a:lnTo>
                        <a:pt x="404" y="3968"/>
                      </a:lnTo>
                      <a:lnTo>
                        <a:pt x="360" y="3926"/>
                      </a:lnTo>
                      <a:lnTo>
                        <a:pt x="360" y="3926"/>
                      </a:lnTo>
                      <a:lnTo>
                        <a:pt x="320" y="3884"/>
                      </a:lnTo>
                      <a:lnTo>
                        <a:pt x="282" y="3840"/>
                      </a:lnTo>
                      <a:lnTo>
                        <a:pt x="248" y="3796"/>
                      </a:lnTo>
                      <a:lnTo>
                        <a:pt x="216" y="3750"/>
                      </a:lnTo>
                      <a:lnTo>
                        <a:pt x="188" y="3702"/>
                      </a:lnTo>
                      <a:lnTo>
                        <a:pt x="160" y="3654"/>
                      </a:lnTo>
                      <a:lnTo>
                        <a:pt x="136" y="3602"/>
                      </a:lnTo>
                      <a:lnTo>
                        <a:pt x="114" y="3546"/>
                      </a:lnTo>
                      <a:lnTo>
                        <a:pt x="114" y="3546"/>
                      </a:lnTo>
                      <a:lnTo>
                        <a:pt x="92" y="3488"/>
                      </a:lnTo>
                      <a:lnTo>
                        <a:pt x="74" y="3430"/>
                      </a:lnTo>
                      <a:lnTo>
                        <a:pt x="58" y="3370"/>
                      </a:lnTo>
                      <a:lnTo>
                        <a:pt x="44" y="3306"/>
                      </a:lnTo>
                      <a:lnTo>
                        <a:pt x="34" y="3242"/>
                      </a:lnTo>
                      <a:lnTo>
                        <a:pt x="24" y="3175"/>
                      </a:lnTo>
                      <a:lnTo>
                        <a:pt x="18" y="3103"/>
                      </a:lnTo>
                      <a:lnTo>
                        <a:pt x="14" y="3027"/>
                      </a:lnTo>
                      <a:lnTo>
                        <a:pt x="14" y="3027"/>
                      </a:lnTo>
                      <a:lnTo>
                        <a:pt x="8" y="2873"/>
                      </a:lnTo>
                      <a:lnTo>
                        <a:pt x="4" y="2717"/>
                      </a:lnTo>
                      <a:lnTo>
                        <a:pt x="2" y="2493"/>
                      </a:lnTo>
                      <a:lnTo>
                        <a:pt x="0" y="2143"/>
                      </a:lnTo>
                      <a:lnTo>
                        <a:pt x="0" y="2143"/>
                      </a:lnTo>
                      <a:lnTo>
                        <a:pt x="2" y="1793"/>
                      </a:lnTo>
                      <a:lnTo>
                        <a:pt x="4" y="1569"/>
                      </a:lnTo>
                      <a:lnTo>
                        <a:pt x="8" y="1411"/>
                      </a:lnTo>
                      <a:lnTo>
                        <a:pt x="14" y="1259"/>
                      </a:lnTo>
                      <a:lnTo>
                        <a:pt x="14" y="1259"/>
                      </a:lnTo>
                      <a:lnTo>
                        <a:pt x="18" y="1183"/>
                      </a:lnTo>
                      <a:lnTo>
                        <a:pt x="24" y="1111"/>
                      </a:lnTo>
                      <a:lnTo>
                        <a:pt x="34" y="1044"/>
                      </a:lnTo>
                      <a:lnTo>
                        <a:pt x="44" y="980"/>
                      </a:lnTo>
                      <a:lnTo>
                        <a:pt x="58" y="916"/>
                      </a:lnTo>
                      <a:lnTo>
                        <a:pt x="74" y="856"/>
                      </a:lnTo>
                      <a:lnTo>
                        <a:pt x="92" y="796"/>
                      </a:lnTo>
                      <a:lnTo>
                        <a:pt x="114" y="740"/>
                      </a:lnTo>
                      <a:lnTo>
                        <a:pt x="114" y="740"/>
                      </a:lnTo>
                      <a:lnTo>
                        <a:pt x="136" y="684"/>
                      </a:lnTo>
                      <a:lnTo>
                        <a:pt x="160" y="632"/>
                      </a:lnTo>
                      <a:lnTo>
                        <a:pt x="188" y="582"/>
                      </a:lnTo>
                      <a:lnTo>
                        <a:pt x="216" y="536"/>
                      </a:lnTo>
                      <a:lnTo>
                        <a:pt x="248" y="490"/>
                      </a:lnTo>
                      <a:lnTo>
                        <a:pt x="282" y="444"/>
                      </a:lnTo>
                      <a:lnTo>
                        <a:pt x="320" y="402"/>
                      </a:lnTo>
                      <a:lnTo>
                        <a:pt x="360" y="360"/>
                      </a:lnTo>
                      <a:lnTo>
                        <a:pt x="360" y="360"/>
                      </a:lnTo>
                      <a:lnTo>
                        <a:pt x="404" y="318"/>
                      </a:lnTo>
                      <a:lnTo>
                        <a:pt x="446" y="280"/>
                      </a:lnTo>
                      <a:lnTo>
                        <a:pt x="492" y="246"/>
                      </a:lnTo>
                      <a:lnTo>
                        <a:pt x="536" y="214"/>
                      </a:lnTo>
                      <a:lnTo>
                        <a:pt x="584" y="186"/>
                      </a:lnTo>
                      <a:lnTo>
                        <a:pt x="634" y="158"/>
                      </a:lnTo>
                      <a:lnTo>
                        <a:pt x="686" y="134"/>
                      </a:lnTo>
                      <a:lnTo>
                        <a:pt x="741" y="112"/>
                      </a:lnTo>
                      <a:lnTo>
                        <a:pt x="741" y="112"/>
                      </a:lnTo>
                      <a:lnTo>
                        <a:pt x="799" y="90"/>
                      </a:lnTo>
                      <a:lnTo>
                        <a:pt x="859" y="72"/>
                      </a:lnTo>
                      <a:lnTo>
                        <a:pt x="919" y="56"/>
                      </a:lnTo>
                      <a:lnTo>
                        <a:pt x="981" y="44"/>
                      </a:lnTo>
                      <a:lnTo>
                        <a:pt x="1047" y="32"/>
                      </a:lnTo>
                      <a:lnTo>
                        <a:pt x="1115" y="24"/>
                      </a:lnTo>
                      <a:lnTo>
                        <a:pt x="1187" y="16"/>
                      </a:lnTo>
                      <a:lnTo>
                        <a:pt x="1263" y="12"/>
                      </a:lnTo>
                      <a:lnTo>
                        <a:pt x="1263" y="12"/>
                      </a:lnTo>
                      <a:lnTo>
                        <a:pt x="1415" y="6"/>
                      </a:lnTo>
                      <a:lnTo>
                        <a:pt x="1573" y="2"/>
                      </a:lnTo>
                      <a:lnTo>
                        <a:pt x="1795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498" y="0"/>
                      </a:lnTo>
                      <a:lnTo>
                        <a:pt x="2722" y="2"/>
                      </a:lnTo>
                      <a:lnTo>
                        <a:pt x="2878" y="6"/>
                      </a:lnTo>
                      <a:lnTo>
                        <a:pt x="3032" y="12"/>
                      </a:lnTo>
                      <a:lnTo>
                        <a:pt x="3032" y="12"/>
                      </a:lnTo>
                      <a:lnTo>
                        <a:pt x="3108" y="16"/>
                      </a:lnTo>
                      <a:lnTo>
                        <a:pt x="3178" y="24"/>
                      </a:lnTo>
                      <a:lnTo>
                        <a:pt x="3248" y="32"/>
                      </a:lnTo>
                      <a:lnTo>
                        <a:pt x="3312" y="44"/>
                      </a:lnTo>
                      <a:lnTo>
                        <a:pt x="3374" y="56"/>
                      </a:lnTo>
                      <a:lnTo>
                        <a:pt x="3436" y="72"/>
                      </a:lnTo>
                      <a:lnTo>
                        <a:pt x="3494" y="90"/>
                      </a:lnTo>
                      <a:lnTo>
                        <a:pt x="3552" y="112"/>
                      </a:lnTo>
                      <a:lnTo>
                        <a:pt x="3552" y="112"/>
                      </a:lnTo>
                      <a:lnTo>
                        <a:pt x="3609" y="134"/>
                      </a:lnTo>
                      <a:lnTo>
                        <a:pt x="3661" y="158"/>
                      </a:lnTo>
                      <a:lnTo>
                        <a:pt x="3709" y="186"/>
                      </a:lnTo>
                      <a:lnTo>
                        <a:pt x="3757" y="214"/>
                      </a:lnTo>
                      <a:lnTo>
                        <a:pt x="3803" y="246"/>
                      </a:lnTo>
                      <a:lnTo>
                        <a:pt x="3847" y="280"/>
                      </a:lnTo>
                      <a:lnTo>
                        <a:pt x="3891" y="318"/>
                      </a:lnTo>
                      <a:lnTo>
                        <a:pt x="3933" y="360"/>
                      </a:lnTo>
                      <a:lnTo>
                        <a:pt x="3933" y="360"/>
                      </a:lnTo>
                      <a:lnTo>
                        <a:pt x="3973" y="402"/>
                      </a:lnTo>
                      <a:lnTo>
                        <a:pt x="4011" y="444"/>
                      </a:lnTo>
                      <a:lnTo>
                        <a:pt x="4045" y="490"/>
                      </a:lnTo>
                      <a:lnTo>
                        <a:pt x="4077" y="536"/>
                      </a:lnTo>
                      <a:lnTo>
                        <a:pt x="4107" y="582"/>
                      </a:lnTo>
                      <a:lnTo>
                        <a:pt x="4133" y="632"/>
                      </a:lnTo>
                      <a:lnTo>
                        <a:pt x="4159" y="684"/>
                      </a:lnTo>
                      <a:lnTo>
                        <a:pt x="4181" y="740"/>
                      </a:lnTo>
                      <a:lnTo>
                        <a:pt x="4181" y="740"/>
                      </a:lnTo>
                      <a:lnTo>
                        <a:pt x="4201" y="796"/>
                      </a:lnTo>
                      <a:lnTo>
                        <a:pt x="4221" y="856"/>
                      </a:lnTo>
                      <a:lnTo>
                        <a:pt x="4237" y="916"/>
                      </a:lnTo>
                      <a:lnTo>
                        <a:pt x="4249" y="980"/>
                      </a:lnTo>
                      <a:lnTo>
                        <a:pt x="4261" y="1044"/>
                      </a:lnTo>
                      <a:lnTo>
                        <a:pt x="4269" y="1111"/>
                      </a:lnTo>
                      <a:lnTo>
                        <a:pt x="4275" y="1183"/>
                      </a:lnTo>
                      <a:lnTo>
                        <a:pt x="4281" y="1259"/>
                      </a:lnTo>
                      <a:lnTo>
                        <a:pt x="4281" y="1259"/>
                      </a:lnTo>
                      <a:lnTo>
                        <a:pt x="4287" y="1411"/>
                      </a:lnTo>
                      <a:lnTo>
                        <a:pt x="4291" y="1569"/>
                      </a:lnTo>
                      <a:lnTo>
                        <a:pt x="4293" y="1793"/>
                      </a:lnTo>
                      <a:lnTo>
                        <a:pt x="4293" y="2143"/>
                      </a:lnTo>
                      <a:lnTo>
                        <a:pt x="4293" y="2143"/>
                      </a:lnTo>
                      <a:lnTo>
                        <a:pt x="4293" y="2493"/>
                      </a:lnTo>
                      <a:lnTo>
                        <a:pt x="4291" y="2717"/>
                      </a:lnTo>
                      <a:lnTo>
                        <a:pt x="4287" y="2873"/>
                      </a:lnTo>
                      <a:lnTo>
                        <a:pt x="4281" y="3027"/>
                      </a:lnTo>
                      <a:lnTo>
                        <a:pt x="4281" y="3027"/>
                      </a:lnTo>
                      <a:lnTo>
                        <a:pt x="4275" y="3103"/>
                      </a:lnTo>
                      <a:lnTo>
                        <a:pt x="4269" y="3175"/>
                      </a:lnTo>
                      <a:lnTo>
                        <a:pt x="4261" y="3242"/>
                      </a:lnTo>
                      <a:lnTo>
                        <a:pt x="4249" y="3306"/>
                      </a:lnTo>
                      <a:lnTo>
                        <a:pt x="4237" y="3370"/>
                      </a:lnTo>
                      <a:lnTo>
                        <a:pt x="4221" y="3430"/>
                      </a:lnTo>
                      <a:lnTo>
                        <a:pt x="4201" y="3488"/>
                      </a:lnTo>
                      <a:lnTo>
                        <a:pt x="4181" y="3546"/>
                      </a:lnTo>
                      <a:lnTo>
                        <a:pt x="4181" y="3546"/>
                      </a:lnTo>
                      <a:lnTo>
                        <a:pt x="4159" y="3602"/>
                      </a:lnTo>
                      <a:lnTo>
                        <a:pt x="4133" y="3654"/>
                      </a:lnTo>
                      <a:lnTo>
                        <a:pt x="4107" y="3702"/>
                      </a:lnTo>
                      <a:lnTo>
                        <a:pt x="4077" y="3750"/>
                      </a:lnTo>
                      <a:lnTo>
                        <a:pt x="4045" y="3796"/>
                      </a:lnTo>
                      <a:lnTo>
                        <a:pt x="4011" y="3840"/>
                      </a:lnTo>
                      <a:lnTo>
                        <a:pt x="3975" y="3884"/>
                      </a:lnTo>
                      <a:lnTo>
                        <a:pt x="3933" y="3926"/>
                      </a:lnTo>
                      <a:lnTo>
                        <a:pt x="3933" y="3926"/>
                      </a:lnTo>
                      <a:lnTo>
                        <a:pt x="3891" y="3968"/>
                      </a:lnTo>
                      <a:lnTo>
                        <a:pt x="3847" y="4004"/>
                      </a:lnTo>
                      <a:lnTo>
                        <a:pt x="3803" y="4040"/>
                      </a:lnTo>
                      <a:lnTo>
                        <a:pt x="3757" y="4070"/>
                      </a:lnTo>
                      <a:lnTo>
                        <a:pt x="3709" y="4100"/>
                      </a:lnTo>
                      <a:lnTo>
                        <a:pt x="3661" y="4126"/>
                      </a:lnTo>
                      <a:lnTo>
                        <a:pt x="3609" y="4152"/>
                      </a:lnTo>
                      <a:lnTo>
                        <a:pt x="3552" y="4174"/>
                      </a:lnTo>
                      <a:lnTo>
                        <a:pt x="3552" y="4174"/>
                      </a:lnTo>
                      <a:lnTo>
                        <a:pt x="3494" y="4196"/>
                      </a:lnTo>
                      <a:lnTo>
                        <a:pt x="3436" y="4214"/>
                      </a:lnTo>
                      <a:lnTo>
                        <a:pt x="3374" y="4230"/>
                      </a:lnTo>
                      <a:lnTo>
                        <a:pt x="3312" y="4242"/>
                      </a:lnTo>
                      <a:lnTo>
                        <a:pt x="3248" y="4254"/>
                      </a:lnTo>
                      <a:lnTo>
                        <a:pt x="3178" y="4262"/>
                      </a:lnTo>
                      <a:lnTo>
                        <a:pt x="3108" y="4270"/>
                      </a:lnTo>
                      <a:lnTo>
                        <a:pt x="3032" y="4274"/>
                      </a:lnTo>
                      <a:lnTo>
                        <a:pt x="3032" y="4274"/>
                      </a:lnTo>
                      <a:lnTo>
                        <a:pt x="2878" y="4280"/>
                      </a:lnTo>
                      <a:lnTo>
                        <a:pt x="2722" y="4284"/>
                      </a:lnTo>
                      <a:lnTo>
                        <a:pt x="2498" y="4286"/>
                      </a:lnTo>
                      <a:lnTo>
                        <a:pt x="2148" y="4286"/>
                      </a:lnTo>
                      <a:lnTo>
                        <a:pt x="2148" y="4286"/>
                      </a:lnTo>
                      <a:close/>
                      <a:moveTo>
                        <a:pt x="2148" y="386"/>
                      </a:moveTo>
                      <a:lnTo>
                        <a:pt x="2148" y="386"/>
                      </a:lnTo>
                      <a:lnTo>
                        <a:pt x="1801" y="388"/>
                      </a:lnTo>
                      <a:lnTo>
                        <a:pt x="1583" y="388"/>
                      </a:lnTo>
                      <a:lnTo>
                        <a:pt x="1431" y="392"/>
                      </a:lnTo>
                      <a:lnTo>
                        <a:pt x="1281" y="400"/>
                      </a:lnTo>
                      <a:lnTo>
                        <a:pt x="1281" y="400"/>
                      </a:lnTo>
                      <a:lnTo>
                        <a:pt x="1207" y="404"/>
                      </a:lnTo>
                      <a:lnTo>
                        <a:pt x="1141" y="410"/>
                      </a:lnTo>
                      <a:lnTo>
                        <a:pt x="1083" y="418"/>
                      </a:lnTo>
                      <a:lnTo>
                        <a:pt x="1031" y="428"/>
                      </a:lnTo>
                      <a:lnTo>
                        <a:pt x="987" y="440"/>
                      </a:lnTo>
                      <a:lnTo>
                        <a:pt x="947" y="450"/>
                      </a:lnTo>
                      <a:lnTo>
                        <a:pt x="913" y="462"/>
                      </a:lnTo>
                      <a:lnTo>
                        <a:pt x="883" y="472"/>
                      </a:lnTo>
                      <a:lnTo>
                        <a:pt x="883" y="472"/>
                      </a:lnTo>
                      <a:lnTo>
                        <a:pt x="845" y="488"/>
                      </a:lnTo>
                      <a:lnTo>
                        <a:pt x="813" y="504"/>
                      </a:lnTo>
                      <a:lnTo>
                        <a:pt x="781" y="520"/>
                      </a:lnTo>
                      <a:lnTo>
                        <a:pt x="749" y="540"/>
                      </a:lnTo>
                      <a:lnTo>
                        <a:pt x="721" y="560"/>
                      </a:lnTo>
                      <a:lnTo>
                        <a:pt x="690" y="582"/>
                      </a:lnTo>
                      <a:lnTo>
                        <a:pt x="662" y="606"/>
                      </a:lnTo>
                      <a:lnTo>
                        <a:pt x="634" y="634"/>
                      </a:lnTo>
                      <a:lnTo>
                        <a:pt x="634" y="634"/>
                      </a:lnTo>
                      <a:lnTo>
                        <a:pt x="608" y="662"/>
                      </a:lnTo>
                      <a:lnTo>
                        <a:pt x="584" y="690"/>
                      </a:lnTo>
                      <a:lnTo>
                        <a:pt x="562" y="718"/>
                      </a:lnTo>
                      <a:lnTo>
                        <a:pt x="542" y="746"/>
                      </a:lnTo>
                      <a:lnTo>
                        <a:pt x="522" y="778"/>
                      </a:lnTo>
                      <a:lnTo>
                        <a:pt x="506" y="810"/>
                      </a:lnTo>
                      <a:lnTo>
                        <a:pt x="490" y="844"/>
                      </a:lnTo>
                      <a:lnTo>
                        <a:pt x="474" y="880"/>
                      </a:lnTo>
                      <a:lnTo>
                        <a:pt x="474" y="880"/>
                      </a:lnTo>
                      <a:lnTo>
                        <a:pt x="464" y="910"/>
                      </a:lnTo>
                      <a:lnTo>
                        <a:pt x="452" y="944"/>
                      </a:lnTo>
                      <a:lnTo>
                        <a:pt x="440" y="984"/>
                      </a:lnTo>
                      <a:lnTo>
                        <a:pt x="430" y="1028"/>
                      </a:lnTo>
                      <a:lnTo>
                        <a:pt x="420" y="1079"/>
                      </a:lnTo>
                      <a:lnTo>
                        <a:pt x="412" y="1137"/>
                      </a:lnTo>
                      <a:lnTo>
                        <a:pt x="406" y="1203"/>
                      </a:lnTo>
                      <a:lnTo>
                        <a:pt x="400" y="1277"/>
                      </a:lnTo>
                      <a:lnTo>
                        <a:pt x="400" y="1277"/>
                      </a:lnTo>
                      <a:lnTo>
                        <a:pt x="394" y="1427"/>
                      </a:lnTo>
                      <a:lnTo>
                        <a:pt x="390" y="1579"/>
                      </a:lnTo>
                      <a:lnTo>
                        <a:pt x="388" y="1797"/>
                      </a:lnTo>
                      <a:lnTo>
                        <a:pt x="388" y="2143"/>
                      </a:lnTo>
                      <a:lnTo>
                        <a:pt x="388" y="2143"/>
                      </a:lnTo>
                      <a:lnTo>
                        <a:pt x="388" y="2489"/>
                      </a:lnTo>
                      <a:lnTo>
                        <a:pt x="390" y="2707"/>
                      </a:lnTo>
                      <a:lnTo>
                        <a:pt x="394" y="2859"/>
                      </a:lnTo>
                      <a:lnTo>
                        <a:pt x="400" y="3009"/>
                      </a:lnTo>
                      <a:lnTo>
                        <a:pt x="400" y="3009"/>
                      </a:lnTo>
                      <a:lnTo>
                        <a:pt x="406" y="3083"/>
                      </a:lnTo>
                      <a:lnTo>
                        <a:pt x="412" y="3149"/>
                      </a:lnTo>
                      <a:lnTo>
                        <a:pt x="420" y="3207"/>
                      </a:lnTo>
                      <a:lnTo>
                        <a:pt x="430" y="3258"/>
                      </a:lnTo>
                      <a:lnTo>
                        <a:pt x="440" y="3302"/>
                      </a:lnTo>
                      <a:lnTo>
                        <a:pt x="452" y="3342"/>
                      </a:lnTo>
                      <a:lnTo>
                        <a:pt x="464" y="3376"/>
                      </a:lnTo>
                      <a:lnTo>
                        <a:pt x="474" y="3406"/>
                      </a:lnTo>
                      <a:lnTo>
                        <a:pt x="474" y="3406"/>
                      </a:lnTo>
                      <a:lnTo>
                        <a:pt x="490" y="3442"/>
                      </a:lnTo>
                      <a:lnTo>
                        <a:pt x="506" y="3476"/>
                      </a:lnTo>
                      <a:lnTo>
                        <a:pt x="522" y="3508"/>
                      </a:lnTo>
                      <a:lnTo>
                        <a:pt x="542" y="3538"/>
                      </a:lnTo>
                      <a:lnTo>
                        <a:pt x="562" y="3568"/>
                      </a:lnTo>
                      <a:lnTo>
                        <a:pt x="584" y="3596"/>
                      </a:lnTo>
                      <a:lnTo>
                        <a:pt x="608" y="3624"/>
                      </a:lnTo>
                      <a:lnTo>
                        <a:pt x="634" y="3652"/>
                      </a:lnTo>
                      <a:lnTo>
                        <a:pt x="634" y="3652"/>
                      </a:lnTo>
                      <a:lnTo>
                        <a:pt x="662" y="3680"/>
                      </a:lnTo>
                      <a:lnTo>
                        <a:pt x="690" y="3704"/>
                      </a:lnTo>
                      <a:lnTo>
                        <a:pt x="721" y="3726"/>
                      </a:lnTo>
                      <a:lnTo>
                        <a:pt x="749" y="3746"/>
                      </a:lnTo>
                      <a:lnTo>
                        <a:pt x="781" y="3764"/>
                      </a:lnTo>
                      <a:lnTo>
                        <a:pt x="813" y="3782"/>
                      </a:lnTo>
                      <a:lnTo>
                        <a:pt x="847" y="3798"/>
                      </a:lnTo>
                      <a:lnTo>
                        <a:pt x="883" y="3812"/>
                      </a:lnTo>
                      <a:lnTo>
                        <a:pt x="883" y="3812"/>
                      </a:lnTo>
                      <a:lnTo>
                        <a:pt x="913" y="3824"/>
                      </a:lnTo>
                      <a:lnTo>
                        <a:pt x="947" y="3836"/>
                      </a:lnTo>
                      <a:lnTo>
                        <a:pt x="987" y="3846"/>
                      </a:lnTo>
                      <a:lnTo>
                        <a:pt x="1031" y="3858"/>
                      </a:lnTo>
                      <a:lnTo>
                        <a:pt x="1083" y="3866"/>
                      </a:lnTo>
                      <a:lnTo>
                        <a:pt x="1141" y="3876"/>
                      </a:lnTo>
                      <a:lnTo>
                        <a:pt x="1207" y="3882"/>
                      </a:lnTo>
                      <a:lnTo>
                        <a:pt x="1281" y="3886"/>
                      </a:lnTo>
                      <a:lnTo>
                        <a:pt x="1281" y="3886"/>
                      </a:lnTo>
                      <a:lnTo>
                        <a:pt x="1431" y="3892"/>
                      </a:lnTo>
                      <a:lnTo>
                        <a:pt x="1583" y="3896"/>
                      </a:lnTo>
                      <a:lnTo>
                        <a:pt x="1801" y="3898"/>
                      </a:lnTo>
                      <a:lnTo>
                        <a:pt x="2148" y="3900"/>
                      </a:lnTo>
                      <a:lnTo>
                        <a:pt x="2148" y="3900"/>
                      </a:lnTo>
                      <a:lnTo>
                        <a:pt x="2492" y="3898"/>
                      </a:lnTo>
                      <a:lnTo>
                        <a:pt x="2712" y="3896"/>
                      </a:lnTo>
                      <a:lnTo>
                        <a:pt x="2864" y="3892"/>
                      </a:lnTo>
                      <a:lnTo>
                        <a:pt x="3014" y="3886"/>
                      </a:lnTo>
                      <a:lnTo>
                        <a:pt x="3014" y="3886"/>
                      </a:lnTo>
                      <a:lnTo>
                        <a:pt x="3088" y="3882"/>
                      </a:lnTo>
                      <a:lnTo>
                        <a:pt x="3154" y="3876"/>
                      </a:lnTo>
                      <a:lnTo>
                        <a:pt x="3212" y="3866"/>
                      </a:lnTo>
                      <a:lnTo>
                        <a:pt x="3264" y="3858"/>
                      </a:lnTo>
                      <a:lnTo>
                        <a:pt x="3308" y="3846"/>
                      </a:lnTo>
                      <a:lnTo>
                        <a:pt x="3348" y="3836"/>
                      </a:lnTo>
                      <a:lnTo>
                        <a:pt x="3382" y="3824"/>
                      </a:lnTo>
                      <a:lnTo>
                        <a:pt x="3412" y="3812"/>
                      </a:lnTo>
                      <a:lnTo>
                        <a:pt x="3412" y="3812"/>
                      </a:lnTo>
                      <a:lnTo>
                        <a:pt x="3448" y="3798"/>
                      </a:lnTo>
                      <a:lnTo>
                        <a:pt x="3482" y="3782"/>
                      </a:lnTo>
                      <a:lnTo>
                        <a:pt x="3514" y="3764"/>
                      </a:lnTo>
                      <a:lnTo>
                        <a:pt x="3544" y="3746"/>
                      </a:lnTo>
                      <a:lnTo>
                        <a:pt x="3574" y="3726"/>
                      </a:lnTo>
                      <a:lnTo>
                        <a:pt x="3603" y="3704"/>
                      </a:lnTo>
                      <a:lnTo>
                        <a:pt x="3631" y="3680"/>
                      </a:lnTo>
                      <a:lnTo>
                        <a:pt x="3659" y="3652"/>
                      </a:lnTo>
                      <a:lnTo>
                        <a:pt x="3659" y="3652"/>
                      </a:lnTo>
                      <a:lnTo>
                        <a:pt x="3687" y="3624"/>
                      </a:lnTo>
                      <a:lnTo>
                        <a:pt x="3711" y="3596"/>
                      </a:lnTo>
                      <a:lnTo>
                        <a:pt x="3733" y="3568"/>
                      </a:lnTo>
                      <a:lnTo>
                        <a:pt x="3753" y="3538"/>
                      </a:lnTo>
                      <a:lnTo>
                        <a:pt x="3771" y="3508"/>
                      </a:lnTo>
                      <a:lnTo>
                        <a:pt x="3789" y="3476"/>
                      </a:lnTo>
                      <a:lnTo>
                        <a:pt x="3805" y="3442"/>
                      </a:lnTo>
                      <a:lnTo>
                        <a:pt x="3819" y="3406"/>
                      </a:lnTo>
                      <a:lnTo>
                        <a:pt x="3819" y="3406"/>
                      </a:lnTo>
                      <a:lnTo>
                        <a:pt x="3831" y="3376"/>
                      </a:lnTo>
                      <a:lnTo>
                        <a:pt x="3843" y="3342"/>
                      </a:lnTo>
                      <a:lnTo>
                        <a:pt x="3853" y="3302"/>
                      </a:lnTo>
                      <a:lnTo>
                        <a:pt x="3863" y="3258"/>
                      </a:lnTo>
                      <a:lnTo>
                        <a:pt x="3873" y="3207"/>
                      </a:lnTo>
                      <a:lnTo>
                        <a:pt x="3881" y="3149"/>
                      </a:lnTo>
                      <a:lnTo>
                        <a:pt x="3889" y="3083"/>
                      </a:lnTo>
                      <a:lnTo>
                        <a:pt x="3893" y="3009"/>
                      </a:lnTo>
                      <a:lnTo>
                        <a:pt x="3893" y="3009"/>
                      </a:lnTo>
                      <a:lnTo>
                        <a:pt x="3899" y="2859"/>
                      </a:lnTo>
                      <a:lnTo>
                        <a:pt x="3903" y="2705"/>
                      </a:lnTo>
                      <a:lnTo>
                        <a:pt x="3905" y="2487"/>
                      </a:lnTo>
                      <a:lnTo>
                        <a:pt x="3905" y="2143"/>
                      </a:lnTo>
                      <a:lnTo>
                        <a:pt x="3905" y="2143"/>
                      </a:lnTo>
                      <a:lnTo>
                        <a:pt x="3905" y="1797"/>
                      </a:lnTo>
                      <a:lnTo>
                        <a:pt x="3903" y="1579"/>
                      </a:lnTo>
                      <a:lnTo>
                        <a:pt x="3899" y="1427"/>
                      </a:lnTo>
                      <a:lnTo>
                        <a:pt x="3893" y="1277"/>
                      </a:lnTo>
                      <a:lnTo>
                        <a:pt x="3893" y="1277"/>
                      </a:lnTo>
                      <a:lnTo>
                        <a:pt x="3889" y="1203"/>
                      </a:lnTo>
                      <a:lnTo>
                        <a:pt x="3881" y="1137"/>
                      </a:lnTo>
                      <a:lnTo>
                        <a:pt x="3873" y="1079"/>
                      </a:lnTo>
                      <a:lnTo>
                        <a:pt x="3863" y="1028"/>
                      </a:lnTo>
                      <a:lnTo>
                        <a:pt x="3853" y="984"/>
                      </a:lnTo>
                      <a:lnTo>
                        <a:pt x="3843" y="944"/>
                      </a:lnTo>
                      <a:lnTo>
                        <a:pt x="3831" y="910"/>
                      </a:lnTo>
                      <a:lnTo>
                        <a:pt x="3819" y="880"/>
                      </a:lnTo>
                      <a:lnTo>
                        <a:pt x="3819" y="880"/>
                      </a:lnTo>
                      <a:lnTo>
                        <a:pt x="3805" y="844"/>
                      </a:lnTo>
                      <a:lnTo>
                        <a:pt x="3789" y="810"/>
                      </a:lnTo>
                      <a:lnTo>
                        <a:pt x="3771" y="778"/>
                      </a:lnTo>
                      <a:lnTo>
                        <a:pt x="3753" y="746"/>
                      </a:lnTo>
                      <a:lnTo>
                        <a:pt x="3733" y="718"/>
                      </a:lnTo>
                      <a:lnTo>
                        <a:pt x="3711" y="690"/>
                      </a:lnTo>
                      <a:lnTo>
                        <a:pt x="3687" y="662"/>
                      </a:lnTo>
                      <a:lnTo>
                        <a:pt x="3659" y="634"/>
                      </a:lnTo>
                      <a:lnTo>
                        <a:pt x="3659" y="634"/>
                      </a:lnTo>
                      <a:lnTo>
                        <a:pt x="3631" y="606"/>
                      </a:lnTo>
                      <a:lnTo>
                        <a:pt x="3603" y="582"/>
                      </a:lnTo>
                      <a:lnTo>
                        <a:pt x="3574" y="560"/>
                      </a:lnTo>
                      <a:lnTo>
                        <a:pt x="3544" y="540"/>
                      </a:lnTo>
                      <a:lnTo>
                        <a:pt x="3514" y="520"/>
                      </a:lnTo>
                      <a:lnTo>
                        <a:pt x="3482" y="504"/>
                      </a:lnTo>
                      <a:lnTo>
                        <a:pt x="3448" y="488"/>
                      </a:lnTo>
                      <a:lnTo>
                        <a:pt x="3412" y="472"/>
                      </a:lnTo>
                      <a:lnTo>
                        <a:pt x="3412" y="472"/>
                      </a:lnTo>
                      <a:lnTo>
                        <a:pt x="3382" y="462"/>
                      </a:lnTo>
                      <a:lnTo>
                        <a:pt x="3348" y="450"/>
                      </a:lnTo>
                      <a:lnTo>
                        <a:pt x="3308" y="440"/>
                      </a:lnTo>
                      <a:lnTo>
                        <a:pt x="3264" y="428"/>
                      </a:lnTo>
                      <a:lnTo>
                        <a:pt x="3212" y="418"/>
                      </a:lnTo>
                      <a:lnTo>
                        <a:pt x="3154" y="410"/>
                      </a:lnTo>
                      <a:lnTo>
                        <a:pt x="3088" y="404"/>
                      </a:lnTo>
                      <a:lnTo>
                        <a:pt x="3014" y="400"/>
                      </a:lnTo>
                      <a:lnTo>
                        <a:pt x="3014" y="400"/>
                      </a:lnTo>
                      <a:lnTo>
                        <a:pt x="2864" y="392"/>
                      </a:lnTo>
                      <a:lnTo>
                        <a:pt x="2712" y="388"/>
                      </a:lnTo>
                      <a:lnTo>
                        <a:pt x="2492" y="388"/>
                      </a:lnTo>
                      <a:lnTo>
                        <a:pt x="2148" y="386"/>
                      </a:lnTo>
                      <a:lnTo>
                        <a:pt x="2148" y="3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41" name="Freeform 10">
                  <a:extLst>
                    <a:ext uri="{FF2B5EF4-FFF2-40B4-BE49-F238E27FC236}">
                      <a16:creationId xmlns:a16="http://schemas.microsoft.com/office/drawing/2014/main" id="{CF2794ED-064C-49E7-9684-219A16311D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2044" y="989172"/>
                  <a:ext cx="87052" cy="86546"/>
                </a:xfrm>
                <a:custGeom>
                  <a:avLst/>
                  <a:gdLst>
                    <a:gd name="T0" fmla="*/ 516 w 516"/>
                    <a:gd name="T1" fmla="*/ 258 h 513"/>
                    <a:gd name="T2" fmla="*/ 510 w 516"/>
                    <a:gd name="T3" fmla="*/ 310 h 513"/>
                    <a:gd name="T4" fmla="*/ 496 w 516"/>
                    <a:gd name="T5" fmla="*/ 357 h 513"/>
                    <a:gd name="T6" fmla="*/ 472 w 516"/>
                    <a:gd name="T7" fmla="*/ 401 h 513"/>
                    <a:gd name="T8" fmla="*/ 440 w 516"/>
                    <a:gd name="T9" fmla="*/ 439 h 513"/>
                    <a:gd name="T10" fmla="*/ 402 w 516"/>
                    <a:gd name="T11" fmla="*/ 469 h 513"/>
                    <a:gd name="T12" fmla="*/ 358 w 516"/>
                    <a:gd name="T13" fmla="*/ 493 h 513"/>
                    <a:gd name="T14" fmla="*/ 310 w 516"/>
                    <a:gd name="T15" fmla="*/ 509 h 513"/>
                    <a:gd name="T16" fmla="*/ 258 w 516"/>
                    <a:gd name="T17" fmla="*/ 513 h 513"/>
                    <a:gd name="T18" fmla="*/ 232 w 516"/>
                    <a:gd name="T19" fmla="*/ 513 h 513"/>
                    <a:gd name="T20" fmla="*/ 182 w 516"/>
                    <a:gd name="T21" fmla="*/ 501 h 513"/>
                    <a:gd name="T22" fmla="*/ 136 w 516"/>
                    <a:gd name="T23" fmla="*/ 483 h 513"/>
                    <a:gd name="T24" fmla="*/ 94 w 516"/>
                    <a:gd name="T25" fmla="*/ 455 h 513"/>
                    <a:gd name="T26" fmla="*/ 60 w 516"/>
                    <a:gd name="T27" fmla="*/ 419 h 513"/>
                    <a:gd name="T28" fmla="*/ 32 w 516"/>
                    <a:gd name="T29" fmla="*/ 379 h 513"/>
                    <a:gd name="T30" fmla="*/ 12 w 516"/>
                    <a:gd name="T31" fmla="*/ 333 h 513"/>
                    <a:gd name="T32" fmla="*/ 2 w 516"/>
                    <a:gd name="T33" fmla="*/ 284 h 513"/>
                    <a:gd name="T34" fmla="*/ 0 w 516"/>
                    <a:gd name="T35" fmla="*/ 258 h 513"/>
                    <a:gd name="T36" fmla="*/ 6 w 516"/>
                    <a:gd name="T37" fmla="*/ 206 h 513"/>
                    <a:gd name="T38" fmla="*/ 22 w 516"/>
                    <a:gd name="T39" fmla="*/ 158 h 513"/>
                    <a:gd name="T40" fmla="*/ 44 w 516"/>
                    <a:gd name="T41" fmla="*/ 114 h 513"/>
                    <a:gd name="T42" fmla="*/ 76 w 516"/>
                    <a:gd name="T43" fmla="*/ 76 h 513"/>
                    <a:gd name="T44" fmla="*/ 114 w 516"/>
                    <a:gd name="T45" fmla="*/ 44 h 513"/>
                    <a:gd name="T46" fmla="*/ 158 w 516"/>
                    <a:gd name="T47" fmla="*/ 20 h 513"/>
                    <a:gd name="T48" fmla="*/ 206 w 516"/>
                    <a:gd name="T49" fmla="*/ 6 h 513"/>
                    <a:gd name="T50" fmla="*/ 258 w 516"/>
                    <a:gd name="T51" fmla="*/ 0 h 513"/>
                    <a:gd name="T52" fmla="*/ 284 w 516"/>
                    <a:gd name="T53" fmla="*/ 2 h 513"/>
                    <a:gd name="T54" fmla="*/ 334 w 516"/>
                    <a:gd name="T55" fmla="*/ 12 h 513"/>
                    <a:gd name="T56" fmla="*/ 380 w 516"/>
                    <a:gd name="T57" fmla="*/ 30 h 513"/>
                    <a:gd name="T58" fmla="*/ 422 w 516"/>
                    <a:gd name="T59" fmla="*/ 58 h 513"/>
                    <a:gd name="T60" fmla="*/ 456 w 516"/>
                    <a:gd name="T61" fmla="*/ 94 h 513"/>
                    <a:gd name="T62" fmla="*/ 484 w 516"/>
                    <a:gd name="T63" fmla="*/ 134 h 513"/>
                    <a:gd name="T64" fmla="*/ 504 w 516"/>
                    <a:gd name="T65" fmla="*/ 180 h 513"/>
                    <a:gd name="T66" fmla="*/ 514 w 516"/>
                    <a:gd name="T67" fmla="*/ 23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16" h="513">
                      <a:moveTo>
                        <a:pt x="516" y="258"/>
                      </a:moveTo>
                      <a:lnTo>
                        <a:pt x="516" y="258"/>
                      </a:lnTo>
                      <a:lnTo>
                        <a:pt x="514" y="284"/>
                      </a:lnTo>
                      <a:lnTo>
                        <a:pt x="510" y="310"/>
                      </a:lnTo>
                      <a:lnTo>
                        <a:pt x="504" y="333"/>
                      </a:lnTo>
                      <a:lnTo>
                        <a:pt x="496" y="357"/>
                      </a:lnTo>
                      <a:lnTo>
                        <a:pt x="484" y="379"/>
                      </a:lnTo>
                      <a:lnTo>
                        <a:pt x="472" y="401"/>
                      </a:lnTo>
                      <a:lnTo>
                        <a:pt x="456" y="419"/>
                      </a:lnTo>
                      <a:lnTo>
                        <a:pt x="440" y="439"/>
                      </a:lnTo>
                      <a:lnTo>
                        <a:pt x="422" y="455"/>
                      </a:lnTo>
                      <a:lnTo>
                        <a:pt x="402" y="469"/>
                      </a:lnTo>
                      <a:lnTo>
                        <a:pt x="380" y="483"/>
                      </a:lnTo>
                      <a:lnTo>
                        <a:pt x="358" y="493"/>
                      </a:lnTo>
                      <a:lnTo>
                        <a:pt x="334" y="501"/>
                      </a:lnTo>
                      <a:lnTo>
                        <a:pt x="310" y="509"/>
                      </a:lnTo>
                      <a:lnTo>
                        <a:pt x="284" y="513"/>
                      </a:lnTo>
                      <a:lnTo>
                        <a:pt x="258" y="513"/>
                      </a:lnTo>
                      <a:lnTo>
                        <a:pt x="258" y="513"/>
                      </a:lnTo>
                      <a:lnTo>
                        <a:pt x="232" y="513"/>
                      </a:lnTo>
                      <a:lnTo>
                        <a:pt x="206" y="509"/>
                      </a:lnTo>
                      <a:lnTo>
                        <a:pt x="182" y="501"/>
                      </a:lnTo>
                      <a:lnTo>
                        <a:pt x="158" y="493"/>
                      </a:lnTo>
                      <a:lnTo>
                        <a:pt x="136" y="483"/>
                      </a:lnTo>
                      <a:lnTo>
                        <a:pt x="114" y="469"/>
                      </a:lnTo>
                      <a:lnTo>
                        <a:pt x="94" y="455"/>
                      </a:lnTo>
                      <a:lnTo>
                        <a:pt x="76" y="439"/>
                      </a:lnTo>
                      <a:lnTo>
                        <a:pt x="60" y="419"/>
                      </a:lnTo>
                      <a:lnTo>
                        <a:pt x="44" y="401"/>
                      </a:lnTo>
                      <a:lnTo>
                        <a:pt x="32" y="379"/>
                      </a:lnTo>
                      <a:lnTo>
                        <a:pt x="22" y="357"/>
                      </a:lnTo>
                      <a:lnTo>
                        <a:pt x="12" y="333"/>
                      </a:lnTo>
                      <a:lnTo>
                        <a:pt x="6" y="310"/>
                      </a:lnTo>
                      <a:lnTo>
                        <a:pt x="2" y="284"/>
                      </a:lnTo>
                      <a:lnTo>
                        <a:pt x="0" y="258"/>
                      </a:lnTo>
                      <a:lnTo>
                        <a:pt x="0" y="258"/>
                      </a:lnTo>
                      <a:lnTo>
                        <a:pt x="2" y="230"/>
                      </a:lnTo>
                      <a:lnTo>
                        <a:pt x="6" y="206"/>
                      </a:lnTo>
                      <a:lnTo>
                        <a:pt x="12" y="180"/>
                      </a:lnTo>
                      <a:lnTo>
                        <a:pt x="22" y="158"/>
                      </a:lnTo>
                      <a:lnTo>
                        <a:pt x="32" y="134"/>
                      </a:lnTo>
                      <a:lnTo>
                        <a:pt x="44" y="114"/>
                      </a:lnTo>
                      <a:lnTo>
                        <a:pt x="60" y="94"/>
                      </a:lnTo>
                      <a:lnTo>
                        <a:pt x="76" y="76"/>
                      </a:lnTo>
                      <a:lnTo>
                        <a:pt x="94" y="58"/>
                      </a:lnTo>
                      <a:lnTo>
                        <a:pt x="114" y="44"/>
                      </a:lnTo>
                      <a:lnTo>
                        <a:pt x="136" y="30"/>
                      </a:lnTo>
                      <a:lnTo>
                        <a:pt x="158" y="20"/>
                      </a:lnTo>
                      <a:lnTo>
                        <a:pt x="182" y="12"/>
                      </a:lnTo>
                      <a:lnTo>
                        <a:pt x="206" y="6"/>
                      </a:lnTo>
                      <a:lnTo>
                        <a:pt x="232" y="2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84" y="2"/>
                      </a:lnTo>
                      <a:lnTo>
                        <a:pt x="310" y="6"/>
                      </a:lnTo>
                      <a:lnTo>
                        <a:pt x="334" y="12"/>
                      </a:lnTo>
                      <a:lnTo>
                        <a:pt x="358" y="20"/>
                      </a:lnTo>
                      <a:lnTo>
                        <a:pt x="380" y="30"/>
                      </a:lnTo>
                      <a:lnTo>
                        <a:pt x="402" y="44"/>
                      </a:lnTo>
                      <a:lnTo>
                        <a:pt x="422" y="58"/>
                      </a:lnTo>
                      <a:lnTo>
                        <a:pt x="440" y="76"/>
                      </a:lnTo>
                      <a:lnTo>
                        <a:pt x="456" y="94"/>
                      </a:lnTo>
                      <a:lnTo>
                        <a:pt x="472" y="114"/>
                      </a:lnTo>
                      <a:lnTo>
                        <a:pt x="484" y="134"/>
                      </a:lnTo>
                      <a:lnTo>
                        <a:pt x="496" y="158"/>
                      </a:lnTo>
                      <a:lnTo>
                        <a:pt x="504" y="180"/>
                      </a:lnTo>
                      <a:lnTo>
                        <a:pt x="510" y="206"/>
                      </a:lnTo>
                      <a:lnTo>
                        <a:pt x="514" y="230"/>
                      </a:lnTo>
                      <a:lnTo>
                        <a:pt x="516" y="258"/>
                      </a:ln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D1595B0A-43B7-47EB-BBEA-03037077FC51}"/>
                  </a:ext>
                </a:extLst>
              </p:cNvPr>
              <p:cNvSpPr/>
              <p:nvPr/>
            </p:nvSpPr>
            <p:spPr>
              <a:xfrm>
                <a:off x="1101879" y="5789104"/>
                <a:ext cx="358205" cy="358205"/>
              </a:xfrm>
              <a:custGeom>
                <a:avLst/>
                <a:gdLst>
                  <a:gd name="connsiteX0" fmla="*/ 152792 w 305584"/>
                  <a:gd name="connsiteY0" fmla="*/ 59791 h 305584"/>
                  <a:gd name="connsiteX1" fmla="*/ 59791 w 305584"/>
                  <a:gd name="connsiteY1" fmla="*/ 152790 h 305584"/>
                  <a:gd name="connsiteX2" fmla="*/ 152792 w 305584"/>
                  <a:gd name="connsiteY2" fmla="*/ 245789 h 305584"/>
                  <a:gd name="connsiteX3" fmla="*/ 245793 w 305584"/>
                  <a:gd name="connsiteY3" fmla="*/ 152790 h 305584"/>
                  <a:gd name="connsiteX4" fmla="*/ 152792 w 305584"/>
                  <a:gd name="connsiteY4" fmla="*/ 59791 h 305584"/>
                  <a:gd name="connsiteX5" fmla="*/ 152792 w 305584"/>
                  <a:gd name="connsiteY5" fmla="*/ 0 h 305584"/>
                  <a:gd name="connsiteX6" fmla="*/ 305584 w 305584"/>
                  <a:gd name="connsiteY6" fmla="*/ 152792 h 305584"/>
                  <a:gd name="connsiteX7" fmla="*/ 152792 w 305584"/>
                  <a:gd name="connsiteY7" fmla="*/ 305584 h 305584"/>
                  <a:gd name="connsiteX8" fmla="*/ 0 w 305584"/>
                  <a:gd name="connsiteY8" fmla="*/ 152792 h 305584"/>
                  <a:gd name="connsiteX9" fmla="*/ 152792 w 305584"/>
                  <a:gd name="connsiteY9" fmla="*/ 0 h 30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5584" h="305584">
                    <a:moveTo>
                      <a:pt x="152792" y="59791"/>
                    </a:moveTo>
                    <a:cubicBezTo>
                      <a:pt x="101429" y="59791"/>
                      <a:pt x="59791" y="101428"/>
                      <a:pt x="59791" y="152790"/>
                    </a:cubicBezTo>
                    <a:cubicBezTo>
                      <a:pt x="59791" y="204152"/>
                      <a:pt x="101429" y="245789"/>
                      <a:pt x="152792" y="245789"/>
                    </a:cubicBezTo>
                    <a:cubicBezTo>
                      <a:pt x="204155" y="245789"/>
                      <a:pt x="245793" y="204152"/>
                      <a:pt x="245793" y="152790"/>
                    </a:cubicBezTo>
                    <a:cubicBezTo>
                      <a:pt x="245793" y="101428"/>
                      <a:pt x="204155" y="59791"/>
                      <a:pt x="152792" y="59791"/>
                    </a:cubicBezTo>
                    <a:close/>
                    <a:moveTo>
                      <a:pt x="152792" y="0"/>
                    </a:moveTo>
                    <a:cubicBezTo>
                      <a:pt x="237177" y="0"/>
                      <a:pt x="305584" y="68407"/>
                      <a:pt x="305584" y="152792"/>
                    </a:cubicBezTo>
                    <a:cubicBezTo>
                      <a:pt x="305584" y="237177"/>
                      <a:pt x="237177" y="305584"/>
                      <a:pt x="152792" y="305584"/>
                    </a:cubicBezTo>
                    <a:cubicBezTo>
                      <a:pt x="68407" y="305584"/>
                      <a:pt x="0" y="237177"/>
                      <a:pt x="0" y="152792"/>
                    </a:cubicBezTo>
                    <a:cubicBezTo>
                      <a:pt x="0" y="68407"/>
                      <a:pt x="68407" y="0"/>
                      <a:pt x="152792" y="0"/>
                    </a:cubicBez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328B506-10DF-4DFA-A684-20AC2633EE70}"/>
              </a:ext>
            </a:extLst>
          </p:cNvPr>
          <p:cNvSpPr/>
          <p:nvPr/>
        </p:nvSpPr>
        <p:spPr>
          <a:xfrm rot="5400000">
            <a:off x="2796356" y="3253193"/>
            <a:ext cx="3765586" cy="2447118"/>
          </a:xfrm>
          <a:prstGeom prst="roundRect">
            <a:avLst>
              <a:gd name="adj" fmla="val 3238"/>
            </a:avLst>
          </a:prstGeom>
          <a:solidFill>
            <a:schemeClr val="bg1"/>
          </a:solidFill>
          <a:ln>
            <a:noFill/>
          </a:ln>
          <a:effectLst>
            <a:outerShdw blurRad="1270000" dist="825500" dir="5400000" sx="90000" sy="9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FD0D08B-159C-4BE2-B343-C0982F003AFB}"/>
              </a:ext>
            </a:extLst>
          </p:cNvPr>
          <p:cNvGrpSpPr/>
          <p:nvPr/>
        </p:nvGrpSpPr>
        <p:grpSpPr>
          <a:xfrm>
            <a:off x="3755994" y="3835367"/>
            <a:ext cx="1846310" cy="577114"/>
            <a:chOff x="847550" y="2753497"/>
            <a:chExt cx="1846310" cy="577114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38C4A86-5AE7-4AA3-9ADB-F4BE48003052}"/>
                </a:ext>
              </a:extLst>
            </p:cNvPr>
            <p:cNvSpPr/>
            <p:nvPr/>
          </p:nvSpPr>
          <p:spPr>
            <a:xfrm>
              <a:off x="847550" y="2753497"/>
              <a:ext cx="1846310" cy="3754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" panose="020B0502040204020203" pitchFamily="34" charset="0"/>
                </a:rPr>
                <a:t>Mario Han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F2135FD-DAE7-44B2-9F34-E04E70238983}"/>
                </a:ext>
              </a:extLst>
            </p:cNvPr>
            <p:cNvSpPr/>
            <p:nvPr/>
          </p:nvSpPr>
          <p:spPr>
            <a:xfrm>
              <a:off x="1136400" y="3025912"/>
              <a:ext cx="1268608" cy="304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" panose="020B0502040204020203" pitchFamily="34" charset="0"/>
                </a:rPr>
                <a:t>Designer</a:t>
              </a: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010D3413-3F2D-4A8F-9D95-A2FE5769D994}"/>
              </a:ext>
            </a:extLst>
          </p:cNvPr>
          <p:cNvSpPr/>
          <p:nvPr/>
        </p:nvSpPr>
        <p:spPr>
          <a:xfrm>
            <a:off x="3813144" y="4408410"/>
            <a:ext cx="1732008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</a:t>
            </a:r>
            <a:endParaRPr lang="id-ID" sz="11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5102A4D-C2AA-4C18-A22A-86BE5711FC17}"/>
              </a:ext>
            </a:extLst>
          </p:cNvPr>
          <p:cNvGrpSpPr/>
          <p:nvPr/>
        </p:nvGrpSpPr>
        <p:grpSpPr>
          <a:xfrm>
            <a:off x="4416556" y="5870498"/>
            <a:ext cx="199119" cy="199119"/>
            <a:chOff x="12097470" y="7200012"/>
            <a:chExt cx="495300" cy="495300"/>
          </a:xfrm>
        </p:grpSpPr>
        <p:sp>
          <p:nvSpPr>
            <p:cNvPr id="67" name="Freeform 85">
              <a:extLst>
                <a:ext uri="{FF2B5EF4-FFF2-40B4-BE49-F238E27FC236}">
                  <a16:creationId xmlns:a16="http://schemas.microsoft.com/office/drawing/2014/main" id="{F1B9CB41-88DE-4364-A39F-3B0E6853002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232137" y="7356848"/>
              <a:ext cx="225966" cy="18162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55D51C3-8EAD-4AB5-B0F8-A7B1D56B0FE3}"/>
                </a:ext>
              </a:extLst>
            </p:cNvPr>
            <p:cNvSpPr/>
            <p:nvPr/>
          </p:nvSpPr>
          <p:spPr>
            <a:xfrm>
              <a:off x="12097470" y="7200012"/>
              <a:ext cx="495300" cy="4953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2202B33-2182-427D-90BD-337B53770A4D}"/>
              </a:ext>
            </a:extLst>
          </p:cNvPr>
          <p:cNvGrpSpPr/>
          <p:nvPr/>
        </p:nvGrpSpPr>
        <p:grpSpPr>
          <a:xfrm>
            <a:off x="4742625" y="5870498"/>
            <a:ext cx="199119" cy="199119"/>
            <a:chOff x="12898290" y="7257882"/>
            <a:chExt cx="379560" cy="379560"/>
          </a:xfrm>
        </p:grpSpPr>
        <p:sp>
          <p:nvSpPr>
            <p:cNvPr id="65" name="Freeform 75">
              <a:extLst>
                <a:ext uri="{FF2B5EF4-FFF2-40B4-BE49-F238E27FC236}">
                  <a16:creationId xmlns:a16="http://schemas.microsoft.com/office/drawing/2014/main" id="{45798B10-6D33-4EA6-A684-AAABE85144B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42040" y="7362177"/>
              <a:ext cx="92061" cy="17097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46CFA40-575C-4D88-9E91-0824268ABA0B}"/>
                </a:ext>
              </a:extLst>
            </p:cNvPr>
            <p:cNvSpPr/>
            <p:nvPr/>
          </p:nvSpPr>
          <p:spPr>
            <a:xfrm>
              <a:off x="12898290" y="7257882"/>
              <a:ext cx="379560" cy="37956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44CD63F-874B-4197-B255-337590AF4AFE}"/>
              </a:ext>
            </a:extLst>
          </p:cNvPr>
          <p:cNvGrpSpPr/>
          <p:nvPr/>
        </p:nvGrpSpPr>
        <p:grpSpPr>
          <a:xfrm>
            <a:off x="5068695" y="5870498"/>
            <a:ext cx="199119" cy="199119"/>
            <a:chOff x="13421600" y="7257882"/>
            <a:chExt cx="379560" cy="379560"/>
          </a:xfrm>
        </p:grpSpPr>
        <p:sp>
          <p:nvSpPr>
            <p:cNvPr id="63" name="Freeform 74">
              <a:extLst>
                <a:ext uri="{FF2B5EF4-FFF2-40B4-BE49-F238E27FC236}">
                  <a16:creationId xmlns:a16="http://schemas.microsoft.com/office/drawing/2014/main" id="{B57A8486-8CA0-4759-8406-7B660AAEE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16515" y="7354045"/>
              <a:ext cx="189730" cy="187234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9AF3F97-08AF-48E0-86EB-B902B90510FD}"/>
                </a:ext>
              </a:extLst>
            </p:cNvPr>
            <p:cNvSpPr/>
            <p:nvPr/>
          </p:nvSpPr>
          <p:spPr>
            <a:xfrm>
              <a:off x="13421600" y="7257882"/>
              <a:ext cx="379560" cy="37956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8227DFB-B849-40BA-BBDD-E38C8BFA56AE}"/>
              </a:ext>
            </a:extLst>
          </p:cNvPr>
          <p:cNvGrpSpPr/>
          <p:nvPr/>
        </p:nvGrpSpPr>
        <p:grpSpPr>
          <a:xfrm>
            <a:off x="4090486" y="5870498"/>
            <a:ext cx="199119" cy="199119"/>
            <a:chOff x="11556938" y="7296986"/>
            <a:chExt cx="340456" cy="340456"/>
          </a:xfrm>
          <a:effectLst>
            <a:outerShdw blurRad="266700" dist="50800" dir="5400000" sx="70000" sy="70000" algn="t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AE91FA3-60F0-45DC-878B-049F4CD45466}"/>
                </a:ext>
              </a:extLst>
            </p:cNvPr>
            <p:cNvSpPr/>
            <p:nvPr/>
          </p:nvSpPr>
          <p:spPr>
            <a:xfrm>
              <a:off x="11556938" y="7296986"/>
              <a:ext cx="340456" cy="340456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87A3FDF-AAF7-4612-9590-D94B48F6D26D}"/>
                </a:ext>
              </a:extLst>
            </p:cNvPr>
            <p:cNvGrpSpPr/>
            <p:nvPr/>
          </p:nvGrpSpPr>
          <p:grpSpPr>
            <a:xfrm>
              <a:off x="11643056" y="7383242"/>
              <a:ext cx="168220" cy="167945"/>
              <a:chOff x="910648" y="5598469"/>
              <a:chExt cx="730034" cy="728842"/>
            </a:xfrm>
            <a:solidFill>
              <a:schemeClr val="bg1"/>
            </a:solidFill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6910BA0C-5CA7-4CD7-BD58-8AA555FA337C}"/>
                  </a:ext>
                </a:extLst>
              </p:cNvPr>
              <p:cNvGrpSpPr/>
              <p:nvPr/>
            </p:nvGrpSpPr>
            <p:grpSpPr>
              <a:xfrm>
                <a:off x="910648" y="5598469"/>
                <a:ext cx="730034" cy="728842"/>
                <a:chOff x="2110189" y="863994"/>
                <a:chExt cx="724256" cy="723073"/>
              </a:xfrm>
              <a:grpFill/>
            </p:grpSpPr>
            <p:sp>
              <p:nvSpPr>
                <p:cNvPr id="61" name="Freeform 5">
                  <a:extLst>
                    <a:ext uri="{FF2B5EF4-FFF2-40B4-BE49-F238E27FC236}">
                      <a16:creationId xmlns:a16="http://schemas.microsoft.com/office/drawing/2014/main" id="{DD2B848A-A426-4ECD-B430-86973DCF62C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10189" y="863994"/>
                  <a:ext cx="724256" cy="723073"/>
                </a:xfrm>
                <a:custGeom>
                  <a:avLst/>
                  <a:gdLst>
                    <a:gd name="T0" fmla="*/ 1263 w 4293"/>
                    <a:gd name="T1" fmla="*/ 4274 h 4286"/>
                    <a:gd name="T2" fmla="*/ 919 w 4293"/>
                    <a:gd name="T3" fmla="*/ 4230 h 4286"/>
                    <a:gd name="T4" fmla="*/ 634 w 4293"/>
                    <a:gd name="T5" fmla="*/ 4126 h 4286"/>
                    <a:gd name="T6" fmla="*/ 360 w 4293"/>
                    <a:gd name="T7" fmla="*/ 3926 h 4286"/>
                    <a:gd name="T8" fmla="*/ 188 w 4293"/>
                    <a:gd name="T9" fmla="*/ 3702 h 4286"/>
                    <a:gd name="T10" fmla="*/ 74 w 4293"/>
                    <a:gd name="T11" fmla="*/ 3430 h 4286"/>
                    <a:gd name="T12" fmla="*/ 14 w 4293"/>
                    <a:gd name="T13" fmla="*/ 3027 h 4286"/>
                    <a:gd name="T14" fmla="*/ 0 w 4293"/>
                    <a:gd name="T15" fmla="*/ 2143 h 4286"/>
                    <a:gd name="T16" fmla="*/ 18 w 4293"/>
                    <a:gd name="T17" fmla="*/ 1183 h 4286"/>
                    <a:gd name="T18" fmla="*/ 92 w 4293"/>
                    <a:gd name="T19" fmla="*/ 796 h 4286"/>
                    <a:gd name="T20" fmla="*/ 216 w 4293"/>
                    <a:gd name="T21" fmla="*/ 536 h 4286"/>
                    <a:gd name="T22" fmla="*/ 404 w 4293"/>
                    <a:gd name="T23" fmla="*/ 318 h 4286"/>
                    <a:gd name="T24" fmla="*/ 686 w 4293"/>
                    <a:gd name="T25" fmla="*/ 134 h 4286"/>
                    <a:gd name="T26" fmla="*/ 981 w 4293"/>
                    <a:gd name="T27" fmla="*/ 44 h 4286"/>
                    <a:gd name="T28" fmla="*/ 1415 w 4293"/>
                    <a:gd name="T29" fmla="*/ 6 h 4286"/>
                    <a:gd name="T30" fmla="*/ 2722 w 4293"/>
                    <a:gd name="T31" fmla="*/ 2 h 4286"/>
                    <a:gd name="T32" fmla="*/ 3248 w 4293"/>
                    <a:gd name="T33" fmla="*/ 32 h 4286"/>
                    <a:gd name="T34" fmla="*/ 3552 w 4293"/>
                    <a:gd name="T35" fmla="*/ 112 h 4286"/>
                    <a:gd name="T36" fmla="*/ 3847 w 4293"/>
                    <a:gd name="T37" fmla="*/ 280 h 4286"/>
                    <a:gd name="T38" fmla="*/ 4045 w 4293"/>
                    <a:gd name="T39" fmla="*/ 490 h 4286"/>
                    <a:gd name="T40" fmla="*/ 4181 w 4293"/>
                    <a:gd name="T41" fmla="*/ 740 h 4286"/>
                    <a:gd name="T42" fmla="*/ 4269 w 4293"/>
                    <a:gd name="T43" fmla="*/ 1111 h 4286"/>
                    <a:gd name="T44" fmla="*/ 4293 w 4293"/>
                    <a:gd name="T45" fmla="*/ 1793 h 4286"/>
                    <a:gd name="T46" fmla="*/ 4281 w 4293"/>
                    <a:gd name="T47" fmla="*/ 3027 h 4286"/>
                    <a:gd name="T48" fmla="*/ 4237 w 4293"/>
                    <a:gd name="T49" fmla="*/ 3370 h 4286"/>
                    <a:gd name="T50" fmla="*/ 4133 w 4293"/>
                    <a:gd name="T51" fmla="*/ 3654 h 4286"/>
                    <a:gd name="T52" fmla="*/ 3933 w 4293"/>
                    <a:gd name="T53" fmla="*/ 3926 h 4286"/>
                    <a:gd name="T54" fmla="*/ 3709 w 4293"/>
                    <a:gd name="T55" fmla="*/ 4100 h 4286"/>
                    <a:gd name="T56" fmla="*/ 3436 w 4293"/>
                    <a:gd name="T57" fmla="*/ 4214 h 4286"/>
                    <a:gd name="T58" fmla="*/ 3032 w 4293"/>
                    <a:gd name="T59" fmla="*/ 4274 h 4286"/>
                    <a:gd name="T60" fmla="*/ 2148 w 4293"/>
                    <a:gd name="T61" fmla="*/ 4286 h 4286"/>
                    <a:gd name="T62" fmla="*/ 1281 w 4293"/>
                    <a:gd name="T63" fmla="*/ 400 h 4286"/>
                    <a:gd name="T64" fmla="*/ 987 w 4293"/>
                    <a:gd name="T65" fmla="*/ 440 h 4286"/>
                    <a:gd name="T66" fmla="*/ 813 w 4293"/>
                    <a:gd name="T67" fmla="*/ 504 h 4286"/>
                    <a:gd name="T68" fmla="*/ 634 w 4293"/>
                    <a:gd name="T69" fmla="*/ 634 h 4286"/>
                    <a:gd name="T70" fmla="*/ 522 w 4293"/>
                    <a:gd name="T71" fmla="*/ 778 h 4286"/>
                    <a:gd name="T72" fmla="*/ 452 w 4293"/>
                    <a:gd name="T73" fmla="*/ 944 h 4286"/>
                    <a:gd name="T74" fmla="*/ 400 w 4293"/>
                    <a:gd name="T75" fmla="*/ 1277 h 4286"/>
                    <a:gd name="T76" fmla="*/ 388 w 4293"/>
                    <a:gd name="T77" fmla="*/ 2143 h 4286"/>
                    <a:gd name="T78" fmla="*/ 406 w 4293"/>
                    <a:gd name="T79" fmla="*/ 3083 h 4286"/>
                    <a:gd name="T80" fmla="*/ 464 w 4293"/>
                    <a:gd name="T81" fmla="*/ 3376 h 4286"/>
                    <a:gd name="T82" fmla="*/ 542 w 4293"/>
                    <a:gd name="T83" fmla="*/ 3538 h 4286"/>
                    <a:gd name="T84" fmla="*/ 662 w 4293"/>
                    <a:gd name="T85" fmla="*/ 3680 h 4286"/>
                    <a:gd name="T86" fmla="*/ 847 w 4293"/>
                    <a:gd name="T87" fmla="*/ 3798 h 4286"/>
                    <a:gd name="T88" fmla="*/ 1031 w 4293"/>
                    <a:gd name="T89" fmla="*/ 3858 h 4286"/>
                    <a:gd name="T90" fmla="*/ 1431 w 4293"/>
                    <a:gd name="T91" fmla="*/ 3892 h 4286"/>
                    <a:gd name="T92" fmla="*/ 2712 w 4293"/>
                    <a:gd name="T93" fmla="*/ 3896 h 4286"/>
                    <a:gd name="T94" fmla="*/ 3212 w 4293"/>
                    <a:gd name="T95" fmla="*/ 3866 h 4286"/>
                    <a:gd name="T96" fmla="*/ 3412 w 4293"/>
                    <a:gd name="T97" fmla="*/ 3812 h 4286"/>
                    <a:gd name="T98" fmla="*/ 3603 w 4293"/>
                    <a:gd name="T99" fmla="*/ 3704 h 4286"/>
                    <a:gd name="T100" fmla="*/ 3733 w 4293"/>
                    <a:gd name="T101" fmla="*/ 3568 h 4286"/>
                    <a:gd name="T102" fmla="*/ 3819 w 4293"/>
                    <a:gd name="T103" fmla="*/ 3406 h 4286"/>
                    <a:gd name="T104" fmla="*/ 3881 w 4293"/>
                    <a:gd name="T105" fmla="*/ 3149 h 4286"/>
                    <a:gd name="T106" fmla="*/ 3905 w 4293"/>
                    <a:gd name="T107" fmla="*/ 2487 h 4286"/>
                    <a:gd name="T108" fmla="*/ 3893 w 4293"/>
                    <a:gd name="T109" fmla="*/ 1277 h 4286"/>
                    <a:gd name="T110" fmla="*/ 3853 w 4293"/>
                    <a:gd name="T111" fmla="*/ 984 h 4286"/>
                    <a:gd name="T112" fmla="*/ 3789 w 4293"/>
                    <a:gd name="T113" fmla="*/ 810 h 4286"/>
                    <a:gd name="T114" fmla="*/ 3659 w 4293"/>
                    <a:gd name="T115" fmla="*/ 634 h 4286"/>
                    <a:gd name="T116" fmla="*/ 3514 w 4293"/>
                    <a:gd name="T117" fmla="*/ 520 h 4286"/>
                    <a:gd name="T118" fmla="*/ 3348 w 4293"/>
                    <a:gd name="T119" fmla="*/ 450 h 4286"/>
                    <a:gd name="T120" fmla="*/ 3014 w 4293"/>
                    <a:gd name="T121" fmla="*/ 400 h 4286"/>
                    <a:gd name="T122" fmla="*/ 2148 w 4293"/>
                    <a:gd name="T123" fmla="*/ 386 h 4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293" h="4286">
                      <a:moveTo>
                        <a:pt x="2148" y="4286"/>
                      </a:moveTo>
                      <a:lnTo>
                        <a:pt x="2148" y="4286"/>
                      </a:lnTo>
                      <a:lnTo>
                        <a:pt x="1797" y="4286"/>
                      </a:lnTo>
                      <a:lnTo>
                        <a:pt x="1573" y="4284"/>
                      </a:lnTo>
                      <a:lnTo>
                        <a:pt x="1415" y="4280"/>
                      </a:lnTo>
                      <a:lnTo>
                        <a:pt x="1263" y="4274"/>
                      </a:lnTo>
                      <a:lnTo>
                        <a:pt x="1263" y="4274"/>
                      </a:lnTo>
                      <a:lnTo>
                        <a:pt x="1187" y="4270"/>
                      </a:lnTo>
                      <a:lnTo>
                        <a:pt x="1115" y="4262"/>
                      </a:lnTo>
                      <a:lnTo>
                        <a:pt x="1047" y="4254"/>
                      </a:lnTo>
                      <a:lnTo>
                        <a:pt x="981" y="4242"/>
                      </a:lnTo>
                      <a:lnTo>
                        <a:pt x="919" y="4230"/>
                      </a:lnTo>
                      <a:lnTo>
                        <a:pt x="859" y="4214"/>
                      </a:lnTo>
                      <a:lnTo>
                        <a:pt x="799" y="4196"/>
                      </a:lnTo>
                      <a:lnTo>
                        <a:pt x="741" y="4174"/>
                      </a:lnTo>
                      <a:lnTo>
                        <a:pt x="741" y="4174"/>
                      </a:lnTo>
                      <a:lnTo>
                        <a:pt x="686" y="4152"/>
                      </a:lnTo>
                      <a:lnTo>
                        <a:pt x="634" y="4126"/>
                      </a:lnTo>
                      <a:lnTo>
                        <a:pt x="584" y="4100"/>
                      </a:lnTo>
                      <a:lnTo>
                        <a:pt x="536" y="4070"/>
                      </a:lnTo>
                      <a:lnTo>
                        <a:pt x="492" y="4040"/>
                      </a:lnTo>
                      <a:lnTo>
                        <a:pt x="446" y="4004"/>
                      </a:lnTo>
                      <a:lnTo>
                        <a:pt x="404" y="3968"/>
                      </a:lnTo>
                      <a:lnTo>
                        <a:pt x="360" y="3926"/>
                      </a:lnTo>
                      <a:lnTo>
                        <a:pt x="360" y="3926"/>
                      </a:lnTo>
                      <a:lnTo>
                        <a:pt x="320" y="3884"/>
                      </a:lnTo>
                      <a:lnTo>
                        <a:pt x="282" y="3840"/>
                      </a:lnTo>
                      <a:lnTo>
                        <a:pt x="248" y="3796"/>
                      </a:lnTo>
                      <a:lnTo>
                        <a:pt x="216" y="3750"/>
                      </a:lnTo>
                      <a:lnTo>
                        <a:pt x="188" y="3702"/>
                      </a:lnTo>
                      <a:lnTo>
                        <a:pt x="160" y="3654"/>
                      </a:lnTo>
                      <a:lnTo>
                        <a:pt x="136" y="3602"/>
                      </a:lnTo>
                      <a:lnTo>
                        <a:pt x="114" y="3546"/>
                      </a:lnTo>
                      <a:lnTo>
                        <a:pt x="114" y="3546"/>
                      </a:lnTo>
                      <a:lnTo>
                        <a:pt x="92" y="3488"/>
                      </a:lnTo>
                      <a:lnTo>
                        <a:pt x="74" y="3430"/>
                      </a:lnTo>
                      <a:lnTo>
                        <a:pt x="58" y="3370"/>
                      </a:lnTo>
                      <a:lnTo>
                        <a:pt x="44" y="3306"/>
                      </a:lnTo>
                      <a:lnTo>
                        <a:pt x="34" y="3242"/>
                      </a:lnTo>
                      <a:lnTo>
                        <a:pt x="24" y="3175"/>
                      </a:lnTo>
                      <a:lnTo>
                        <a:pt x="18" y="3103"/>
                      </a:lnTo>
                      <a:lnTo>
                        <a:pt x="14" y="3027"/>
                      </a:lnTo>
                      <a:lnTo>
                        <a:pt x="14" y="3027"/>
                      </a:lnTo>
                      <a:lnTo>
                        <a:pt x="8" y="2873"/>
                      </a:lnTo>
                      <a:lnTo>
                        <a:pt x="4" y="2717"/>
                      </a:lnTo>
                      <a:lnTo>
                        <a:pt x="2" y="2493"/>
                      </a:lnTo>
                      <a:lnTo>
                        <a:pt x="0" y="2143"/>
                      </a:lnTo>
                      <a:lnTo>
                        <a:pt x="0" y="2143"/>
                      </a:lnTo>
                      <a:lnTo>
                        <a:pt x="2" y="1793"/>
                      </a:lnTo>
                      <a:lnTo>
                        <a:pt x="4" y="1569"/>
                      </a:lnTo>
                      <a:lnTo>
                        <a:pt x="8" y="1411"/>
                      </a:lnTo>
                      <a:lnTo>
                        <a:pt x="14" y="1259"/>
                      </a:lnTo>
                      <a:lnTo>
                        <a:pt x="14" y="1259"/>
                      </a:lnTo>
                      <a:lnTo>
                        <a:pt x="18" y="1183"/>
                      </a:lnTo>
                      <a:lnTo>
                        <a:pt x="24" y="1111"/>
                      </a:lnTo>
                      <a:lnTo>
                        <a:pt x="34" y="1044"/>
                      </a:lnTo>
                      <a:lnTo>
                        <a:pt x="44" y="980"/>
                      </a:lnTo>
                      <a:lnTo>
                        <a:pt x="58" y="916"/>
                      </a:lnTo>
                      <a:lnTo>
                        <a:pt x="74" y="856"/>
                      </a:lnTo>
                      <a:lnTo>
                        <a:pt x="92" y="796"/>
                      </a:lnTo>
                      <a:lnTo>
                        <a:pt x="114" y="740"/>
                      </a:lnTo>
                      <a:lnTo>
                        <a:pt x="114" y="740"/>
                      </a:lnTo>
                      <a:lnTo>
                        <a:pt x="136" y="684"/>
                      </a:lnTo>
                      <a:lnTo>
                        <a:pt x="160" y="632"/>
                      </a:lnTo>
                      <a:lnTo>
                        <a:pt x="188" y="582"/>
                      </a:lnTo>
                      <a:lnTo>
                        <a:pt x="216" y="536"/>
                      </a:lnTo>
                      <a:lnTo>
                        <a:pt x="248" y="490"/>
                      </a:lnTo>
                      <a:lnTo>
                        <a:pt x="282" y="444"/>
                      </a:lnTo>
                      <a:lnTo>
                        <a:pt x="320" y="402"/>
                      </a:lnTo>
                      <a:lnTo>
                        <a:pt x="360" y="360"/>
                      </a:lnTo>
                      <a:lnTo>
                        <a:pt x="360" y="360"/>
                      </a:lnTo>
                      <a:lnTo>
                        <a:pt x="404" y="318"/>
                      </a:lnTo>
                      <a:lnTo>
                        <a:pt x="446" y="280"/>
                      </a:lnTo>
                      <a:lnTo>
                        <a:pt x="492" y="246"/>
                      </a:lnTo>
                      <a:lnTo>
                        <a:pt x="536" y="214"/>
                      </a:lnTo>
                      <a:lnTo>
                        <a:pt x="584" y="186"/>
                      </a:lnTo>
                      <a:lnTo>
                        <a:pt x="634" y="158"/>
                      </a:lnTo>
                      <a:lnTo>
                        <a:pt x="686" y="134"/>
                      </a:lnTo>
                      <a:lnTo>
                        <a:pt x="741" y="112"/>
                      </a:lnTo>
                      <a:lnTo>
                        <a:pt x="741" y="112"/>
                      </a:lnTo>
                      <a:lnTo>
                        <a:pt x="799" y="90"/>
                      </a:lnTo>
                      <a:lnTo>
                        <a:pt x="859" y="72"/>
                      </a:lnTo>
                      <a:lnTo>
                        <a:pt x="919" y="56"/>
                      </a:lnTo>
                      <a:lnTo>
                        <a:pt x="981" y="44"/>
                      </a:lnTo>
                      <a:lnTo>
                        <a:pt x="1047" y="32"/>
                      </a:lnTo>
                      <a:lnTo>
                        <a:pt x="1115" y="24"/>
                      </a:lnTo>
                      <a:lnTo>
                        <a:pt x="1187" y="16"/>
                      </a:lnTo>
                      <a:lnTo>
                        <a:pt x="1263" y="12"/>
                      </a:lnTo>
                      <a:lnTo>
                        <a:pt x="1263" y="12"/>
                      </a:lnTo>
                      <a:lnTo>
                        <a:pt x="1415" y="6"/>
                      </a:lnTo>
                      <a:lnTo>
                        <a:pt x="1573" y="2"/>
                      </a:lnTo>
                      <a:lnTo>
                        <a:pt x="1795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498" y="0"/>
                      </a:lnTo>
                      <a:lnTo>
                        <a:pt x="2722" y="2"/>
                      </a:lnTo>
                      <a:lnTo>
                        <a:pt x="2878" y="6"/>
                      </a:lnTo>
                      <a:lnTo>
                        <a:pt x="3032" y="12"/>
                      </a:lnTo>
                      <a:lnTo>
                        <a:pt x="3032" y="12"/>
                      </a:lnTo>
                      <a:lnTo>
                        <a:pt x="3108" y="16"/>
                      </a:lnTo>
                      <a:lnTo>
                        <a:pt x="3178" y="24"/>
                      </a:lnTo>
                      <a:lnTo>
                        <a:pt x="3248" y="32"/>
                      </a:lnTo>
                      <a:lnTo>
                        <a:pt x="3312" y="44"/>
                      </a:lnTo>
                      <a:lnTo>
                        <a:pt x="3374" y="56"/>
                      </a:lnTo>
                      <a:lnTo>
                        <a:pt x="3436" y="72"/>
                      </a:lnTo>
                      <a:lnTo>
                        <a:pt x="3494" y="90"/>
                      </a:lnTo>
                      <a:lnTo>
                        <a:pt x="3552" y="112"/>
                      </a:lnTo>
                      <a:lnTo>
                        <a:pt x="3552" y="112"/>
                      </a:lnTo>
                      <a:lnTo>
                        <a:pt x="3609" y="134"/>
                      </a:lnTo>
                      <a:lnTo>
                        <a:pt x="3661" y="158"/>
                      </a:lnTo>
                      <a:lnTo>
                        <a:pt x="3709" y="186"/>
                      </a:lnTo>
                      <a:lnTo>
                        <a:pt x="3757" y="214"/>
                      </a:lnTo>
                      <a:lnTo>
                        <a:pt x="3803" y="246"/>
                      </a:lnTo>
                      <a:lnTo>
                        <a:pt x="3847" y="280"/>
                      </a:lnTo>
                      <a:lnTo>
                        <a:pt x="3891" y="318"/>
                      </a:lnTo>
                      <a:lnTo>
                        <a:pt x="3933" y="360"/>
                      </a:lnTo>
                      <a:lnTo>
                        <a:pt x="3933" y="360"/>
                      </a:lnTo>
                      <a:lnTo>
                        <a:pt x="3973" y="402"/>
                      </a:lnTo>
                      <a:lnTo>
                        <a:pt x="4011" y="444"/>
                      </a:lnTo>
                      <a:lnTo>
                        <a:pt x="4045" y="490"/>
                      </a:lnTo>
                      <a:lnTo>
                        <a:pt x="4077" y="536"/>
                      </a:lnTo>
                      <a:lnTo>
                        <a:pt x="4107" y="582"/>
                      </a:lnTo>
                      <a:lnTo>
                        <a:pt x="4133" y="632"/>
                      </a:lnTo>
                      <a:lnTo>
                        <a:pt x="4159" y="684"/>
                      </a:lnTo>
                      <a:lnTo>
                        <a:pt x="4181" y="740"/>
                      </a:lnTo>
                      <a:lnTo>
                        <a:pt x="4181" y="740"/>
                      </a:lnTo>
                      <a:lnTo>
                        <a:pt x="4201" y="796"/>
                      </a:lnTo>
                      <a:lnTo>
                        <a:pt x="4221" y="856"/>
                      </a:lnTo>
                      <a:lnTo>
                        <a:pt x="4237" y="916"/>
                      </a:lnTo>
                      <a:lnTo>
                        <a:pt x="4249" y="980"/>
                      </a:lnTo>
                      <a:lnTo>
                        <a:pt x="4261" y="1044"/>
                      </a:lnTo>
                      <a:lnTo>
                        <a:pt x="4269" y="1111"/>
                      </a:lnTo>
                      <a:lnTo>
                        <a:pt x="4275" y="1183"/>
                      </a:lnTo>
                      <a:lnTo>
                        <a:pt x="4281" y="1259"/>
                      </a:lnTo>
                      <a:lnTo>
                        <a:pt x="4281" y="1259"/>
                      </a:lnTo>
                      <a:lnTo>
                        <a:pt x="4287" y="1411"/>
                      </a:lnTo>
                      <a:lnTo>
                        <a:pt x="4291" y="1569"/>
                      </a:lnTo>
                      <a:lnTo>
                        <a:pt x="4293" y="1793"/>
                      </a:lnTo>
                      <a:lnTo>
                        <a:pt x="4293" y="2143"/>
                      </a:lnTo>
                      <a:lnTo>
                        <a:pt x="4293" y="2143"/>
                      </a:lnTo>
                      <a:lnTo>
                        <a:pt x="4293" y="2493"/>
                      </a:lnTo>
                      <a:lnTo>
                        <a:pt x="4291" y="2717"/>
                      </a:lnTo>
                      <a:lnTo>
                        <a:pt x="4287" y="2873"/>
                      </a:lnTo>
                      <a:lnTo>
                        <a:pt x="4281" y="3027"/>
                      </a:lnTo>
                      <a:lnTo>
                        <a:pt x="4281" y="3027"/>
                      </a:lnTo>
                      <a:lnTo>
                        <a:pt x="4275" y="3103"/>
                      </a:lnTo>
                      <a:lnTo>
                        <a:pt x="4269" y="3175"/>
                      </a:lnTo>
                      <a:lnTo>
                        <a:pt x="4261" y="3242"/>
                      </a:lnTo>
                      <a:lnTo>
                        <a:pt x="4249" y="3306"/>
                      </a:lnTo>
                      <a:lnTo>
                        <a:pt x="4237" y="3370"/>
                      </a:lnTo>
                      <a:lnTo>
                        <a:pt x="4221" y="3430"/>
                      </a:lnTo>
                      <a:lnTo>
                        <a:pt x="4201" y="3488"/>
                      </a:lnTo>
                      <a:lnTo>
                        <a:pt x="4181" y="3546"/>
                      </a:lnTo>
                      <a:lnTo>
                        <a:pt x="4181" y="3546"/>
                      </a:lnTo>
                      <a:lnTo>
                        <a:pt x="4159" y="3602"/>
                      </a:lnTo>
                      <a:lnTo>
                        <a:pt x="4133" y="3654"/>
                      </a:lnTo>
                      <a:lnTo>
                        <a:pt x="4107" y="3702"/>
                      </a:lnTo>
                      <a:lnTo>
                        <a:pt x="4077" y="3750"/>
                      </a:lnTo>
                      <a:lnTo>
                        <a:pt x="4045" y="3796"/>
                      </a:lnTo>
                      <a:lnTo>
                        <a:pt x="4011" y="3840"/>
                      </a:lnTo>
                      <a:lnTo>
                        <a:pt x="3975" y="3884"/>
                      </a:lnTo>
                      <a:lnTo>
                        <a:pt x="3933" y="3926"/>
                      </a:lnTo>
                      <a:lnTo>
                        <a:pt x="3933" y="3926"/>
                      </a:lnTo>
                      <a:lnTo>
                        <a:pt x="3891" y="3968"/>
                      </a:lnTo>
                      <a:lnTo>
                        <a:pt x="3847" y="4004"/>
                      </a:lnTo>
                      <a:lnTo>
                        <a:pt x="3803" y="4040"/>
                      </a:lnTo>
                      <a:lnTo>
                        <a:pt x="3757" y="4070"/>
                      </a:lnTo>
                      <a:lnTo>
                        <a:pt x="3709" y="4100"/>
                      </a:lnTo>
                      <a:lnTo>
                        <a:pt x="3661" y="4126"/>
                      </a:lnTo>
                      <a:lnTo>
                        <a:pt x="3609" y="4152"/>
                      </a:lnTo>
                      <a:lnTo>
                        <a:pt x="3552" y="4174"/>
                      </a:lnTo>
                      <a:lnTo>
                        <a:pt x="3552" y="4174"/>
                      </a:lnTo>
                      <a:lnTo>
                        <a:pt x="3494" y="4196"/>
                      </a:lnTo>
                      <a:lnTo>
                        <a:pt x="3436" y="4214"/>
                      </a:lnTo>
                      <a:lnTo>
                        <a:pt x="3374" y="4230"/>
                      </a:lnTo>
                      <a:lnTo>
                        <a:pt x="3312" y="4242"/>
                      </a:lnTo>
                      <a:lnTo>
                        <a:pt x="3248" y="4254"/>
                      </a:lnTo>
                      <a:lnTo>
                        <a:pt x="3178" y="4262"/>
                      </a:lnTo>
                      <a:lnTo>
                        <a:pt x="3108" y="4270"/>
                      </a:lnTo>
                      <a:lnTo>
                        <a:pt x="3032" y="4274"/>
                      </a:lnTo>
                      <a:lnTo>
                        <a:pt x="3032" y="4274"/>
                      </a:lnTo>
                      <a:lnTo>
                        <a:pt x="2878" y="4280"/>
                      </a:lnTo>
                      <a:lnTo>
                        <a:pt x="2722" y="4284"/>
                      </a:lnTo>
                      <a:lnTo>
                        <a:pt x="2498" y="4286"/>
                      </a:lnTo>
                      <a:lnTo>
                        <a:pt x="2148" y="4286"/>
                      </a:lnTo>
                      <a:lnTo>
                        <a:pt x="2148" y="4286"/>
                      </a:lnTo>
                      <a:close/>
                      <a:moveTo>
                        <a:pt x="2148" y="386"/>
                      </a:moveTo>
                      <a:lnTo>
                        <a:pt x="2148" y="386"/>
                      </a:lnTo>
                      <a:lnTo>
                        <a:pt x="1801" y="388"/>
                      </a:lnTo>
                      <a:lnTo>
                        <a:pt x="1583" y="388"/>
                      </a:lnTo>
                      <a:lnTo>
                        <a:pt x="1431" y="392"/>
                      </a:lnTo>
                      <a:lnTo>
                        <a:pt x="1281" y="400"/>
                      </a:lnTo>
                      <a:lnTo>
                        <a:pt x="1281" y="400"/>
                      </a:lnTo>
                      <a:lnTo>
                        <a:pt x="1207" y="404"/>
                      </a:lnTo>
                      <a:lnTo>
                        <a:pt x="1141" y="410"/>
                      </a:lnTo>
                      <a:lnTo>
                        <a:pt x="1083" y="418"/>
                      </a:lnTo>
                      <a:lnTo>
                        <a:pt x="1031" y="428"/>
                      </a:lnTo>
                      <a:lnTo>
                        <a:pt x="987" y="440"/>
                      </a:lnTo>
                      <a:lnTo>
                        <a:pt x="947" y="450"/>
                      </a:lnTo>
                      <a:lnTo>
                        <a:pt x="913" y="462"/>
                      </a:lnTo>
                      <a:lnTo>
                        <a:pt x="883" y="472"/>
                      </a:lnTo>
                      <a:lnTo>
                        <a:pt x="883" y="472"/>
                      </a:lnTo>
                      <a:lnTo>
                        <a:pt x="845" y="488"/>
                      </a:lnTo>
                      <a:lnTo>
                        <a:pt x="813" y="504"/>
                      </a:lnTo>
                      <a:lnTo>
                        <a:pt x="781" y="520"/>
                      </a:lnTo>
                      <a:lnTo>
                        <a:pt x="749" y="540"/>
                      </a:lnTo>
                      <a:lnTo>
                        <a:pt x="721" y="560"/>
                      </a:lnTo>
                      <a:lnTo>
                        <a:pt x="690" y="582"/>
                      </a:lnTo>
                      <a:lnTo>
                        <a:pt x="662" y="606"/>
                      </a:lnTo>
                      <a:lnTo>
                        <a:pt x="634" y="634"/>
                      </a:lnTo>
                      <a:lnTo>
                        <a:pt x="634" y="634"/>
                      </a:lnTo>
                      <a:lnTo>
                        <a:pt x="608" y="662"/>
                      </a:lnTo>
                      <a:lnTo>
                        <a:pt x="584" y="690"/>
                      </a:lnTo>
                      <a:lnTo>
                        <a:pt x="562" y="718"/>
                      </a:lnTo>
                      <a:lnTo>
                        <a:pt x="542" y="746"/>
                      </a:lnTo>
                      <a:lnTo>
                        <a:pt x="522" y="778"/>
                      </a:lnTo>
                      <a:lnTo>
                        <a:pt x="506" y="810"/>
                      </a:lnTo>
                      <a:lnTo>
                        <a:pt x="490" y="844"/>
                      </a:lnTo>
                      <a:lnTo>
                        <a:pt x="474" y="880"/>
                      </a:lnTo>
                      <a:lnTo>
                        <a:pt x="474" y="880"/>
                      </a:lnTo>
                      <a:lnTo>
                        <a:pt x="464" y="910"/>
                      </a:lnTo>
                      <a:lnTo>
                        <a:pt x="452" y="944"/>
                      </a:lnTo>
                      <a:lnTo>
                        <a:pt x="440" y="984"/>
                      </a:lnTo>
                      <a:lnTo>
                        <a:pt x="430" y="1028"/>
                      </a:lnTo>
                      <a:lnTo>
                        <a:pt x="420" y="1079"/>
                      </a:lnTo>
                      <a:lnTo>
                        <a:pt x="412" y="1137"/>
                      </a:lnTo>
                      <a:lnTo>
                        <a:pt x="406" y="1203"/>
                      </a:lnTo>
                      <a:lnTo>
                        <a:pt x="400" y="1277"/>
                      </a:lnTo>
                      <a:lnTo>
                        <a:pt x="400" y="1277"/>
                      </a:lnTo>
                      <a:lnTo>
                        <a:pt x="394" y="1427"/>
                      </a:lnTo>
                      <a:lnTo>
                        <a:pt x="390" y="1579"/>
                      </a:lnTo>
                      <a:lnTo>
                        <a:pt x="388" y="1797"/>
                      </a:lnTo>
                      <a:lnTo>
                        <a:pt x="388" y="2143"/>
                      </a:lnTo>
                      <a:lnTo>
                        <a:pt x="388" y="2143"/>
                      </a:lnTo>
                      <a:lnTo>
                        <a:pt x="388" y="2489"/>
                      </a:lnTo>
                      <a:lnTo>
                        <a:pt x="390" y="2707"/>
                      </a:lnTo>
                      <a:lnTo>
                        <a:pt x="394" y="2859"/>
                      </a:lnTo>
                      <a:lnTo>
                        <a:pt x="400" y="3009"/>
                      </a:lnTo>
                      <a:lnTo>
                        <a:pt x="400" y="3009"/>
                      </a:lnTo>
                      <a:lnTo>
                        <a:pt x="406" y="3083"/>
                      </a:lnTo>
                      <a:lnTo>
                        <a:pt x="412" y="3149"/>
                      </a:lnTo>
                      <a:lnTo>
                        <a:pt x="420" y="3207"/>
                      </a:lnTo>
                      <a:lnTo>
                        <a:pt x="430" y="3258"/>
                      </a:lnTo>
                      <a:lnTo>
                        <a:pt x="440" y="3302"/>
                      </a:lnTo>
                      <a:lnTo>
                        <a:pt x="452" y="3342"/>
                      </a:lnTo>
                      <a:lnTo>
                        <a:pt x="464" y="3376"/>
                      </a:lnTo>
                      <a:lnTo>
                        <a:pt x="474" y="3406"/>
                      </a:lnTo>
                      <a:lnTo>
                        <a:pt x="474" y="3406"/>
                      </a:lnTo>
                      <a:lnTo>
                        <a:pt x="490" y="3442"/>
                      </a:lnTo>
                      <a:lnTo>
                        <a:pt x="506" y="3476"/>
                      </a:lnTo>
                      <a:lnTo>
                        <a:pt x="522" y="3508"/>
                      </a:lnTo>
                      <a:lnTo>
                        <a:pt x="542" y="3538"/>
                      </a:lnTo>
                      <a:lnTo>
                        <a:pt x="562" y="3568"/>
                      </a:lnTo>
                      <a:lnTo>
                        <a:pt x="584" y="3596"/>
                      </a:lnTo>
                      <a:lnTo>
                        <a:pt x="608" y="3624"/>
                      </a:lnTo>
                      <a:lnTo>
                        <a:pt x="634" y="3652"/>
                      </a:lnTo>
                      <a:lnTo>
                        <a:pt x="634" y="3652"/>
                      </a:lnTo>
                      <a:lnTo>
                        <a:pt x="662" y="3680"/>
                      </a:lnTo>
                      <a:lnTo>
                        <a:pt x="690" y="3704"/>
                      </a:lnTo>
                      <a:lnTo>
                        <a:pt x="721" y="3726"/>
                      </a:lnTo>
                      <a:lnTo>
                        <a:pt x="749" y="3746"/>
                      </a:lnTo>
                      <a:lnTo>
                        <a:pt x="781" y="3764"/>
                      </a:lnTo>
                      <a:lnTo>
                        <a:pt x="813" y="3782"/>
                      </a:lnTo>
                      <a:lnTo>
                        <a:pt x="847" y="3798"/>
                      </a:lnTo>
                      <a:lnTo>
                        <a:pt x="883" y="3812"/>
                      </a:lnTo>
                      <a:lnTo>
                        <a:pt x="883" y="3812"/>
                      </a:lnTo>
                      <a:lnTo>
                        <a:pt x="913" y="3824"/>
                      </a:lnTo>
                      <a:lnTo>
                        <a:pt x="947" y="3836"/>
                      </a:lnTo>
                      <a:lnTo>
                        <a:pt x="987" y="3846"/>
                      </a:lnTo>
                      <a:lnTo>
                        <a:pt x="1031" y="3858"/>
                      </a:lnTo>
                      <a:lnTo>
                        <a:pt x="1083" y="3866"/>
                      </a:lnTo>
                      <a:lnTo>
                        <a:pt x="1141" y="3876"/>
                      </a:lnTo>
                      <a:lnTo>
                        <a:pt x="1207" y="3882"/>
                      </a:lnTo>
                      <a:lnTo>
                        <a:pt x="1281" y="3886"/>
                      </a:lnTo>
                      <a:lnTo>
                        <a:pt x="1281" y="3886"/>
                      </a:lnTo>
                      <a:lnTo>
                        <a:pt x="1431" y="3892"/>
                      </a:lnTo>
                      <a:lnTo>
                        <a:pt x="1583" y="3896"/>
                      </a:lnTo>
                      <a:lnTo>
                        <a:pt x="1801" y="3898"/>
                      </a:lnTo>
                      <a:lnTo>
                        <a:pt x="2148" y="3900"/>
                      </a:lnTo>
                      <a:lnTo>
                        <a:pt x="2148" y="3900"/>
                      </a:lnTo>
                      <a:lnTo>
                        <a:pt x="2492" y="3898"/>
                      </a:lnTo>
                      <a:lnTo>
                        <a:pt x="2712" y="3896"/>
                      </a:lnTo>
                      <a:lnTo>
                        <a:pt x="2864" y="3892"/>
                      </a:lnTo>
                      <a:lnTo>
                        <a:pt x="3014" y="3886"/>
                      </a:lnTo>
                      <a:lnTo>
                        <a:pt x="3014" y="3886"/>
                      </a:lnTo>
                      <a:lnTo>
                        <a:pt x="3088" y="3882"/>
                      </a:lnTo>
                      <a:lnTo>
                        <a:pt x="3154" y="3876"/>
                      </a:lnTo>
                      <a:lnTo>
                        <a:pt x="3212" y="3866"/>
                      </a:lnTo>
                      <a:lnTo>
                        <a:pt x="3264" y="3858"/>
                      </a:lnTo>
                      <a:lnTo>
                        <a:pt x="3308" y="3846"/>
                      </a:lnTo>
                      <a:lnTo>
                        <a:pt x="3348" y="3836"/>
                      </a:lnTo>
                      <a:lnTo>
                        <a:pt x="3382" y="3824"/>
                      </a:lnTo>
                      <a:lnTo>
                        <a:pt x="3412" y="3812"/>
                      </a:lnTo>
                      <a:lnTo>
                        <a:pt x="3412" y="3812"/>
                      </a:lnTo>
                      <a:lnTo>
                        <a:pt x="3448" y="3798"/>
                      </a:lnTo>
                      <a:lnTo>
                        <a:pt x="3482" y="3782"/>
                      </a:lnTo>
                      <a:lnTo>
                        <a:pt x="3514" y="3764"/>
                      </a:lnTo>
                      <a:lnTo>
                        <a:pt x="3544" y="3746"/>
                      </a:lnTo>
                      <a:lnTo>
                        <a:pt x="3574" y="3726"/>
                      </a:lnTo>
                      <a:lnTo>
                        <a:pt x="3603" y="3704"/>
                      </a:lnTo>
                      <a:lnTo>
                        <a:pt x="3631" y="3680"/>
                      </a:lnTo>
                      <a:lnTo>
                        <a:pt x="3659" y="3652"/>
                      </a:lnTo>
                      <a:lnTo>
                        <a:pt x="3659" y="3652"/>
                      </a:lnTo>
                      <a:lnTo>
                        <a:pt x="3687" y="3624"/>
                      </a:lnTo>
                      <a:lnTo>
                        <a:pt x="3711" y="3596"/>
                      </a:lnTo>
                      <a:lnTo>
                        <a:pt x="3733" y="3568"/>
                      </a:lnTo>
                      <a:lnTo>
                        <a:pt x="3753" y="3538"/>
                      </a:lnTo>
                      <a:lnTo>
                        <a:pt x="3771" y="3508"/>
                      </a:lnTo>
                      <a:lnTo>
                        <a:pt x="3789" y="3476"/>
                      </a:lnTo>
                      <a:lnTo>
                        <a:pt x="3805" y="3442"/>
                      </a:lnTo>
                      <a:lnTo>
                        <a:pt x="3819" y="3406"/>
                      </a:lnTo>
                      <a:lnTo>
                        <a:pt x="3819" y="3406"/>
                      </a:lnTo>
                      <a:lnTo>
                        <a:pt x="3831" y="3376"/>
                      </a:lnTo>
                      <a:lnTo>
                        <a:pt x="3843" y="3342"/>
                      </a:lnTo>
                      <a:lnTo>
                        <a:pt x="3853" y="3302"/>
                      </a:lnTo>
                      <a:lnTo>
                        <a:pt x="3863" y="3258"/>
                      </a:lnTo>
                      <a:lnTo>
                        <a:pt x="3873" y="3207"/>
                      </a:lnTo>
                      <a:lnTo>
                        <a:pt x="3881" y="3149"/>
                      </a:lnTo>
                      <a:lnTo>
                        <a:pt x="3889" y="3083"/>
                      </a:lnTo>
                      <a:lnTo>
                        <a:pt x="3893" y="3009"/>
                      </a:lnTo>
                      <a:lnTo>
                        <a:pt x="3893" y="3009"/>
                      </a:lnTo>
                      <a:lnTo>
                        <a:pt x="3899" y="2859"/>
                      </a:lnTo>
                      <a:lnTo>
                        <a:pt x="3903" y="2705"/>
                      </a:lnTo>
                      <a:lnTo>
                        <a:pt x="3905" y="2487"/>
                      </a:lnTo>
                      <a:lnTo>
                        <a:pt x="3905" y="2143"/>
                      </a:lnTo>
                      <a:lnTo>
                        <a:pt x="3905" y="2143"/>
                      </a:lnTo>
                      <a:lnTo>
                        <a:pt x="3905" y="1797"/>
                      </a:lnTo>
                      <a:lnTo>
                        <a:pt x="3903" y="1579"/>
                      </a:lnTo>
                      <a:lnTo>
                        <a:pt x="3899" y="1427"/>
                      </a:lnTo>
                      <a:lnTo>
                        <a:pt x="3893" y="1277"/>
                      </a:lnTo>
                      <a:lnTo>
                        <a:pt x="3893" y="1277"/>
                      </a:lnTo>
                      <a:lnTo>
                        <a:pt x="3889" y="1203"/>
                      </a:lnTo>
                      <a:lnTo>
                        <a:pt x="3881" y="1137"/>
                      </a:lnTo>
                      <a:lnTo>
                        <a:pt x="3873" y="1079"/>
                      </a:lnTo>
                      <a:lnTo>
                        <a:pt x="3863" y="1028"/>
                      </a:lnTo>
                      <a:lnTo>
                        <a:pt x="3853" y="984"/>
                      </a:lnTo>
                      <a:lnTo>
                        <a:pt x="3843" y="944"/>
                      </a:lnTo>
                      <a:lnTo>
                        <a:pt x="3831" y="910"/>
                      </a:lnTo>
                      <a:lnTo>
                        <a:pt x="3819" y="880"/>
                      </a:lnTo>
                      <a:lnTo>
                        <a:pt x="3819" y="880"/>
                      </a:lnTo>
                      <a:lnTo>
                        <a:pt x="3805" y="844"/>
                      </a:lnTo>
                      <a:lnTo>
                        <a:pt x="3789" y="810"/>
                      </a:lnTo>
                      <a:lnTo>
                        <a:pt x="3771" y="778"/>
                      </a:lnTo>
                      <a:lnTo>
                        <a:pt x="3753" y="746"/>
                      </a:lnTo>
                      <a:lnTo>
                        <a:pt x="3733" y="718"/>
                      </a:lnTo>
                      <a:lnTo>
                        <a:pt x="3711" y="690"/>
                      </a:lnTo>
                      <a:lnTo>
                        <a:pt x="3687" y="662"/>
                      </a:lnTo>
                      <a:lnTo>
                        <a:pt x="3659" y="634"/>
                      </a:lnTo>
                      <a:lnTo>
                        <a:pt x="3659" y="634"/>
                      </a:lnTo>
                      <a:lnTo>
                        <a:pt x="3631" y="606"/>
                      </a:lnTo>
                      <a:lnTo>
                        <a:pt x="3603" y="582"/>
                      </a:lnTo>
                      <a:lnTo>
                        <a:pt x="3574" y="560"/>
                      </a:lnTo>
                      <a:lnTo>
                        <a:pt x="3544" y="540"/>
                      </a:lnTo>
                      <a:lnTo>
                        <a:pt x="3514" y="520"/>
                      </a:lnTo>
                      <a:lnTo>
                        <a:pt x="3482" y="504"/>
                      </a:lnTo>
                      <a:lnTo>
                        <a:pt x="3448" y="488"/>
                      </a:lnTo>
                      <a:lnTo>
                        <a:pt x="3412" y="472"/>
                      </a:lnTo>
                      <a:lnTo>
                        <a:pt x="3412" y="472"/>
                      </a:lnTo>
                      <a:lnTo>
                        <a:pt x="3382" y="462"/>
                      </a:lnTo>
                      <a:lnTo>
                        <a:pt x="3348" y="450"/>
                      </a:lnTo>
                      <a:lnTo>
                        <a:pt x="3308" y="440"/>
                      </a:lnTo>
                      <a:lnTo>
                        <a:pt x="3264" y="428"/>
                      </a:lnTo>
                      <a:lnTo>
                        <a:pt x="3212" y="418"/>
                      </a:lnTo>
                      <a:lnTo>
                        <a:pt x="3154" y="410"/>
                      </a:lnTo>
                      <a:lnTo>
                        <a:pt x="3088" y="404"/>
                      </a:lnTo>
                      <a:lnTo>
                        <a:pt x="3014" y="400"/>
                      </a:lnTo>
                      <a:lnTo>
                        <a:pt x="3014" y="400"/>
                      </a:lnTo>
                      <a:lnTo>
                        <a:pt x="2864" y="392"/>
                      </a:lnTo>
                      <a:lnTo>
                        <a:pt x="2712" y="388"/>
                      </a:lnTo>
                      <a:lnTo>
                        <a:pt x="2492" y="388"/>
                      </a:lnTo>
                      <a:lnTo>
                        <a:pt x="2148" y="386"/>
                      </a:lnTo>
                      <a:lnTo>
                        <a:pt x="2148" y="3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62" name="Freeform 10">
                  <a:extLst>
                    <a:ext uri="{FF2B5EF4-FFF2-40B4-BE49-F238E27FC236}">
                      <a16:creationId xmlns:a16="http://schemas.microsoft.com/office/drawing/2014/main" id="{5C23714F-2D0C-47F8-BC92-08C98B0645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2044" y="989172"/>
                  <a:ext cx="87052" cy="86546"/>
                </a:xfrm>
                <a:custGeom>
                  <a:avLst/>
                  <a:gdLst>
                    <a:gd name="T0" fmla="*/ 516 w 516"/>
                    <a:gd name="T1" fmla="*/ 258 h 513"/>
                    <a:gd name="T2" fmla="*/ 510 w 516"/>
                    <a:gd name="T3" fmla="*/ 310 h 513"/>
                    <a:gd name="T4" fmla="*/ 496 w 516"/>
                    <a:gd name="T5" fmla="*/ 357 h 513"/>
                    <a:gd name="T6" fmla="*/ 472 w 516"/>
                    <a:gd name="T7" fmla="*/ 401 h 513"/>
                    <a:gd name="T8" fmla="*/ 440 w 516"/>
                    <a:gd name="T9" fmla="*/ 439 h 513"/>
                    <a:gd name="T10" fmla="*/ 402 w 516"/>
                    <a:gd name="T11" fmla="*/ 469 h 513"/>
                    <a:gd name="T12" fmla="*/ 358 w 516"/>
                    <a:gd name="T13" fmla="*/ 493 h 513"/>
                    <a:gd name="T14" fmla="*/ 310 w 516"/>
                    <a:gd name="T15" fmla="*/ 509 h 513"/>
                    <a:gd name="T16" fmla="*/ 258 w 516"/>
                    <a:gd name="T17" fmla="*/ 513 h 513"/>
                    <a:gd name="T18" fmla="*/ 232 w 516"/>
                    <a:gd name="T19" fmla="*/ 513 h 513"/>
                    <a:gd name="T20" fmla="*/ 182 w 516"/>
                    <a:gd name="T21" fmla="*/ 501 h 513"/>
                    <a:gd name="T22" fmla="*/ 136 w 516"/>
                    <a:gd name="T23" fmla="*/ 483 h 513"/>
                    <a:gd name="T24" fmla="*/ 94 w 516"/>
                    <a:gd name="T25" fmla="*/ 455 h 513"/>
                    <a:gd name="T26" fmla="*/ 60 w 516"/>
                    <a:gd name="T27" fmla="*/ 419 h 513"/>
                    <a:gd name="T28" fmla="*/ 32 w 516"/>
                    <a:gd name="T29" fmla="*/ 379 h 513"/>
                    <a:gd name="T30" fmla="*/ 12 w 516"/>
                    <a:gd name="T31" fmla="*/ 333 h 513"/>
                    <a:gd name="T32" fmla="*/ 2 w 516"/>
                    <a:gd name="T33" fmla="*/ 284 h 513"/>
                    <a:gd name="T34" fmla="*/ 0 w 516"/>
                    <a:gd name="T35" fmla="*/ 258 h 513"/>
                    <a:gd name="T36" fmla="*/ 6 w 516"/>
                    <a:gd name="T37" fmla="*/ 206 h 513"/>
                    <a:gd name="T38" fmla="*/ 22 w 516"/>
                    <a:gd name="T39" fmla="*/ 158 h 513"/>
                    <a:gd name="T40" fmla="*/ 44 w 516"/>
                    <a:gd name="T41" fmla="*/ 114 h 513"/>
                    <a:gd name="T42" fmla="*/ 76 w 516"/>
                    <a:gd name="T43" fmla="*/ 76 h 513"/>
                    <a:gd name="T44" fmla="*/ 114 w 516"/>
                    <a:gd name="T45" fmla="*/ 44 h 513"/>
                    <a:gd name="T46" fmla="*/ 158 w 516"/>
                    <a:gd name="T47" fmla="*/ 20 h 513"/>
                    <a:gd name="T48" fmla="*/ 206 w 516"/>
                    <a:gd name="T49" fmla="*/ 6 h 513"/>
                    <a:gd name="T50" fmla="*/ 258 w 516"/>
                    <a:gd name="T51" fmla="*/ 0 h 513"/>
                    <a:gd name="T52" fmla="*/ 284 w 516"/>
                    <a:gd name="T53" fmla="*/ 2 h 513"/>
                    <a:gd name="T54" fmla="*/ 334 w 516"/>
                    <a:gd name="T55" fmla="*/ 12 h 513"/>
                    <a:gd name="T56" fmla="*/ 380 w 516"/>
                    <a:gd name="T57" fmla="*/ 30 h 513"/>
                    <a:gd name="T58" fmla="*/ 422 w 516"/>
                    <a:gd name="T59" fmla="*/ 58 h 513"/>
                    <a:gd name="T60" fmla="*/ 456 w 516"/>
                    <a:gd name="T61" fmla="*/ 94 h 513"/>
                    <a:gd name="T62" fmla="*/ 484 w 516"/>
                    <a:gd name="T63" fmla="*/ 134 h 513"/>
                    <a:gd name="T64" fmla="*/ 504 w 516"/>
                    <a:gd name="T65" fmla="*/ 180 h 513"/>
                    <a:gd name="T66" fmla="*/ 514 w 516"/>
                    <a:gd name="T67" fmla="*/ 23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16" h="513">
                      <a:moveTo>
                        <a:pt x="516" y="258"/>
                      </a:moveTo>
                      <a:lnTo>
                        <a:pt x="516" y="258"/>
                      </a:lnTo>
                      <a:lnTo>
                        <a:pt x="514" y="284"/>
                      </a:lnTo>
                      <a:lnTo>
                        <a:pt x="510" y="310"/>
                      </a:lnTo>
                      <a:lnTo>
                        <a:pt x="504" y="333"/>
                      </a:lnTo>
                      <a:lnTo>
                        <a:pt x="496" y="357"/>
                      </a:lnTo>
                      <a:lnTo>
                        <a:pt x="484" y="379"/>
                      </a:lnTo>
                      <a:lnTo>
                        <a:pt x="472" y="401"/>
                      </a:lnTo>
                      <a:lnTo>
                        <a:pt x="456" y="419"/>
                      </a:lnTo>
                      <a:lnTo>
                        <a:pt x="440" y="439"/>
                      </a:lnTo>
                      <a:lnTo>
                        <a:pt x="422" y="455"/>
                      </a:lnTo>
                      <a:lnTo>
                        <a:pt x="402" y="469"/>
                      </a:lnTo>
                      <a:lnTo>
                        <a:pt x="380" y="483"/>
                      </a:lnTo>
                      <a:lnTo>
                        <a:pt x="358" y="493"/>
                      </a:lnTo>
                      <a:lnTo>
                        <a:pt x="334" y="501"/>
                      </a:lnTo>
                      <a:lnTo>
                        <a:pt x="310" y="509"/>
                      </a:lnTo>
                      <a:lnTo>
                        <a:pt x="284" y="513"/>
                      </a:lnTo>
                      <a:lnTo>
                        <a:pt x="258" y="513"/>
                      </a:lnTo>
                      <a:lnTo>
                        <a:pt x="258" y="513"/>
                      </a:lnTo>
                      <a:lnTo>
                        <a:pt x="232" y="513"/>
                      </a:lnTo>
                      <a:lnTo>
                        <a:pt x="206" y="509"/>
                      </a:lnTo>
                      <a:lnTo>
                        <a:pt x="182" y="501"/>
                      </a:lnTo>
                      <a:lnTo>
                        <a:pt x="158" y="493"/>
                      </a:lnTo>
                      <a:lnTo>
                        <a:pt x="136" y="483"/>
                      </a:lnTo>
                      <a:lnTo>
                        <a:pt x="114" y="469"/>
                      </a:lnTo>
                      <a:lnTo>
                        <a:pt x="94" y="455"/>
                      </a:lnTo>
                      <a:lnTo>
                        <a:pt x="76" y="439"/>
                      </a:lnTo>
                      <a:lnTo>
                        <a:pt x="60" y="419"/>
                      </a:lnTo>
                      <a:lnTo>
                        <a:pt x="44" y="401"/>
                      </a:lnTo>
                      <a:lnTo>
                        <a:pt x="32" y="379"/>
                      </a:lnTo>
                      <a:lnTo>
                        <a:pt x="22" y="357"/>
                      </a:lnTo>
                      <a:lnTo>
                        <a:pt x="12" y="333"/>
                      </a:lnTo>
                      <a:lnTo>
                        <a:pt x="6" y="310"/>
                      </a:lnTo>
                      <a:lnTo>
                        <a:pt x="2" y="284"/>
                      </a:lnTo>
                      <a:lnTo>
                        <a:pt x="0" y="258"/>
                      </a:lnTo>
                      <a:lnTo>
                        <a:pt x="0" y="258"/>
                      </a:lnTo>
                      <a:lnTo>
                        <a:pt x="2" y="230"/>
                      </a:lnTo>
                      <a:lnTo>
                        <a:pt x="6" y="206"/>
                      </a:lnTo>
                      <a:lnTo>
                        <a:pt x="12" y="180"/>
                      </a:lnTo>
                      <a:lnTo>
                        <a:pt x="22" y="158"/>
                      </a:lnTo>
                      <a:lnTo>
                        <a:pt x="32" y="134"/>
                      </a:lnTo>
                      <a:lnTo>
                        <a:pt x="44" y="114"/>
                      </a:lnTo>
                      <a:lnTo>
                        <a:pt x="60" y="94"/>
                      </a:lnTo>
                      <a:lnTo>
                        <a:pt x="76" y="76"/>
                      </a:lnTo>
                      <a:lnTo>
                        <a:pt x="94" y="58"/>
                      </a:lnTo>
                      <a:lnTo>
                        <a:pt x="114" y="44"/>
                      </a:lnTo>
                      <a:lnTo>
                        <a:pt x="136" y="30"/>
                      </a:lnTo>
                      <a:lnTo>
                        <a:pt x="158" y="20"/>
                      </a:lnTo>
                      <a:lnTo>
                        <a:pt x="182" y="12"/>
                      </a:lnTo>
                      <a:lnTo>
                        <a:pt x="206" y="6"/>
                      </a:lnTo>
                      <a:lnTo>
                        <a:pt x="232" y="2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84" y="2"/>
                      </a:lnTo>
                      <a:lnTo>
                        <a:pt x="310" y="6"/>
                      </a:lnTo>
                      <a:lnTo>
                        <a:pt x="334" y="12"/>
                      </a:lnTo>
                      <a:lnTo>
                        <a:pt x="358" y="20"/>
                      </a:lnTo>
                      <a:lnTo>
                        <a:pt x="380" y="30"/>
                      </a:lnTo>
                      <a:lnTo>
                        <a:pt x="402" y="44"/>
                      </a:lnTo>
                      <a:lnTo>
                        <a:pt x="422" y="58"/>
                      </a:lnTo>
                      <a:lnTo>
                        <a:pt x="440" y="76"/>
                      </a:lnTo>
                      <a:lnTo>
                        <a:pt x="456" y="94"/>
                      </a:lnTo>
                      <a:lnTo>
                        <a:pt x="472" y="114"/>
                      </a:lnTo>
                      <a:lnTo>
                        <a:pt x="484" y="134"/>
                      </a:lnTo>
                      <a:lnTo>
                        <a:pt x="496" y="158"/>
                      </a:lnTo>
                      <a:lnTo>
                        <a:pt x="504" y="180"/>
                      </a:lnTo>
                      <a:lnTo>
                        <a:pt x="510" y="206"/>
                      </a:lnTo>
                      <a:lnTo>
                        <a:pt x="514" y="230"/>
                      </a:lnTo>
                      <a:lnTo>
                        <a:pt x="516" y="258"/>
                      </a:ln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04F25214-9088-4539-B585-9C7C3E772206}"/>
                  </a:ext>
                </a:extLst>
              </p:cNvPr>
              <p:cNvSpPr/>
              <p:nvPr/>
            </p:nvSpPr>
            <p:spPr>
              <a:xfrm>
                <a:off x="1101879" y="5789104"/>
                <a:ext cx="358205" cy="358205"/>
              </a:xfrm>
              <a:custGeom>
                <a:avLst/>
                <a:gdLst>
                  <a:gd name="connsiteX0" fmla="*/ 152792 w 305584"/>
                  <a:gd name="connsiteY0" fmla="*/ 59791 h 305584"/>
                  <a:gd name="connsiteX1" fmla="*/ 59791 w 305584"/>
                  <a:gd name="connsiteY1" fmla="*/ 152790 h 305584"/>
                  <a:gd name="connsiteX2" fmla="*/ 152792 w 305584"/>
                  <a:gd name="connsiteY2" fmla="*/ 245789 h 305584"/>
                  <a:gd name="connsiteX3" fmla="*/ 245793 w 305584"/>
                  <a:gd name="connsiteY3" fmla="*/ 152790 h 305584"/>
                  <a:gd name="connsiteX4" fmla="*/ 152792 w 305584"/>
                  <a:gd name="connsiteY4" fmla="*/ 59791 h 305584"/>
                  <a:gd name="connsiteX5" fmla="*/ 152792 w 305584"/>
                  <a:gd name="connsiteY5" fmla="*/ 0 h 305584"/>
                  <a:gd name="connsiteX6" fmla="*/ 305584 w 305584"/>
                  <a:gd name="connsiteY6" fmla="*/ 152792 h 305584"/>
                  <a:gd name="connsiteX7" fmla="*/ 152792 w 305584"/>
                  <a:gd name="connsiteY7" fmla="*/ 305584 h 305584"/>
                  <a:gd name="connsiteX8" fmla="*/ 0 w 305584"/>
                  <a:gd name="connsiteY8" fmla="*/ 152792 h 305584"/>
                  <a:gd name="connsiteX9" fmla="*/ 152792 w 305584"/>
                  <a:gd name="connsiteY9" fmla="*/ 0 h 30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5584" h="305584">
                    <a:moveTo>
                      <a:pt x="152792" y="59791"/>
                    </a:moveTo>
                    <a:cubicBezTo>
                      <a:pt x="101429" y="59791"/>
                      <a:pt x="59791" y="101428"/>
                      <a:pt x="59791" y="152790"/>
                    </a:cubicBezTo>
                    <a:cubicBezTo>
                      <a:pt x="59791" y="204152"/>
                      <a:pt x="101429" y="245789"/>
                      <a:pt x="152792" y="245789"/>
                    </a:cubicBezTo>
                    <a:cubicBezTo>
                      <a:pt x="204155" y="245789"/>
                      <a:pt x="245793" y="204152"/>
                      <a:pt x="245793" y="152790"/>
                    </a:cubicBezTo>
                    <a:cubicBezTo>
                      <a:pt x="245793" y="101428"/>
                      <a:pt x="204155" y="59791"/>
                      <a:pt x="152792" y="59791"/>
                    </a:cubicBezTo>
                    <a:close/>
                    <a:moveTo>
                      <a:pt x="152792" y="0"/>
                    </a:moveTo>
                    <a:cubicBezTo>
                      <a:pt x="237177" y="0"/>
                      <a:pt x="305584" y="68407"/>
                      <a:pt x="305584" y="152792"/>
                    </a:cubicBezTo>
                    <a:cubicBezTo>
                      <a:pt x="305584" y="237177"/>
                      <a:pt x="237177" y="305584"/>
                      <a:pt x="152792" y="305584"/>
                    </a:cubicBezTo>
                    <a:cubicBezTo>
                      <a:pt x="68407" y="305584"/>
                      <a:pt x="0" y="237177"/>
                      <a:pt x="0" y="152792"/>
                    </a:cubicBezTo>
                    <a:cubicBezTo>
                      <a:pt x="0" y="68407"/>
                      <a:pt x="68407" y="0"/>
                      <a:pt x="152792" y="0"/>
                    </a:cubicBez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5B82224-487D-4854-8C93-FD93DD21BBA2}"/>
              </a:ext>
            </a:extLst>
          </p:cNvPr>
          <p:cNvSpPr/>
          <p:nvPr/>
        </p:nvSpPr>
        <p:spPr>
          <a:xfrm rot="5400000">
            <a:off x="5630059" y="3253194"/>
            <a:ext cx="3765586" cy="2447118"/>
          </a:xfrm>
          <a:prstGeom prst="roundRect">
            <a:avLst>
              <a:gd name="adj" fmla="val 3238"/>
            </a:avLst>
          </a:prstGeom>
          <a:solidFill>
            <a:schemeClr val="bg1"/>
          </a:solidFill>
          <a:ln>
            <a:noFill/>
          </a:ln>
          <a:effectLst>
            <a:outerShdw blurRad="1270000" dist="825500" dir="5400000" sx="90000" sy="9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3CE2993-D971-4B8E-B1C5-6A33DC283B79}"/>
              </a:ext>
            </a:extLst>
          </p:cNvPr>
          <p:cNvGrpSpPr/>
          <p:nvPr/>
        </p:nvGrpSpPr>
        <p:grpSpPr>
          <a:xfrm>
            <a:off x="6589697" y="3835367"/>
            <a:ext cx="1846310" cy="577114"/>
            <a:chOff x="847550" y="2753497"/>
            <a:chExt cx="1846310" cy="577114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A4D6E2ED-27B0-4678-89A6-A49305A65F16}"/>
                </a:ext>
              </a:extLst>
            </p:cNvPr>
            <p:cNvSpPr/>
            <p:nvPr/>
          </p:nvSpPr>
          <p:spPr>
            <a:xfrm>
              <a:off x="847550" y="2753497"/>
              <a:ext cx="1846310" cy="387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" panose="020B0502040204020203" pitchFamily="34" charset="0"/>
                </a:rPr>
                <a:t>Jennifer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7C76025B-D022-4F16-9472-1DCB5999F9FF}"/>
                </a:ext>
              </a:extLst>
            </p:cNvPr>
            <p:cNvSpPr/>
            <p:nvPr/>
          </p:nvSpPr>
          <p:spPr>
            <a:xfrm>
              <a:off x="1136400" y="3025912"/>
              <a:ext cx="1268608" cy="304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" panose="020B0502040204020203" pitchFamily="34" charset="0"/>
                </a:rPr>
                <a:t>Designer</a:t>
              </a:r>
            </a:p>
          </p:txBody>
        </p: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35C2EFBB-A945-48A8-B61E-279F0CBADA1B}"/>
              </a:ext>
            </a:extLst>
          </p:cNvPr>
          <p:cNvSpPr/>
          <p:nvPr/>
        </p:nvSpPr>
        <p:spPr>
          <a:xfrm>
            <a:off x="6646847" y="4408410"/>
            <a:ext cx="1732008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</a:t>
            </a:r>
            <a:endParaRPr lang="id-ID" sz="11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F9645FF-3EA3-4E59-83B5-B92EA95EC2F6}"/>
              </a:ext>
            </a:extLst>
          </p:cNvPr>
          <p:cNvGrpSpPr/>
          <p:nvPr/>
        </p:nvGrpSpPr>
        <p:grpSpPr>
          <a:xfrm>
            <a:off x="7250259" y="5870498"/>
            <a:ext cx="199119" cy="199119"/>
            <a:chOff x="12097470" y="7200012"/>
            <a:chExt cx="495300" cy="495300"/>
          </a:xfrm>
        </p:grpSpPr>
        <p:sp>
          <p:nvSpPr>
            <p:cNvPr id="92" name="Freeform 85">
              <a:extLst>
                <a:ext uri="{FF2B5EF4-FFF2-40B4-BE49-F238E27FC236}">
                  <a16:creationId xmlns:a16="http://schemas.microsoft.com/office/drawing/2014/main" id="{5DEDB3EB-0A24-4D46-AEC6-BE52E31B5A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232137" y="7356848"/>
              <a:ext cx="225966" cy="18162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FA7E1EF4-B319-4AB2-A9A7-0400D1B9246C}"/>
                </a:ext>
              </a:extLst>
            </p:cNvPr>
            <p:cNvSpPr/>
            <p:nvPr/>
          </p:nvSpPr>
          <p:spPr>
            <a:xfrm>
              <a:off x="12097470" y="7200012"/>
              <a:ext cx="495300" cy="4953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AD5EDBB-5ADD-4AA8-804E-2BAB0BE6C336}"/>
              </a:ext>
            </a:extLst>
          </p:cNvPr>
          <p:cNvGrpSpPr/>
          <p:nvPr/>
        </p:nvGrpSpPr>
        <p:grpSpPr>
          <a:xfrm>
            <a:off x="7576328" y="5870498"/>
            <a:ext cx="199119" cy="199119"/>
            <a:chOff x="12898290" y="7257882"/>
            <a:chExt cx="379560" cy="379560"/>
          </a:xfrm>
        </p:grpSpPr>
        <p:sp>
          <p:nvSpPr>
            <p:cNvPr id="90" name="Freeform 75">
              <a:extLst>
                <a:ext uri="{FF2B5EF4-FFF2-40B4-BE49-F238E27FC236}">
                  <a16:creationId xmlns:a16="http://schemas.microsoft.com/office/drawing/2014/main" id="{DA365762-0D73-4893-A2A4-406202E63E5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42040" y="7362177"/>
              <a:ext cx="92061" cy="17097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28647CC-6B64-47E8-B0D5-97CA0501F15B}"/>
                </a:ext>
              </a:extLst>
            </p:cNvPr>
            <p:cNvSpPr/>
            <p:nvPr/>
          </p:nvSpPr>
          <p:spPr>
            <a:xfrm>
              <a:off x="12898290" y="7257882"/>
              <a:ext cx="379560" cy="37956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A1940D4-A6E9-4155-BF0E-BB9EC75F4D00}"/>
              </a:ext>
            </a:extLst>
          </p:cNvPr>
          <p:cNvGrpSpPr/>
          <p:nvPr/>
        </p:nvGrpSpPr>
        <p:grpSpPr>
          <a:xfrm>
            <a:off x="7902398" y="5870498"/>
            <a:ext cx="199119" cy="199119"/>
            <a:chOff x="13421600" y="7257882"/>
            <a:chExt cx="379560" cy="379560"/>
          </a:xfrm>
        </p:grpSpPr>
        <p:sp>
          <p:nvSpPr>
            <p:cNvPr id="88" name="Freeform 74">
              <a:extLst>
                <a:ext uri="{FF2B5EF4-FFF2-40B4-BE49-F238E27FC236}">
                  <a16:creationId xmlns:a16="http://schemas.microsoft.com/office/drawing/2014/main" id="{F6A5CA80-B19B-4F15-80F4-2E567DBEF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16515" y="7354045"/>
              <a:ext cx="189730" cy="187234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1A09E58-98DE-4C6D-815E-1541FA232720}"/>
                </a:ext>
              </a:extLst>
            </p:cNvPr>
            <p:cNvSpPr/>
            <p:nvPr/>
          </p:nvSpPr>
          <p:spPr>
            <a:xfrm>
              <a:off x="13421600" y="7257882"/>
              <a:ext cx="379560" cy="37956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2ECECAD-52FF-4B44-BA7A-D4BA49D47962}"/>
              </a:ext>
            </a:extLst>
          </p:cNvPr>
          <p:cNvGrpSpPr/>
          <p:nvPr/>
        </p:nvGrpSpPr>
        <p:grpSpPr>
          <a:xfrm>
            <a:off x="6924189" y="5870498"/>
            <a:ext cx="199119" cy="199119"/>
            <a:chOff x="11556938" y="7296986"/>
            <a:chExt cx="340456" cy="340456"/>
          </a:xfrm>
          <a:effectLst>
            <a:outerShdw blurRad="266700" dist="50800" dir="5400000" sx="70000" sy="70000" algn="t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6DAF592-4C32-4034-A5BC-CED9F7CE9DAA}"/>
                </a:ext>
              </a:extLst>
            </p:cNvPr>
            <p:cNvSpPr/>
            <p:nvPr/>
          </p:nvSpPr>
          <p:spPr>
            <a:xfrm>
              <a:off x="11556938" y="7296986"/>
              <a:ext cx="340456" cy="340456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FF7E2FC-7C3F-458E-B4BD-B990E70D7443}"/>
                </a:ext>
              </a:extLst>
            </p:cNvPr>
            <p:cNvGrpSpPr/>
            <p:nvPr/>
          </p:nvGrpSpPr>
          <p:grpSpPr>
            <a:xfrm>
              <a:off x="11643056" y="7383242"/>
              <a:ext cx="168220" cy="167945"/>
              <a:chOff x="910648" y="5598469"/>
              <a:chExt cx="730034" cy="728842"/>
            </a:xfrm>
            <a:solidFill>
              <a:schemeClr val="bg1"/>
            </a:solidFill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D6314C23-34AA-4B4B-912B-5EED98DA7CB3}"/>
                  </a:ext>
                </a:extLst>
              </p:cNvPr>
              <p:cNvGrpSpPr/>
              <p:nvPr/>
            </p:nvGrpSpPr>
            <p:grpSpPr>
              <a:xfrm>
                <a:off x="910648" y="5598469"/>
                <a:ext cx="730034" cy="728842"/>
                <a:chOff x="2110189" y="863994"/>
                <a:chExt cx="724256" cy="723073"/>
              </a:xfrm>
              <a:grpFill/>
            </p:grpSpPr>
            <p:sp>
              <p:nvSpPr>
                <p:cNvPr id="86" name="Freeform 5">
                  <a:extLst>
                    <a:ext uri="{FF2B5EF4-FFF2-40B4-BE49-F238E27FC236}">
                      <a16:creationId xmlns:a16="http://schemas.microsoft.com/office/drawing/2014/main" id="{3F9F265D-962C-40CC-A456-6AA8488DC0A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10189" y="863994"/>
                  <a:ext cx="724256" cy="723073"/>
                </a:xfrm>
                <a:custGeom>
                  <a:avLst/>
                  <a:gdLst>
                    <a:gd name="T0" fmla="*/ 1263 w 4293"/>
                    <a:gd name="T1" fmla="*/ 4274 h 4286"/>
                    <a:gd name="T2" fmla="*/ 919 w 4293"/>
                    <a:gd name="T3" fmla="*/ 4230 h 4286"/>
                    <a:gd name="T4" fmla="*/ 634 w 4293"/>
                    <a:gd name="T5" fmla="*/ 4126 h 4286"/>
                    <a:gd name="T6" fmla="*/ 360 w 4293"/>
                    <a:gd name="T7" fmla="*/ 3926 h 4286"/>
                    <a:gd name="T8" fmla="*/ 188 w 4293"/>
                    <a:gd name="T9" fmla="*/ 3702 h 4286"/>
                    <a:gd name="T10" fmla="*/ 74 w 4293"/>
                    <a:gd name="T11" fmla="*/ 3430 h 4286"/>
                    <a:gd name="T12" fmla="*/ 14 w 4293"/>
                    <a:gd name="T13" fmla="*/ 3027 h 4286"/>
                    <a:gd name="T14" fmla="*/ 0 w 4293"/>
                    <a:gd name="T15" fmla="*/ 2143 h 4286"/>
                    <a:gd name="T16" fmla="*/ 18 w 4293"/>
                    <a:gd name="T17" fmla="*/ 1183 h 4286"/>
                    <a:gd name="T18" fmla="*/ 92 w 4293"/>
                    <a:gd name="T19" fmla="*/ 796 h 4286"/>
                    <a:gd name="T20" fmla="*/ 216 w 4293"/>
                    <a:gd name="T21" fmla="*/ 536 h 4286"/>
                    <a:gd name="T22" fmla="*/ 404 w 4293"/>
                    <a:gd name="T23" fmla="*/ 318 h 4286"/>
                    <a:gd name="T24" fmla="*/ 686 w 4293"/>
                    <a:gd name="T25" fmla="*/ 134 h 4286"/>
                    <a:gd name="T26" fmla="*/ 981 w 4293"/>
                    <a:gd name="T27" fmla="*/ 44 h 4286"/>
                    <a:gd name="T28" fmla="*/ 1415 w 4293"/>
                    <a:gd name="T29" fmla="*/ 6 h 4286"/>
                    <a:gd name="T30" fmla="*/ 2722 w 4293"/>
                    <a:gd name="T31" fmla="*/ 2 h 4286"/>
                    <a:gd name="T32" fmla="*/ 3248 w 4293"/>
                    <a:gd name="T33" fmla="*/ 32 h 4286"/>
                    <a:gd name="T34" fmla="*/ 3552 w 4293"/>
                    <a:gd name="T35" fmla="*/ 112 h 4286"/>
                    <a:gd name="T36" fmla="*/ 3847 w 4293"/>
                    <a:gd name="T37" fmla="*/ 280 h 4286"/>
                    <a:gd name="T38" fmla="*/ 4045 w 4293"/>
                    <a:gd name="T39" fmla="*/ 490 h 4286"/>
                    <a:gd name="T40" fmla="*/ 4181 w 4293"/>
                    <a:gd name="T41" fmla="*/ 740 h 4286"/>
                    <a:gd name="T42" fmla="*/ 4269 w 4293"/>
                    <a:gd name="T43" fmla="*/ 1111 h 4286"/>
                    <a:gd name="T44" fmla="*/ 4293 w 4293"/>
                    <a:gd name="T45" fmla="*/ 1793 h 4286"/>
                    <a:gd name="T46" fmla="*/ 4281 w 4293"/>
                    <a:gd name="T47" fmla="*/ 3027 h 4286"/>
                    <a:gd name="T48" fmla="*/ 4237 w 4293"/>
                    <a:gd name="T49" fmla="*/ 3370 h 4286"/>
                    <a:gd name="T50" fmla="*/ 4133 w 4293"/>
                    <a:gd name="T51" fmla="*/ 3654 h 4286"/>
                    <a:gd name="T52" fmla="*/ 3933 w 4293"/>
                    <a:gd name="T53" fmla="*/ 3926 h 4286"/>
                    <a:gd name="T54" fmla="*/ 3709 w 4293"/>
                    <a:gd name="T55" fmla="*/ 4100 h 4286"/>
                    <a:gd name="T56" fmla="*/ 3436 w 4293"/>
                    <a:gd name="T57" fmla="*/ 4214 h 4286"/>
                    <a:gd name="T58" fmla="*/ 3032 w 4293"/>
                    <a:gd name="T59" fmla="*/ 4274 h 4286"/>
                    <a:gd name="T60" fmla="*/ 2148 w 4293"/>
                    <a:gd name="T61" fmla="*/ 4286 h 4286"/>
                    <a:gd name="T62" fmla="*/ 1281 w 4293"/>
                    <a:gd name="T63" fmla="*/ 400 h 4286"/>
                    <a:gd name="T64" fmla="*/ 987 w 4293"/>
                    <a:gd name="T65" fmla="*/ 440 h 4286"/>
                    <a:gd name="T66" fmla="*/ 813 w 4293"/>
                    <a:gd name="T67" fmla="*/ 504 h 4286"/>
                    <a:gd name="T68" fmla="*/ 634 w 4293"/>
                    <a:gd name="T69" fmla="*/ 634 h 4286"/>
                    <a:gd name="T70" fmla="*/ 522 w 4293"/>
                    <a:gd name="T71" fmla="*/ 778 h 4286"/>
                    <a:gd name="T72" fmla="*/ 452 w 4293"/>
                    <a:gd name="T73" fmla="*/ 944 h 4286"/>
                    <a:gd name="T74" fmla="*/ 400 w 4293"/>
                    <a:gd name="T75" fmla="*/ 1277 h 4286"/>
                    <a:gd name="T76" fmla="*/ 388 w 4293"/>
                    <a:gd name="T77" fmla="*/ 2143 h 4286"/>
                    <a:gd name="T78" fmla="*/ 406 w 4293"/>
                    <a:gd name="T79" fmla="*/ 3083 h 4286"/>
                    <a:gd name="T80" fmla="*/ 464 w 4293"/>
                    <a:gd name="T81" fmla="*/ 3376 h 4286"/>
                    <a:gd name="T82" fmla="*/ 542 w 4293"/>
                    <a:gd name="T83" fmla="*/ 3538 h 4286"/>
                    <a:gd name="T84" fmla="*/ 662 w 4293"/>
                    <a:gd name="T85" fmla="*/ 3680 h 4286"/>
                    <a:gd name="T86" fmla="*/ 847 w 4293"/>
                    <a:gd name="T87" fmla="*/ 3798 h 4286"/>
                    <a:gd name="T88" fmla="*/ 1031 w 4293"/>
                    <a:gd name="T89" fmla="*/ 3858 h 4286"/>
                    <a:gd name="T90" fmla="*/ 1431 w 4293"/>
                    <a:gd name="T91" fmla="*/ 3892 h 4286"/>
                    <a:gd name="T92" fmla="*/ 2712 w 4293"/>
                    <a:gd name="T93" fmla="*/ 3896 h 4286"/>
                    <a:gd name="T94" fmla="*/ 3212 w 4293"/>
                    <a:gd name="T95" fmla="*/ 3866 h 4286"/>
                    <a:gd name="T96" fmla="*/ 3412 w 4293"/>
                    <a:gd name="T97" fmla="*/ 3812 h 4286"/>
                    <a:gd name="T98" fmla="*/ 3603 w 4293"/>
                    <a:gd name="T99" fmla="*/ 3704 h 4286"/>
                    <a:gd name="T100" fmla="*/ 3733 w 4293"/>
                    <a:gd name="T101" fmla="*/ 3568 h 4286"/>
                    <a:gd name="T102" fmla="*/ 3819 w 4293"/>
                    <a:gd name="T103" fmla="*/ 3406 h 4286"/>
                    <a:gd name="T104" fmla="*/ 3881 w 4293"/>
                    <a:gd name="T105" fmla="*/ 3149 h 4286"/>
                    <a:gd name="T106" fmla="*/ 3905 w 4293"/>
                    <a:gd name="T107" fmla="*/ 2487 h 4286"/>
                    <a:gd name="T108" fmla="*/ 3893 w 4293"/>
                    <a:gd name="T109" fmla="*/ 1277 h 4286"/>
                    <a:gd name="T110" fmla="*/ 3853 w 4293"/>
                    <a:gd name="T111" fmla="*/ 984 h 4286"/>
                    <a:gd name="T112" fmla="*/ 3789 w 4293"/>
                    <a:gd name="T113" fmla="*/ 810 h 4286"/>
                    <a:gd name="T114" fmla="*/ 3659 w 4293"/>
                    <a:gd name="T115" fmla="*/ 634 h 4286"/>
                    <a:gd name="T116" fmla="*/ 3514 w 4293"/>
                    <a:gd name="T117" fmla="*/ 520 h 4286"/>
                    <a:gd name="T118" fmla="*/ 3348 w 4293"/>
                    <a:gd name="T119" fmla="*/ 450 h 4286"/>
                    <a:gd name="T120" fmla="*/ 3014 w 4293"/>
                    <a:gd name="T121" fmla="*/ 400 h 4286"/>
                    <a:gd name="T122" fmla="*/ 2148 w 4293"/>
                    <a:gd name="T123" fmla="*/ 386 h 4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293" h="4286">
                      <a:moveTo>
                        <a:pt x="2148" y="4286"/>
                      </a:moveTo>
                      <a:lnTo>
                        <a:pt x="2148" y="4286"/>
                      </a:lnTo>
                      <a:lnTo>
                        <a:pt x="1797" y="4286"/>
                      </a:lnTo>
                      <a:lnTo>
                        <a:pt x="1573" y="4284"/>
                      </a:lnTo>
                      <a:lnTo>
                        <a:pt x="1415" y="4280"/>
                      </a:lnTo>
                      <a:lnTo>
                        <a:pt x="1263" y="4274"/>
                      </a:lnTo>
                      <a:lnTo>
                        <a:pt x="1263" y="4274"/>
                      </a:lnTo>
                      <a:lnTo>
                        <a:pt x="1187" y="4270"/>
                      </a:lnTo>
                      <a:lnTo>
                        <a:pt x="1115" y="4262"/>
                      </a:lnTo>
                      <a:lnTo>
                        <a:pt x="1047" y="4254"/>
                      </a:lnTo>
                      <a:lnTo>
                        <a:pt x="981" y="4242"/>
                      </a:lnTo>
                      <a:lnTo>
                        <a:pt x="919" y="4230"/>
                      </a:lnTo>
                      <a:lnTo>
                        <a:pt x="859" y="4214"/>
                      </a:lnTo>
                      <a:lnTo>
                        <a:pt x="799" y="4196"/>
                      </a:lnTo>
                      <a:lnTo>
                        <a:pt x="741" y="4174"/>
                      </a:lnTo>
                      <a:lnTo>
                        <a:pt x="741" y="4174"/>
                      </a:lnTo>
                      <a:lnTo>
                        <a:pt x="686" y="4152"/>
                      </a:lnTo>
                      <a:lnTo>
                        <a:pt x="634" y="4126"/>
                      </a:lnTo>
                      <a:lnTo>
                        <a:pt x="584" y="4100"/>
                      </a:lnTo>
                      <a:lnTo>
                        <a:pt x="536" y="4070"/>
                      </a:lnTo>
                      <a:lnTo>
                        <a:pt x="492" y="4040"/>
                      </a:lnTo>
                      <a:lnTo>
                        <a:pt x="446" y="4004"/>
                      </a:lnTo>
                      <a:lnTo>
                        <a:pt x="404" y="3968"/>
                      </a:lnTo>
                      <a:lnTo>
                        <a:pt x="360" y="3926"/>
                      </a:lnTo>
                      <a:lnTo>
                        <a:pt x="360" y="3926"/>
                      </a:lnTo>
                      <a:lnTo>
                        <a:pt x="320" y="3884"/>
                      </a:lnTo>
                      <a:lnTo>
                        <a:pt x="282" y="3840"/>
                      </a:lnTo>
                      <a:lnTo>
                        <a:pt x="248" y="3796"/>
                      </a:lnTo>
                      <a:lnTo>
                        <a:pt x="216" y="3750"/>
                      </a:lnTo>
                      <a:lnTo>
                        <a:pt x="188" y="3702"/>
                      </a:lnTo>
                      <a:lnTo>
                        <a:pt x="160" y="3654"/>
                      </a:lnTo>
                      <a:lnTo>
                        <a:pt x="136" y="3602"/>
                      </a:lnTo>
                      <a:lnTo>
                        <a:pt x="114" y="3546"/>
                      </a:lnTo>
                      <a:lnTo>
                        <a:pt x="114" y="3546"/>
                      </a:lnTo>
                      <a:lnTo>
                        <a:pt x="92" y="3488"/>
                      </a:lnTo>
                      <a:lnTo>
                        <a:pt x="74" y="3430"/>
                      </a:lnTo>
                      <a:lnTo>
                        <a:pt x="58" y="3370"/>
                      </a:lnTo>
                      <a:lnTo>
                        <a:pt x="44" y="3306"/>
                      </a:lnTo>
                      <a:lnTo>
                        <a:pt x="34" y="3242"/>
                      </a:lnTo>
                      <a:lnTo>
                        <a:pt x="24" y="3175"/>
                      </a:lnTo>
                      <a:lnTo>
                        <a:pt x="18" y="3103"/>
                      </a:lnTo>
                      <a:lnTo>
                        <a:pt x="14" y="3027"/>
                      </a:lnTo>
                      <a:lnTo>
                        <a:pt x="14" y="3027"/>
                      </a:lnTo>
                      <a:lnTo>
                        <a:pt x="8" y="2873"/>
                      </a:lnTo>
                      <a:lnTo>
                        <a:pt x="4" y="2717"/>
                      </a:lnTo>
                      <a:lnTo>
                        <a:pt x="2" y="2493"/>
                      </a:lnTo>
                      <a:lnTo>
                        <a:pt x="0" y="2143"/>
                      </a:lnTo>
                      <a:lnTo>
                        <a:pt x="0" y="2143"/>
                      </a:lnTo>
                      <a:lnTo>
                        <a:pt x="2" y="1793"/>
                      </a:lnTo>
                      <a:lnTo>
                        <a:pt x="4" y="1569"/>
                      </a:lnTo>
                      <a:lnTo>
                        <a:pt x="8" y="1411"/>
                      </a:lnTo>
                      <a:lnTo>
                        <a:pt x="14" y="1259"/>
                      </a:lnTo>
                      <a:lnTo>
                        <a:pt x="14" y="1259"/>
                      </a:lnTo>
                      <a:lnTo>
                        <a:pt x="18" y="1183"/>
                      </a:lnTo>
                      <a:lnTo>
                        <a:pt x="24" y="1111"/>
                      </a:lnTo>
                      <a:lnTo>
                        <a:pt x="34" y="1044"/>
                      </a:lnTo>
                      <a:lnTo>
                        <a:pt x="44" y="980"/>
                      </a:lnTo>
                      <a:lnTo>
                        <a:pt x="58" y="916"/>
                      </a:lnTo>
                      <a:lnTo>
                        <a:pt x="74" y="856"/>
                      </a:lnTo>
                      <a:lnTo>
                        <a:pt x="92" y="796"/>
                      </a:lnTo>
                      <a:lnTo>
                        <a:pt x="114" y="740"/>
                      </a:lnTo>
                      <a:lnTo>
                        <a:pt x="114" y="740"/>
                      </a:lnTo>
                      <a:lnTo>
                        <a:pt x="136" y="684"/>
                      </a:lnTo>
                      <a:lnTo>
                        <a:pt x="160" y="632"/>
                      </a:lnTo>
                      <a:lnTo>
                        <a:pt x="188" y="582"/>
                      </a:lnTo>
                      <a:lnTo>
                        <a:pt x="216" y="536"/>
                      </a:lnTo>
                      <a:lnTo>
                        <a:pt x="248" y="490"/>
                      </a:lnTo>
                      <a:lnTo>
                        <a:pt x="282" y="444"/>
                      </a:lnTo>
                      <a:lnTo>
                        <a:pt x="320" y="402"/>
                      </a:lnTo>
                      <a:lnTo>
                        <a:pt x="360" y="360"/>
                      </a:lnTo>
                      <a:lnTo>
                        <a:pt x="360" y="360"/>
                      </a:lnTo>
                      <a:lnTo>
                        <a:pt x="404" y="318"/>
                      </a:lnTo>
                      <a:lnTo>
                        <a:pt x="446" y="280"/>
                      </a:lnTo>
                      <a:lnTo>
                        <a:pt x="492" y="246"/>
                      </a:lnTo>
                      <a:lnTo>
                        <a:pt x="536" y="214"/>
                      </a:lnTo>
                      <a:lnTo>
                        <a:pt x="584" y="186"/>
                      </a:lnTo>
                      <a:lnTo>
                        <a:pt x="634" y="158"/>
                      </a:lnTo>
                      <a:lnTo>
                        <a:pt x="686" y="134"/>
                      </a:lnTo>
                      <a:lnTo>
                        <a:pt x="741" y="112"/>
                      </a:lnTo>
                      <a:lnTo>
                        <a:pt x="741" y="112"/>
                      </a:lnTo>
                      <a:lnTo>
                        <a:pt x="799" y="90"/>
                      </a:lnTo>
                      <a:lnTo>
                        <a:pt x="859" y="72"/>
                      </a:lnTo>
                      <a:lnTo>
                        <a:pt x="919" y="56"/>
                      </a:lnTo>
                      <a:lnTo>
                        <a:pt x="981" y="44"/>
                      </a:lnTo>
                      <a:lnTo>
                        <a:pt x="1047" y="32"/>
                      </a:lnTo>
                      <a:lnTo>
                        <a:pt x="1115" y="24"/>
                      </a:lnTo>
                      <a:lnTo>
                        <a:pt x="1187" y="16"/>
                      </a:lnTo>
                      <a:lnTo>
                        <a:pt x="1263" y="12"/>
                      </a:lnTo>
                      <a:lnTo>
                        <a:pt x="1263" y="12"/>
                      </a:lnTo>
                      <a:lnTo>
                        <a:pt x="1415" y="6"/>
                      </a:lnTo>
                      <a:lnTo>
                        <a:pt x="1573" y="2"/>
                      </a:lnTo>
                      <a:lnTo>
                        <a:pt x="1795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498" y="0"/>
                      </a:lnTo>
                      <a:lnTo>
                        <a:pt x="2722" y="2"/>
                      </a:lnTo>
                      <a:lnTo>
                        <a:pt x="2878" y="6"/>
                      </a:lnTo>
                      <a:lnTo>
                        <a:pt x="3032" y="12"/>
                      </a:lnTo>
                      <a:lnTo>
                        <a:pt x="3032" y="12"/>
                      </a:lnTo>
                      <a:lnTo>
                        <a:pt x="3108" y="16"/>
                      </a:lnTo>
                      <a:lnTo>
                        <a:pt x="3178" y="24"/>
                      </a:lnTo>
                      <a:lnTo>
                        <a:pt x="3248" y="32"/>
                      </a:lnTo>
                      <a:lnTo>
                        <a:pt x="3312" y="44"/>
                      </a:lnTo>
                      <a:lnTo>
                        <a:pt x="3374" y="56"/>
                      </a:lnTo>
                      <a:lnTo>
                        <a:pt x="3436" y="72"/>
                      </a:lnTo>
                      <a:lnTo>
                        <a:pt x="3494" y="90"/>
                      </a:lnTo>
                      <a:lnTo>
                        <a:pt x="3552" y="112"/>
                      </a:lnTo>
                      <a:lnTo>
                        <a:pt x="3552" y="112"/>
                      </a:lnTo>
                      <a:lnTo>
                        <a:pt x="3609" y="134"/>
                      </a:lnTo>
                      <a:lnTo>
                        <a:pt x="3661" y="158"/>
                      </a:lnTo>
                      <a:lnTo>
                        <a:pt x="3709" y="186"/>
                      </a:lnTo>
                      <a:lnTo>
                        <a:pt x="3757" y="214"/>
                      </a:lnTo>
                      <a:lnTo>
                        <a:pt x="3803" y="246"/>
                      </a:lnTo>
                      <a:lnTo>
                        <a:pt x="3847" y="280"/>
                      </a:lnTo>
                      <a:lnTo>
                        <a:pt x="3891" y="318"/>
                      </a:lnTo>
                      <a:lnTo>
                        <a:pt x="3933" y="360"/>
                      </a:lnTo>
                      <a:lnTo>
                        <a:pt x="3933" y="360"/>
                      </a:lnTo>
                      <a:lnTo>
                        <a:pt x="3973" y="402"/>
                      </a:lnTo>
                      <a:lnTo>
                        <a:pt x="4011" y="444"/>
                      </a:lnTo>
                      <a:lnTo>
                        <a:pt x="4045" y="490"/>
                      </a:lnTo>
                      <a:lnTo>
                        <a:pt x="4077" y="536"/>
                      </a:lnTo>
                      <a:lnTo>
                        <a:pt x="4107" y="582"/>
                      </a:lnTo>
                      <a:lnTo>
                        <a:pt x="4133" y="632"/>
                      </a:lnTo>
                      <a:lnTo>
                        <a:pt x="4159" y="684"/>
                      </a:lnTo>
                      <a:lnTo>
                        <a:pt x="4181" y="740"/>
                      </a:lnTo>
                      <a:lnTo>
                        <a:pt x="4181" y="740"/>
                      </a:lnTo>
                      <a:lnTo>
                        <a:pt x="4201" y="796"/>
                      </a:lnTo>
                      <a:lnTo>
                        <a:pt x="4221" y="856"/>
                      </a:lnTo>
                      <a:lnTo>
                        <a:pt x="4237" y="916"/>
                      </a:lnTo>
                      <a:lnTo>
                        <a:pt x="4249" y="980"/>
                      </a:lnTo>
                      <a:lnTo>
                        <a:pt x="4261" y="1044"/>
                      </a:lnTo>
                      <a:lnTo>
                        <a:pt x="4269" y="1111"/>
                      </a:lnTo>
                      <a:lnTo>
                        <a:pt x="4275" y="1183"/>
                      </a:lnTo>
                      <a:lnTo>
                        <a:pt x="4281" y="1259"/>
                      </a:lnTo>
                      <a:lnTo>
                        <a:pt x="4281" y="1259"/>
                      </a:lnTo>
                      <a:lnTo>
                        <a:pt x="4287" y="1411"/>
                      </a:lnTo>
                      <a:lnTo>
                        <a:pt x="4291" y="1569"/>
                      </a:lnTo>
                      <a:lnTo>
                        <a:pt x="4293" y="1793"/>
                      </a:lnTo>
                      <a:lnTo>
                        <a:pt x="4293" y="2143"/>
                      </a:lnTo>
                      <a:lnTo>
                        <a:pt x="4293" y="2143"/>
                      </a:lnTo>
                      <a:lnTo>
                        <a:pt x="4293" y="2493"/>
                      </a:lnTo>
                      <a:lnTo>
                        <a:pt x="4291" y="2717"/>
                      </a:lnTo>
                      <a:lnTo>
                        <a:pt x="4287" y="2873"/>
                      </a:lnTo>
                      <a:lnTo>
                        <a:pt x="4281" y="3027"/>
                      </a:lnTo>
                      <a:lnTo>
                        <a:pt x="4281" y="3027"/>
                      </a:lnTo>
                      <a:lnTo>
                        <a:pt x="4275" y="3103"/>
                      </a:lnTo>
                      <a:lnTo>
                        <a:pt x="4269" y="3175"/>
                      </a:lnTo>
                      <a:lnTo>
                        <a:pt x="4261" y="3242"/>
                      </a:lnTo>
                      <a:lnTo>
                        <a:pt x="4249" y="3306"/>
                      </a:lnTo>
                      <a:lnTo>
                        <a:pt x="4237" y="3370"/>
                      </a:lnTo>
                      <a:lnTo>
                        <a:pt x="4221" y="3430"/>
                      </a:lnTo>
                      <a:lnTo>
                        <a:pt x="4201" y="3488"/>
                      </a:lnTo>
                      <a:lnTo>
                        <a:pt x="4181" y="3546"/>
                      </a:lnTo>
                      <a:lnTo>
                        <a:pt x="4181" y="3546"/>
                      </a:lnTo>
                      <a:lnTo>
                        <a:pt x="4159" y="3602"/>
                      </a:lnTo>
                      <a:lnTo>
                        <a:pt x="4133" y="3654"/>
                      </a:lnTo>
                      <a:lnTo>
                        <a:pt x="4107" y="3702"/>
                      </a:lnTo>
                      <a:lnTo>
                        <a:pt x="4077" y="3750"/>
                      </a:lnTo>
                      <a:lnTo>
                        <a:pt x="4045" y="3796"/>
                      </a:lnTo>
                      <a:lnTo>
                        <a:pt x="4011" y="3840"/>
                      </a:lnTo>
                      <a:lnTo>
                        <a:pt x="3975" y="3884"/>
                      </a:lnTo>
                      <a:lnTo>
                        <a:pt x="3933" y="3926"/>
                      </a:lnTo>
                      <a:lnTo>
                        <a:pt x="3933" y="3926"/>
                      </a:lnTo>
                      <a:lnTo>
                        <a:pt x="3891" y="3968"/>
                      </a:lnTo>
                      <a:lnTo>
                        <a:pt x="3847" y="4004"/>
                      </a:lnTo>
                      <a:lnTo>
                        <a:pt x="3803" y="4040"/>
                      </a:lnTo>
                      <a:lnTo>
                        <a:pt x="3757" y="4070"/>
                      </a:lnTo>
                      <a:lnTo>
                        <a:pt x="3709" y="4100"/>
                      </a:lnTo>
                      <a:lnTo>
                        <a:pt x="3661" y="4126"/>
                      </a:lnTo>
                      <a:lnTo>
                        <a:pt x="3609" y="4152"/>
                      </a:lnTo>
                      <a:lnTo>
                        <a:pt x="3552" y="4174"/>
                      </a:lnTo>
                      <a:lnTo>
                        <a:pt x="3552" y="4174"/>
                      </a:lnTo>
                      <a:lnTo>
                        <a:pt x="3494" y="4196"/>
                      </a:lnTo>
                      <a:lnTo>
                        <a:pt x="3436" y="4214"/>
                      </a:lnTo>
                      <a:lnTo>
                        <a:pt x="3374" y="4230"/>
                      </a:lnTo>
                      <a:lnTo>
                        <a:pt x="3312" y="4242"/>
                      </a:lnTo>
                      <a:lnTo>
                        <a:pt x="3248" y="4254"/>
                      </a:lnTo>
                      <a:lnTo>
                        <a:pt x="3178" y="4262"/>
                      </a:lnTo>
                      <a:lnTo>
                        <a:pt x="3108" y="4270"/>
                      </a:lnTo>
                      <a:lnTo>
                        <a:pt x="3032" y="4274"/>
                      </a:lnTo>
                      <a:lnTo>
                        <a:pt x="3032" y="4274"/>
                      </a:lnTo>
                      <a:lnTo>
                        <a:pt x="2878" y="4280"/>
                      </a:lnTo>
                      <a:lnTo>
                        <a:pt x="2722" y="4284"/>
                      </a:lnTo>
                      <a:lnTo>
                        <a:pt x="2498" y="4286"/>
                      </a:lnTo>
                      <a:lnTo>
                        <a:pt x="2148" y="4286"/>
                      </a:lnTo>
                      <a:lnTo>
                        <a:pt x="2148" y="4286"/>
                      </a:lnTo>
                      <a:close/>
                      <a:moveTo>
                        <a:pt x="2148" y="386"/>
                      </a:moveTo>
                      <a:lnTo>
                        <a:pt x="2148" y="386"/>
                      </a:lnTo>
                      <a:lnTo>
                        <a:pt x="1801" y="388"/>
                      </a:lnTo>
                      <a:lnTo>
                        <a:pt x="1583" y="388"/>
                      </a:lnTo>
                      <a:lnTo>
                        <a:pt x="1431" y="392"/>
                      </a:lnTo>
                      <a:lnTo>
                        <a:pt x="1281" y="400"/>
                      </a:lnTo>
                      <a:lnTo>
                        <a:pt x="1281" y="400"/>
                      </a:lnTo>
                      <a:lnTo>
                        <a:pt x="1207" y="404"/>
                      </a:lnTo>
                      <a:lnTo>
                        <a:pt x="1141" y="410"/>
                      </a:lnTo>
                      <a:lnTo>
                        <a:pt x="1083" y="418"/>
                      </a:lnTo>
                      <a:lnTo>
                        <a:pt x="1031" y="428"/>
                      </a:lnTo>
                      <a:lnTo>
                        <a:pt x="987" y="440"/>
                      </a:lnTo>
                      <a:lnTo>
                        <a:pt x="947" y="450"/>
                      </a:lnTo>
                      <a:lnTo>
                        <a:pt x="913" y="462"/>
                      </a:lnTo>
                      <a:lnTo>
                        <a:pt x="883" y="472"/>
                      </a:lnTo>
                      <a:lnTo>
                        <a:pt x="883" y="472"/>
                      </a:lnTo>
                      <a:lnTo>
                        <a:pt x="845" y="488"/>
                      </a:lnTo>
                      <a:lnTo>
                        <a:pt x="813" y="504"/>
                      </a:lnTo>
                      <a:lnTo>
                        <a:pt x="781" y="520"/>
                      </a:lnTo>
                      <a:lnTo>
                        <a:pt x="749" y="540"/>
                      </a:lnTo>
                      <a:lnTo>
                        <a:pt x="721" y="560"/>
                      </a:lnTo>
                      <a:lnTo>
                        <a:pt x="690" y="582"/>
                      </a:lnTo>
                      <a:lnTo>
                        <a:pt x="662" y="606"/>
                      </a:lnTo>
                      <a:lnTo>
                        <a:pt x="634" y="634"/>
                      </a:lnTo>
                      <a:lnTo>
                        <a:pt x="634" y="634"/>
                      </a:lnTo>
                      <a:lnTo>
                        <a:pt x="608" y="662"/>
                      </a:lnTo>
                      <a:lnTo>
                        <a:pt x="584" y="690"/>
                      </a:lnTo>
                      <a:lnTo>
                        <a:pt x="562" y="718"/>
                      </a:lnTo>
                      <a:lnTo>
                        <a:pt x="542" y="746"/>
                      </a:lnTo>
                      <a:lnTo>
                        <a:pt x="522" y="778"/>
                      </a:lnTo>
                      <a:lnTo>
                        <a:pt x="506" y="810"/>
                      </a:lnTo>
                      <a:lnTo>
                        <a:pt x="490" y="844"/>
                      </a:lnTo>
                      <a:lnTo>
                        <a:pt x="474" y="880"/>
                      </a:lnTo>
                      <a:lnTo>
                        <a:pt x="474" y="880"/>
                      </a:lnTo>
                      <a:lnTo>
                        <a:pt x="464" y="910"/>
                      </a:lnTo>
                      <a:lnTo>
                        <a:pt x="452" y="944"/>
                      </a:lnTo>
                      <a:lnTo>
                        <a:pt x="440" y="984"/>
                      </a:lnTo>
                      <a:lnTo>
                        <a:pt x="430" y="1028"/>
                      </a:lnTo>
                      <a:lnTo>
                        <a:pt x="420" y="1079"/>
                      </a:lnTo>
                      <a:lnTo>
                        <a:pt x="412" y="1137"/>
                      </a:lnTo>
                      <a:lnTo>
                        <a:pt x="406" y="1203"/>
                      </a:lnTo>
                      <a:lnTo>
                        <a:pt x="400" y="1277"/>
                      </a:lnTo>
                      <a:lnTo>
                        <a:pt x="400" y="1277"/>
                      </a:lnTo>
                      <a:lnTo>
                        <a:pt x="394" y="1427"/>
                      </a:lnTo>
                      <a:lnTo>
                        <a:pt x="390" y="1579"/>
                      </a:lnTo>
                      <a:lnTo>
                        <a:pt x="388" y="1797"/>
                      </a:lnTo>
                      <a:lnTo>
                        <a:pt x="388" y="2143"/>
                      </a:lnTo>
                      <a:lnTo>
                        <a:pt x="388" y="2143"/>
                      </a:lnTo>
                      <a:lnTo>
                        <a:pt x="388" y="2489"/>
                      </a:lnTo>
                      <a:lnTo>
                        <a:pt x="390" y="2707"/>
                      </a:lnTo>
                      <a:lnTo>
                        <a:pt x="394" y="2859"/>
                      </a:lnTo>
                      <a:lnTo>
                        <a:pt x="400" y="3009"/>
                      </a:lnTo>
                      <a:lnTo>
                        <a:pt x="400" y="3009"/>
                      </a:lnTo>
                      <a:lnTo>
                        <a:pt x="406" y="3083"/>
                      </a:lnTo>
                      <a:lnTo>
                        <a:pt x="412" y="3149"/>
                      </a:lnTo>
                      <a:lnTo>
                        <a:pt x="420" y="3207"/>
                      </a:lnTo>
                      <a:lnTo>
                        <a:pt x="430" y="3258"/>
                      </a:lnTo>
                      <a:lnTo>
                        <a:pt x="440" y="3302"/>
                      </a:lnTo>
                      <a:lnTo>
                        <a:pt x="452" y="3342"/>
                      </a:lnTo>
                      <a:lnTo>
                        <a:pt x="464" y="3376"/>
                      </a:lnTo>
                      <a:lnTo>
                        <a:pt x="474" y="3406"/>
                      </a:lnTo>
                      <a:lnTo>
                        <a:pt x="474" y="3406"/>
                      </a:lnTo>
                      <a:lnTo>
                        <a:pt x="490" y="3442"/>
                      </a:lnTo>
                      <a:lnTo>
                        <a:pt x="506" y="3476"/>
                      </a:lnTo>
                      <a:lnTo>
                        <a:pt x="522" y="3508"/>
                      </a:lnTo>
                      <a:lnTo>
                        <a:pt x="542" y="3538"/>
                      </a:lnTo>
                      <a:lnTo>
                        <a:pt x="562" y="3568"/>
                      </a:lnTo>
                      <a:lnTo>
                        <a:pt x="584" y="3596"/>
                      </a:lnTo>
                      <a:lnTo>
                        <a:pt x="608" y="3624"/>
                      </a:lnTo>
                      <a:lnTo>
                        <a:pt x="634" y="3652"/>
                      </a:lnTo>
                      <a:lnTo>
                        <a:pt x="634" y="3652"/>
                      </a:lnTo>
                      <a:lnTo>
                        <a:pt x="662" y="3680"/>
                      </a:lnTo>
                      <a:lnTo>
                        <a:pt x="690" y="3704"/>
                      </a:lnTo>
                      <a:lnTo>
                        <a:pt x="721" y="3726"/>
                      </a:lnTo>
                      <a:lnTo>
                        <a:pt x="749" y="3746"/>
                      </a:lnTo>
                      <a:lnTo>
                        <a:pt x="781" y="3764"/>
                      </a:lnTo>
                      <a:lnTo>
                        <a:pt x="813" y="3782"/>
                      </a:lnTo>
                      <a:lnTo>
                        <a:pt x="847" y="3798"/>
                      </a:lnTo>
                      <a:lnTo>
                        <a:pt x="883" y="3812"/>
                      </a:lnTo>
                      <a:lnTo>
                        <a:pt x="883" y="3812"/>
                      </a:lnTo>
                      <a:lnTo>
                        <a:pt x="913" y="3824"/>
                      </a:lnTo>
                      <a:lnTo>
                        <a:pt x="947" y="3836"/>
                      </a:lnTo>
                      <a:lnTo>
                        <a:pt x="987" y="3846"/>
                      </a:lnTo>
                      <a:lnTo>
                        <a:pt x="1031" y="3858"/>
                      </a:lnTo>
                      <a:lnTo>
                        <a:pt x="1083" y="3866"/>
                      </a:lnTo>
                      <a:lnTo>
                        <a:pt x="1141" y="3876"/>
                      </a:lnTo>
                      <a:lnTo>
                        <a:pt x="1207" y="3882"/>
                      </a:lnTo>
                      <a:lnTo>
                        <a:pt x="1281" y="3886"/>
                      </a:lnTo>
                      <a:lnTo>
                        <a:pt x="1281" y="3886"/>
                      </a:lnTo>
                      <a:lnTo>
                        <a:pt x="1431" y="3892"/>
                      </a:lnTo>
                      <a:lnTo>
                        <a:pt x="1583" y="3896"/>
                      </a:lnTo>
                      <a:lnTo>
                        <a:pt x="1801" y="3898"/>
                      </a:lnTo>
                      <a:lnTo>
                        <a:pt x="2148" y="3900"/>
                      </a:lnTo>
                      <a:lnTo>
                        <a:pt x="2148" y="3900"/>
                      </a:lnTo>
                      <a:lnTo>
                        <a:pt x="2492" y="3898"/>
                      </a:lnTo>
                      <a:lnTo>
                        <a:pt x="2712" y="3896"/>
                      </a:lnTo>
                      <a:lnTo>
                        <a:pt x="2864" y="3892"/>
                      </a:lnTo>
                      <a:lnTo>
                        <a:pt x="3014" y="3886"/>
                      </a:lnTo>
                      <a:lnTo>
                        <a:pt x="3014" y="3886"/>
                      </a:lnTo>
                      <a:lnTo>
                        <a:pt x="3088" y="3882"/>
                      </a:lnTo>
                      <a:lnTo>
                        <a:pt x="3154" y="3876"/>
                      </a:lnTo>
                      <a:lnTo>
                        <a:pt x="3212" y="3866"/>
                      </a:lnTo>
                      <a:lnTo>
                        <a:pt x="3264" y="3858"/>
                      </a:lnTo>
                      <a:lnTo>
                        <a:pt x="3308" y="3846"/>
                      </a:lnTo>
                      <a:lnTo>
                        <a:pt x="3348" y="3836"/>
                      </a:lnTo>
                      <a:lnTo>
                        <a:pt x="3382" y="3824"/>
                      </a:lnTo>
                      <a:lnTo>
                        <a:pt x="3412" y="3812"/>
                      </a:lnTo>
                      <a:lnTo>
                        <a:pt x="3412" y="3812"/>
                      </a:lnTo>
                      <a:lnTo>
                        <a:pt x="3448" y="3798"/>
                      </a:lnTo>
                      <a:lnTo>
                        <a:pt x="3482" y="3782"/>
                      </a:lnTo>
                      <a:lnTo>
                        <a:pt x="3514" y="3764"/>
                      </a:lnTo>
                      <a:lnTo>
                        <a:pt x="3544" y="3746"/>
                      </a:lnTo>
                      <a:lnTo>
                        <a:pt x="3574" y="3726"/>
                      </a:lnTo>
                      <a:lnTo>
                        <a:pt x="3603" y="3704"/>
                      </a:lnTo>
                      <a:lnTo>
                        <a:pt x="3631" y="3680"/>
                      </a:lnTo>
                      <a:lnTo>
                        <a:pt x="3659" y="3652"/>
                      </a:lnTo>
                      <a:lnTo>
                        <a:pt x="3659" y="3652"/>
                      </a:lnTo>
                      <a:lnTo>
                        <a:pt x="3687" y="3624"/>
                      </a:lnTo>
                      <a:lnTo>
                        <a:pt x="3711" y="3596"/>
                      </a:lnTo>
                      <a:lnTo>
                        <a:pt x="3733" y="3568"/>
                      </a:lnTo>
                      <a:lnTo>
                        <a:pt x="3753" y="3538"/>
                      </a:lnTo>
                      <a:lnTo>
                        <a:pt x="3771" y="3508"/>
                      </a:lnTo>
                      <a:lnTo>
                        <a:pt x="3789" y="3476"/>
                      </a:lnTo>
                      <a:lnTo>
                        <a:pt x="3805" y="3442"/>
                      </a:lnTo>
                      <a:lnTo>
                        <a:pt x="3819" y="3406"/>
                      </a:lnTo>
                      <a:lnTo>
                        <a:pt x="3819" y="3406"/>
                      </a:lnTo>
                      <a:lnTo>
                        <a:pt x="3831" y="3376"/>
                      </a:lnTo>
                      <a:lnTo>
                        <a:pt x="3843" y="3342"/>
                      </a:lnTo>
                      <a:lnTo>
                        <a:pt x="3853" y="3302"/>
                      </a:lnTo>
                      <a:lnTo>
                        <a:pt x="3863" y="3258"/>
                      </a:lnTo>
                      <a:lnTo>
                        <a:pt x="3873" y="3207"/>
                      </a:lnTo>
                      <a:lnTo>
                        <a:pt x="3881" y="3149"/>
                      </a:lnTo>
                      <a:lnTo>
                        <a:pt x="3889" y="3083"/>
                      </a:lnTo>
                      <a:lnTo>
                        <a:pt x="3893" y="3009"/>
                      </a:lnTo>
                      <a:lnTo>
                        <a:pt x="3893" y="3009"/>
                      </a:lnTo>
                      <a:lnTo>
                        <a:pt x="3899" y="2859"/>
                      </a:lnTo>
                      <a:lnTo>
                        <a:pt x="3903" y="2705"/>
                      </a:lnTo>
                      <a:lnTo>
                        <a:pt x="3905" y="2487"/>
                      </a:lnTo>
                      <a:lnTo>
                        <a:pt x="3905" y="2143"/>
                      </a:lnTo>
                      <a:lnTo>
                        <a:pt x="3905" y="2143"/>
                      </a:lnTo>
                      <a:lnTo>
                        <a:pt x="3905" y="1797"/>
                      </a:lnTo>
                      <a:lnTo>
                        <a:pt x="3903" y="1579"/>
                      </a:lnTo>
                      <a:lnTo>
                        <a:pt x="3899" y="1427"/>
                      </a:lnTo>
                      <a:lnTo>
                        <a:pt x="3893" y="1277"/>
                      </a:lnTo>
                      <a:lnTo>
                        <a:pt x="3893" y="1277"/>
                      </a:lnTo>
                      <a:lnTo>
                        <a:pt x="3889" y="1203"/>
                      </a:lnTo>
                      <a:lnTo>
                        <a:pt x="3881" y="1137"/>
                      </a:lnTo>
                      <a:lnTo>
                        <a:pt x="3873" y="1079"/>
                      </a:lnTo>
                      <a:lnTo>
                        <a:pt x="3863" y="1028"/>
                      </a:lnTo>
                      <a:lnTo>
                        <a:pt x="3853" y="984"/>
                      </a:lnTo>
                      <a:lnTo>
                        <a:pt x="3843" y="944"/>
                      </a:lnTo>
                      <a:lnTo>
                        <a:pt x="3831" y="910"/>
                      </a:lnTo>
                      <a:lnTo>
                        <a:pt x="3819" y="880"/>
                      </a:lnTo>
                      <a:lnTo>
                        <a:pt x="3819" y="880"/>
                      </a:lnTo>
                      <a:lnTo>
                        <a:pt x="3805" y="844"/>
                      </a:lnTo>
                      <a:lnTo>
                        <a:pt x="3789" y="810"/>
                      </a:lnTo>
                      <a:lnTo>
                        <a:pt x="3771" y="778"/>
                      </a:lnTo>
                      <a:lnTo>
                        <a:pt x="3753" y="746"/>
                      </a:lnTo>
                      <a:lnTo>
                        <a:pt x="3733" y="718"/>
                      </a:lnTo>
                      <a:lnTo>
                        <a:pt x="3711" y="690"/>
                      </a:lnTo>
                      <a:lnTo>
                        <a:pt x="3687" y="662"/>
                      </a:lnTo>
                      <a:lnTo>
                        <a:pt x="3659" y="634"/>
                      </a:lnTo>
                      <a:lnTo>
                        <a:pt x="3659" y="634"/>
                      </a:lnTo>
                      <a:lnTo>
                        <a:pt x="3631" y="606"/>
                      </a:lnTo>
                      <a:lnTo>
                        <a:pt x="3603" y="582"/>
                      </a:lnTo>
                      <a:lnTo>
                        <a:pt x="3574" y="560"/>
                      </a:lnTo>
                      <a:lnTo>
                        <a:pt x="3544" y="540"/>
                      </a:lnTo>
                      <a:lnTo>
                        <a:pt x="3514" y="520"/>
                      </a:lnTo>
                      <a:lnTo>
                        <a:pt x="3482" y="504"/>
                      </a:lnTo>
                      <a:lnTo>
                        <a:pt x="3448" y="488"/>
                      </a:lnTo>
                      <a:lnTo>
                        <a:pt x="3412" y="472"/>
                      </a:lnTo>
                      <a:lnTo>
                        <a:pt x="3412" y="472"/>
                      </a:lnTo>
                      <a:lnTo>
                        <a:pt x="3382" y="462"/>
                      </a:lnTo>
                      <a:lnTo>
                        <a:pt x="3348" y="450"/>
                      </a:lnTo>
                      <a:lnTo>
                        <a:pt x="3308" y="440"/>
                      </a:lnTo>
                      <a:lnTo>
                        <a:pt x="3264" y="428"/>
                      </a:lnTo>
                      <a:lnTo>
                        <a:pt x="3212" y="418"/>
                      </a:lnTo>
                      <a:lnTo>
                        <a:pt x="3154" y="410"/>
                      </a:lnTo>
                      <a:lnTo>
                        <a:pt x="3088" y="404"/>
                      </a:lnTo>
                      <a:lnTo>
                        <a:pt x="3014" y="400"/>
                      </a:lnTo>
                      <a:lnTo>
                        <a:pt x="3014" y="400"/>
                      </a:lnTo>
                      <a:lnTo>
                        <a:pt x="2864" y="392"/>
                      </a:lnTo>
                      <a:lnTo>
                        <a:pt x="2712" y="388"/>
                      </a:lnTo>
                      <a:lnTo>
                        <a:pt x="2492" y="388"/>
                      </a:lnTo>
                      <a:lnTo>
                        <a:pt x="2148" y="386"/>
                      </a:lnTo>
                      <a:lnTo>
                        <a:pt x="2148" y="3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87" name="Freeform 10">
                  <a:extLst>
                    <a:ext uri="{FF2B5EF4-FFF2-40B4-BE49-F238E27FC236}">
                      <a16:creationId xmlns:a16="http://schemas.microsoft.com/office/drawing/2014/main" id="{0F6B0686-E2EB-4536-BDAA-6B165C4973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2044" y="989172"/>
                  <a:ext cx="87052" cy="86546"/>
                </a:xfrm>
                <a:custGeom>
                  <a:avLst/>
                  <a:gdLst>
                    <a:gd name="T0" fmla="*/ 516 w 516"/>
                    <a:gd name="T1" fmla="*/ 258 h 513"/>
                    <a:gd name="T2" fmla="*/ 510 w 516"/>
                    <a:gd name="T3" fmla="*/ 310 h 513"/>
                    <a:gd name="T4" fmla="*/ 496 w 516"/>
                    <a:gd name="T5" fmla="*/ 357 h 513"/>
                    <a:gd name="T6" fmla="*/ 472 w 516"/>
                    <a:gd name="T7" fmla="*/ 401 h 513"/>
                    <a:gd name="T8" fmla="*/ 440 w 516"/>
                    <a:gd name="T9" fmla="*/ 439 h 513"/>
                    <a:gd name="T10" fmla="*/ 402 w 516"/>
                    <a:gd name="T11" fmla="*/ 469 h 513"/>
                    <a:gd name="T12" fmla="*/ 358 w 516"/>
                    <a:gd name="T13" fmla="*/ 493 h 513"/>
                    <a:gd name="T14" fmla="*/ 310 w 516"/>
                    <a:gd name="T15" fmla="*/ 509 h 513"/>
                    <a:gd name="T16" fmla="*/ 258 w 516"/>
                    <a:gd name="T17" fmla="*/ 513 h 513"/>
                    <a:gd name="T18" fmla="*/ 232 w 516"/>
                    <a:gd name="T19" fmla="*/ 513 h 513"/>
                    <a:gd name="T20" fmla="*/ 182 w 516"/>
                    <a:gd name="T21" fmla="*/ 501 h 513"/>
                    <a:gd name="T22" fmla="*/ 136 w 516"/>
                    <a:gd name="T23" fmla="*/ 483 h 513"/>
                    <a:gd name="T24" fmla="*/ 94 w 516"/>
                    <a:gd name="T25" fmla="*/ 455 h 513"/>
                    <a:gd name="T26" fmla="*/ 60 w 516"/>
                    <a:gd name="T27" fmla="*/ 419 h 513"/>
                    <a:gd name="T28" fmla="*/ 32 w 516"/>
                    <a:gd name="T29" fmla="*/ 379 h 513"/>
                    <a:gd name="T30" fmla="*/ 12 w 516"/>
                    <a:gd name="T31" fmla="*/ 333 h 513"/>
                    <a:gd name="T32" fmla="*/ 2 w 516"/>
                    <a:gd name="T33" fmla="*/ 284 h 513"/>
                    <a:gd name="T34" fmla="*/ 0 w 516"/>
                    <a:gd name="T35" fmla="*/ 258 h 513"/>
                    <a:gd name="T36" fmla="*/ 6 w 516"/>
                    <a:gd name="T37" fmla="*/ 206 h 513"/>
                    <a:gd name="T38" fmla="*/ 22 w 516"/>
                    <a:gd name="T39" fmla="*/ 158 h 513"/>
                    <a:gd name="T40" fmla="*/ 44 w 516"/>
                    <a:gd name="T41" fmla="*/ 114 h 513"/>
                    <a:gd name="T42" fmla="*/ 76 w 516"/>
                    <a:gd name="T43" fmla="*/ 76 h 513"/>
                    <a:gd name="T44" fmla="*/ 114 w 516"/>
                    <a:gd name="T45" fmla="*/ 44 h 513"/>
                    <a:gd name="T46" fmla="*/ 158 w 516"/>
                    <a:gd name="T47" fmla="*/ 20 h 513"/>
                    <a:gd name="T48" fmla="*/ 206 w 516"/>
                    <a:gd name="T49" fmla="*/ 6 h 513"/>
                    <a:gd name="T50" fmla="*/ 258 w 516"/>
                    <a:gd name="T51" fmla="*/ 0 h 513"/>
                    <a:gd name="T52" fmla="*/ 284 w 516"/>
                    <a:gd name="T53" fmla="*/ 2 h 513"/>
                    <a:gd name="T54" fmla="*/ 334 w 516"/>
                    <a:gd name="T55" fmla="*/ 12 h 513"/>
                    <a:gd name="T56" fmla="*/ 380 w 516"/>
                    <a:gd name="T57" fmla="*/ 30 h 513"/>
                    <a:gd name="T58" fmla="*/ 422 w 516"/>
                    <a:gd name="T59" fmla="*/ 58 h 513"/>
                    <a:gd name="T60" fmla="*/ 456 w 516"/>
                    <a:gd name="T61" fmla="*/ 94 h 513"/>
                    <a:gd name="T62" fmla="*/ 484 w 516"/>
                    <a:gd name="T63" fmla="*/ 134 h 513"/>
                    <a:gd name="T64" fmla="*/ 504 w 516"/>
                    <a:gd name="T65" fmla="*/ 180 h 513"/>
                    <a:gd name="T66" fmla="*/ 514 w 516"/>
                    <a:gd name="T67" fmla="*/ 23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16" h="513">
                      <a:moveTo>
                        <a:pt x="516" y="258"/>
                      </a:moveTo>
                      <a:lnTo>
                        <a:pt x="516" y="258"/>
                      </a:lnTo>
                      <a:lnTo>
                        <a:pt x="514" y="284"/>
                      </a:lnTo>
                      <a:lnTo>
                        <a:pt x="510" y="310"/>
                      </a:lnTo>
                      <a:lnTo>
                        <a:pt x="504" y="333"/>
                      </a:lnTo>
                      <a:lnTo>
                        <a:pt x="496" y="357"/>
                      </a:lnTo>
                      <a:lnTo>
                        <a:pt x="484" y="379"/>
                      </a:lnTo>
                      <a:lnTo>
                        <a:pt x="472" y="401"/>
                      </a:lnTo>
                      <a:lnTo>
                        <a:pt x="456" y="419"/>
                      </a:lnTo>
                      <a:lnTo>
                        <a:pt x="440" y="439"/>
                      </a:lnTo>
                      <a:lnTo>
                        <a:pt x="422" y="455"/>
                      </a:lnTo>
                      <a:lnTo>
                        <a:pt x="402" y="469"/>
                      </a:lnTo>
                      <a:lnTo>
                        <a:pt x="380" y="483"/>
                      </a:lnTo>
                      <a:lnTo>
                        <a:pt x="358" y="493"/>
                      </a:lnTo>
                      <a:lnTo>
                        <a:pt x="334" y="501"/>
                      </a:lnTo>
                      <a:lnTo>
                        <a:pt x="310" y="509"/>
                      </a:lnTo>
                      <a:lnTo>
                        <a:pt x="284" y="513"/>
                      </a:lnTo>
                      <a:lnTo>
                        <a:pt x="258" y="513"/>
                      </a:lnTo>
                      <a:lnTo>
                        <a:pt x="258" y="513"/>
                      </a:lnTo>
                      <a:lnTo>
                        <a:pt x="232" y="513"/>
                      </a:lnTo>
                      <a:lnTo>
                        <a:pt x="206" y="509"/>
                      </a:lnTo>
                      <a:lnTo>
                        <a:pt x="182" y="501"/>
                      </a:lnTo>
                      <a:lnTo>
                        <a:pt x="158" y="493"/>
                      </a:lnTo>
                      <a:lnTo>
                        <a:pt x="136" y="483"/>
                      </a:lnTo>
                      <a:lnTo>
                        <a:pt x="114" y="469"/>
                      </a:lnTo>
                      <a:lnTo>
                        <a:pt x="94" y="455"/>
                      </a:lnTo>
                      <a:lnTo>
                        <a:pt x="76" y="439"/>
                      </a:lnTo>
                      <a:lnTo>
                        <a:pt x="60" y="419"/>
                      </a:lnTo>
                      <a:lnTo>
                        <a:pt x="44" y="401"/>
                      </a:lnTo>
                      <a:lnTo>
                        <a:pt x="32" y="379"/>
                      </a:lnTo>
                      <a:lnTo>
                        <a:pt x="22" y="357"/>
                      </a:lnTo>
                      <a:lnTo>
                        <a:pt x="12" y="333"/>
                      </a:lnTo>
                      <a:lnTo>
                        <a:pt x="6" y="310"/>
                      </a:lnTo>
                      <a:lnTo>
                        <a:pt x="2" y="284"/>
                      </a:lnTo>
                      <a:lnTo>
                        <a:pt x="0" y="258"/>
                      </a:lnTo>
                      <a:lnTo>
                        <a:pt x="0" y="258"/>
                      </a:lnTo>
                      <a:lnTo>
                        <a:pt x="2" y="230"/>
                      </a:lnTo>
                      <a:lnTo>
                        <a:pt x="6" y="206"/>
                      </a:lnTo>
                      <a:lnTo>
                        <a:pt x="12" y="180"/>
                      </a:lnTo>
                      <a:lnTo>
                        <a:pt x="22" y="158"/>
                      </a:lnTo>
                      <a:lnTo>
                        <a:pt x="32" y="134"/>
                      </a:lnTo>
                      <a:lnTo>
                        <a:pt x="44" y="114"/>
                      </a:lnTo>
                      <a:lnTo>
                        <a:pt x="60" y="94"/>
                      </a:lnTo>
                      <a:lnTo>
                        <a:pt x="76" y="76"/>
                      </a:lnTo>
                      <a:lnTo>
                        <a:pt x="94" y="58"/>
                      </a:lnTo>
                      <a:lnTo>
                        <a:pt x="114" y="44"/>
                      </a:lnTo>
                      <a:lnTo>
                        <a:pt x="136" y="30"/>
                      </a:lnTo>
                      <a:lnTo>
                        <a:pt x="158" y="20"/>
                      </a:lnTo>
                      <a:lnTo>
                        <a:pt x="182" y="12"/>
                      </a:lnTo>
                      <a:lnTo>
                        <a:pt x="206" y="6"/>
                      </a:lnTo>
                      <a:lnTo>
                        <a:pt x="232" y="2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84" y="2"/>
                      </a:lnTo>
                      <a:lnTo>
                        <a:pt x="310" y="6"/>
                      </a:lnTo>
                      <a:lnTo>
                        <a:pt x="334" y="12"/>
                      </a:lnTo>
                      <a:lnTo>
                        <a:pt x="358" y="20"/>
                      </a:lnTo>
                      <a:lnTo>
                        <a:pt x="380" y="30"/>
                      </a:lnTo>
                      <a:lnTo>
                        <a:pt x="402" y="44"/>
                      </a:lnTo>
                      <a:lnTo>
                        <a:pt x="422" y="58"/>
                      </a:lnTo>
                      <a:lnTo>
                        <a:pt x="440" y="76"/>
                      </a:lnTo>
                      <a:lnTo>
                        <a:pt x="456" y="94"/>
                      </a:lnTo>
                      <a:lnTo>
                        <a:pt x="472" y="114"/>
                      </a:lnTo>
                      <a:lnTo>
                        <a:pt x="484" y="134"/>
                      </a:lnTo>
                      <a:lnTo>
                        <a:pt x="496" y="158"/>
                      </a:lnTo>
                      <a:lnTo>
                        <a:pt x="504" y="180"/>
                      </a:lnTo>
                      <a:lnTo>
                        <a:pt x="510" y="206"/>
                      </a:lnTo>
                      <a:lnTo>
                        <a:pt x="514" y="230"/>
                      </a:lnTo>
                      <a:lnTo>
                        <a:pt x="516" y="258"/>
                      </a:ln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22D1514-FCC5-4DC3-875A-4B5F9A591F90}"/>
                  </a:ext>
                </a:extLst>
              </p:cNvPr>
              <p:cNvSpPr/>
              <p:nvPr/>
            </p:nvSpPr>
            <p:spPr>
              <a:xfrm>
                <a:off x="1101879" y="5789104"/>
                <a:ext cx="358205" cy="358205"/>
              </a:xfrm>
              <a:custGeom>
                <a:avLst/>
                <a:gdLst>
                  <a:gd name="connsiteX0" fmla="*/ 152792 w 305584"/>
                  <a:gd name="connsiteY0" fmla="*/ 59791 h 305584"/>
                  <a:gd name="connsiteX1" fmla="*/ 59791 w 305584"/>
                  <a:gd name="connsiteY1" fmla="*/ 152790 h 305584"/>
                  <a:gd name="connsiteX2" fmla="*/ 152792 w 305584"/>
                  <a:gd name="connsiteY2" fmla="*/ 245789 h 305584"/>
                  <a:gd name="connsiteX3" fmla="*/ 245793 w 305584"/>
                  <a:gd name="connsiteY3" fmla="*/ 152790 h 305584"/>
                  <a:gd name="connsiteX4" fmla="*/ 152792 w 305584"/>
                  <a:gd name="connsiteY4" fmla="*/ 59791 h 305584"/>
                  <a:gd name="connsiteX5" fmla="*/ 152792 w 305584"/>
                  <a:gd name="connsiteY5" fmla="*/ 0 h 305584"/>
                  <a:gd name="connsiteX6" fmla="*/ 305584 w 305584"/>
                  <a:gd name="connsiteY6" fmla="*/ 152792 h 305584"/>
                  <a:gd name="connsiteX7" fmla="*/ 152792 w 305584"/>
                  <a:gd name="connsiteY7" fmla="*/ 305584 h 305584"/>
                  <a:gd name="connsiteX8" fmla="*/ 0 w 305584"/>
                  <a:gd name="connsiteY8" fmla="*/ 152792 h 305584"/>
                  <a:gd name="connsiteX9" fmla="*/ 152792 w 305584"/>
                  <a:gd name="connsiteY9" fmla="*/ 0 h 30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5584" h="305584">
                    <a:moveTo>
                      <a:pt x="152792" y="59791"/>
                    </a:moveTo>
                    <a:cubicBezTo>
                      <a:pt x="101429" y="59791"/>
                      <a:pt x="59791" y="101428"/>
                      <a:pt x="59791" y="152790"/>
                    </a:cubicBezTo>
                    <a:cubicBezTo>
                      <a:pt x="59791" y="204152"/>
                      <a:pt x="101429" y="245789"/>
                      <a:pt x="152792" y="245789"/>
                    </a:cubicBezTo>
                    <a:cubicBezTo>
                      <a:pt x="204155" y="245789"/>
                      <a:pt x="245793" y="204152"/>
                      <a:pt x="245793" y="152790"/>
                    </a:cubicBezTo>
                    <a:cubicBezTo>
                      <a:pt x="245793" y="101428"/>
                      <a:pt x="204155" y="59791"/>
                      <a:pt x="152792" y="59791"/>
                    </a:cubicBezTo>
                    <a:close/>
                    <a:moveTo>
                      <a:pt x="152792" y="0"/>
                    </a:moveTo>
                    <a:cubicBezTo>
                      <a:pt x="237177" y="0"/>
                      <a:pt x="305584" y="68407"/>
                      <a:pt x="305584" y="152792"/>
                    </a:cubicBezTo>
                    <a:cubicBezTo>
                      <a:pt x="305584" y="237177"/>
                      <a:pt x="237177" y="305584"/>
                      <a:pt x="152792" y="305584"/>
                    </a:cubicBezTo>
                    <a:cubicBezTo>
                      <a:pt x="68407" y="305584"/>
                      <a:pt x="0" y="237177"/>
                      <a:pt x="0" y="152792"/>
                    </a:cubicBezTo>
                    <a:cubicBezTo>
                      <a:pt x="0" y="68407"/>
                      <a:pt x="68407" y="0"/>
                      <a:pt x="152792" y="0"/>
                    </a:cubicBez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886AADA-5246-40E1-8BF3-66AB88DAD701}"/>
              </a:ext>
            </a:extLst>
          </p:cNvPr>
          <p:cNvSpPr/>
          <p:nvPr/>
        </p:nvSpPr>
        <p:spPr>
          <a:xfrm rot="5400000">
            <a:off x="8463762" y="3253195"/>
            <a:ext cx="3765586" cy="2447118"/>
          </a:xfrm>
          <a:prstGeom prst="roundRect">
            <a:avLst>
              <a:gd name="adj" fmla="val 3238"/>
            </a:avLst>
          </a:prstGeom>
          <a:solidFill>
            <a:schemeClr val="bg1"/>
          </a:solidFill>
          <a:ln>
            <a:noFill/>
          </a:ln>
          <a:effectLst>
            <a:outerShdw blurRad="1270000" dist="825500" dir="5400000" sx="90000" sy="9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2392B084-69A9-4FCF-BFA7-9D9E9D1011B7}"/>
              </a:ext>
            </a:extLst>
          </p:cNvPr>
          <p:cNvGrpSpPr/>
          <p:nvPr/>
        </p:nvGrpSpPr>
        <p:grpSpPr>
          <a:xfrm>
            <a:off x="9423400" y="3835367"/>
            <a:ext cx="1846310" cy="577114"/>
            <a:chOff x="847550" y="2753497"/>
            <a:chExt cx="1846310" cy="577114"/>
          </a:xfrm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85A68D67-9EE8-42E8-B780-8B3C58B2853F}"/>
                </a:ext>
              </a:extLst>
            </p:cNvPr>
            <p:cNvSpPr/>
            <p:nvPr/>
          </p:nvSpPr>
          <p:spPr>
            <a:xfrm>
              <a:off x="847550" y="2753497"/>
              <a:ext cx="1846310" cy="3754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" panose="020B0502040204020203" pitchFamily="34" charset="0"/>
                </a:rPr>
                <a:t>Oldman</a:t>
              </a: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6943B3BF-DFA9-4532-9335-C240C0F1134E}"/>
                </a:ext>
              </a:extLst>
            </p:cNvPr>
            <p:cNvSpPr/>
            <p:nvPr/>
          </p:nvSpPr>
          <p:spPr>
            <a:xfrm>
              <a:off x="1136400" y="3025912"/>
              <a:ext cx="1268608" cy="304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" panose="020B0502040204020203" pitchFamily="34" charset="0"/>
                </a:rPr>
                <a:t>Designer</a:t>
              </a:r>
            </a:p>
          </p:txBody>
        </p:sp>
      </p:grpSp>
      <p:sp>
        <p:nvSpPr>
          <p:cNvPr id="122" name="Rectangle 121">
            <a:extLst>
              <a:ext uri="{FF2B5EF4-FFF2-40B4-BE49-F238E27FC236}">
                <a16:creationId xmlns:a16="http://schemas.microsoft.com/office/drawing/2014/main" id="{45B2CE0C-A9BA-4EB2-9FAF-97FEF8CB6D83}"/>
              </a:ext>
            </a:extLst>
          </p:cNvPr>
          <p:cNvSpPr/>
          <p:nvPr/>
        </p:nvSpPr>
        <p:spPr>
          <a:xfrm>
            <a:off x="9480550" y="4408410"/>
            <a:ext cx="1732008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</a:t>
            </a:r>
            <a:endParaRPr lang="id-ID" sz="11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A2E9229-92C6-4F6B-9903-09FB96297B72}"/>
              </a:ext>
            </a:extLst>
          </p:cNvPr>
          <p:cNvGrpSpPr/>
          <p:nvPr/>
        </p:nvGrpSpPr>
        <p:grpSpPr>
          <a:xfrm>
            <a:off x="10083962" y="5870498"/>
            <a:ext cx="199119" cy="199119"/>
            <a:chOff x="12097470" y="7200012"/>
            <a:chExt cx="495300" cy="495300"/>
          </a:xfrm>
        </p:grpSpPr>
        <p:sp>
          <p:nvSpPr>
            <p:cNvPr id="117" name="Freeform 85">
              <a:extLst>
                <a:ext uri="{FF2B5EF4-FFF2-40B4-BE49-F238E27FC236}">
                  <a16:creationId xmlns:a16="http://schemas.microsoft.com/office/drawing/2014/main" id="{B15B9CD6-F2A9-4D49-A8DF-6FBFAA0F0D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232137" y="7356848"/>
              <a:ext cx="225966" cy="18162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26666386-6B1A-4087-99AC-9AA622103421}"/>
                </a:ext>
              </a:extLst>
            </p:cNvPr>
            <p:cNvSpPr/>
            <p:nvPr/>
          </p:nvSpPr>
          <p:spPr>
            <a:xfrm>
              <a:off x="12097470" y="7200012"/>
              <a:ext cx="495300" cy="4953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9672B04-0DCF-4C55-A6CD-0DB582CC95C0}"/>
              </a:ext>
            </a:extLst>
          </p:cNvPr>
          <p:cNvGrpSpPr/>
          <p:nvPr/>
        </p:nvGrpSpPr>
        <p:grpSpPr>
          <a:xfrm>
            <a:off x="10410031" y="5870498"/>
            <a:ext cx="199119" cy="199119"/>
            <a:chOff x="12898290" y="7257882"/>
            <a:chExt cx="379560" cy="379560"/>
          </a:xfrm>
        </p:grpSpPr>
        <p:sp>
          <p:nvSpPr>
            <p:cNvPr id="115" name="Freeform 75">
              <a:extLst>
                <a:ext uri="{FF2B5EF4-FFF2-40B4-BE49-F238E27FC236}">
                  <a16:creationId xmlns:a16="http://schemas.microsoft.com/office/drawing/2014/main" id="{BC9C3721-E623-4865-9681-AC5C74C690E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42040" y="7362177"/>
              <a:ext cx="92061" cy="17097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048B23BB-733C-4275-A149-3891B1BBDF0C}"/>
                </a:ext>
              </a:extLst>
            </p:cNvPr>
            <p:cNvSpPr/>
            <p:nvPr/>
          </p:nvSpPr>
          <p:spPr>
            <a:xfrm>
              <a:off x="12898290" y="7257882"/>
              <a:ext cx="379560" cy="37956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5E2AB73-DEAD-4884-B0C0-A61558114E5A}"/>
              </a:ext>
            </a:extLst>
          </p:cNvPr>
          <p:cNvGrpSpPr/>
          <p:nvPr/>
        </p:nvGrpSpPr>
        <p:grpSpPr>
          <a:xfrm>
            <a:off x="10736101" y="5870498"/>
            <a:ext cx="199119" cy="199119"/>
            <a:chOff x="13421600" y="7257882"/>
            <a:chExt cx="379560" cy="379560"/>
          </a:xfrm>
        </p:grpSpPr>
        <p:sp>
          <p:nvSpPr>
            <p:cNvPr id="113" name="Freeform 74">
              <a:extLst>
                <a:ext uri="{FF2B5EF4-FFF2-40B4-BE49-F238E27FC236}">
                  <a16:creationId xmlns:a16="http://schemas.microsoft.com/office/drawing/2014/main" id="{36FE6917-A246-4A7B-B3B7-C1994F270A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16515" y="7354045"/>
              <a:ext cx="189730" cy="187234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D1F50486-EF8F-49EB-8445-2F40606254BE}"/>
                </a:ext>
              </a:extLst>
            </p:cNvPr>
            <p:cNvSpPr/>
            <p:nvPr/>
          </p:nvSpPr>
          <p:spPr>
            <a:xfrm>
              <a:off x="13421600" y="7257882"/>
              <a:ext cx="379560" cy="37956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389D554-BA13-452E-A896-FD2CFD5288C2}"/>
              </a:ext>
            </a:extLst>
          </p:cNvPr>
          <p:cNvGrpSpPr/>
          <p:nvPr/>
        </p:nvGrpSpPr>
        <p:grpSpPr>
          <a:xfrm>
            <a:off x="9757892" y="5870498"/>
            <a:ext cx="199119" cy="199119"/>
            <a:chOff x="11556938" y="7296986"/>
            <a:chExt cx="340456" cy="340456"/>
          </a:xfrm>
          <a:effectLst>
            <a:outerShdw blurRad="266700" dist="50800" dir="5400000" sx="70000" sy="70000" algn="t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3106F130-E3E3-4ECB-8F4A-F4DF42AEAFFB}"/>
                </a:ext>
              </a:extLst>
            </p:cNvPr>
            <p:cNvSpPr/>
            <p:nvPr/>
          </p:nvSpPr>
          <p:spPr>
            <a:xfrm>
              <a:off x="11556938" y="7296986"/>
              <a:ext cx="340456" cy="340456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322F11CF-A196-48D2-B594-1DCA701419AA}"/>
                </a:ext>
              </a:extLst>
            </p:cNvPr>
            <p:cNvGrpSpPr/>
            <p:nvPr/>
          </p:nvGrpSpPr>
          <p:grpSpPr>
            <a:xfrm>
              <a:off x="11643056" y="7383242"/>
              <a:ext cx="168220" cy="167945"/>
              <a:chOff x="910648" y="5598469"/>
              <a:chExt cx="730034" cy="728842"/>
            </a:xfrm>
            <a:solidFill>
              <a:schemeClr val="bg1"/>
            </a:solidFill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6A013564-9AB9-44A3-9C32-1BAC2988F12C}"/>
                  </a:ext>
                </a:extLst>
              </p:cNvPr>
              <p:cNvGrpSpPr/>
              <p:nvPr/>
            </p:nvGrpSpPr>
            <p:grpSpPr>
              <a:xfrm>
                <a:off x="910648" y="5598469"/>
                <a:ext cx="730034" cy="728842"/>
                <a:chOff x="2110189" y="863994"/>
                <a:chExt cx="724256" cy="723073"/>
              </a:xfrm>
              <a:grpFill/>
            </p:grpSpPr>
            <p:sp>
              <p:nvSpPr>
                <p:cNvPr id="111" name="Freeform 5">
                  <a:extLst>
                    <a:ext uri="{FF2B5EF4-FFF2-40B4-BE49-F238E27FC236}">
                      <a16:creationId xmlns:a16="http://schemas.microsoft.com/office/drawing/2014/main" id="{AABC3F56-78B6-4348-B59F-C5B14D560EA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10189" y="863994"/>
                  <a:ext cx="724256" cy="723073"/>
                </a:xfrm>
                <a:custGeom>
                  <a:avLst/>
                  <a:gdLst>
                    <a:gd name="T0" fmla="*/ 1263 w 4293"/>
                    <a:gd name="T1" fmla="*/ 4274 h 4286"/>
                    <a:gd name="T2" fmla="*/ 919 w 4293"/>
                    <a:gd name="T3" fmla="*/ 4230 h 4286"/>
                    <a:gd name="T4" fmla="*/ 634 w 4293"/>
                    <a:gd name="T5" fmla="*/ 4126 h 4286"/>
                    <a:gd name="T6" fmla="*/ 360 w 4293"/>
                    <a:gd name="T7" fmla="*/ 3926 h 4286"/>
                    <a:gd name="T8" fmla="*/ 188 w 4293"/>
                    <a:gd name="T9" fmla="*/ 3702 h 4286"/>
                    <a:gd name="T10" fmla="*/ 74 w 4293"/>
                    <a:gd name="T11" fmla="*/ 3430 h 4286"/>
                    <a:gd name="T12" fmla="*/ 14 w 4293"/>
                    <a:gd name="T13" fmla="*/ 3027 h 4286"/>
                    <a:gd name="T14" fmla="*/ 0 w 4293"/>
                    <a:gd name="T15" fmla="*/ 2143 h 4286"/>
                    <a:gd name="T16" fmla="*/ 18 w 4293"/>
                    <a:gd name="T17" fmla="*/ 1183 h 4286"/>
                    <a:gd name="T18" fmla="*/ 92 w 4293"/>
                    <a:gd name="T19" fmla="*/ 796 h 4286"/>
                    <a:gd name="T20" fmla="*/ 216 w 4293"/>
                    <a:gd name="T21" fmla="*/ 536 h 4286"/>
                    <a:gd name="T22" fmla="*/ 404 w 4293"/>
                    <a:gd name="T23" fmla="*/ 318 h 4286"/>
                    <a:gd name="T24" fmla="*/ 686 w 4293"/>
                    <a:gd name="T25" fmla="*/ 134 h 4286"/>
                    <a:gd name="T26" fmla="*/ 981 w 4293"/>
                    <a:gd name="T27" fmla="*/ 44 h 4286"/>
                    <a:gd name="T28" fmla="*/ 1415 w 4293"/>
                    <a:gd name="T29" fmla="*/ 6 h 4286"/>
                    <a:gd name="T30" fmla="*/ 2722 w 4293"/>
                    <a:gd name="T31" fmla="*/ 2 h 4286"/>
                    <a:gd name="T32" fmla="*/ 3248 w 4293"/>
                    <a:gd name="T33" fmla="*/ 32 h 4286"/>
                    <a:gd name="T34" fmla="*/ 3552 w 4293"/>
                    <a:gd name="T35" fmla="*/ 112 h 4286"/>
                    <a:gd name="T36" fmla="*/ 3847 w 4293"/>
                    <a:gd name="T37" fmla="*/ 280 h 4286"/>
                    <a:gd name="T38" fmla="*/ 4045 w 4293"/>
                    <a:gd name="T39" fmla="*/ 490 h 4286"/>
                    <a:gd name="T40" fmla="*/ 4181 w 4293"/>
                    <a:gd name="T41" fmla="*/ 740 h 4286"/>
                    <a:gd name="T42" fmla="*/ 4269 w 4293"/>
                    <a:gd name="T43" fmla="*/ 1111 h 4286"/>
                    <a:gd name="T44" fmla="*/ 4293 w 4293"/>
                    <a:gd name="T45" fmla="*/ 1793 h 4286"/>
                    <a:gd name="T46" fmla="*/ 4281 w 4293"/>
                    <a:gd name="T47" fmla="*/ 3027 h 4286"/>
                    <a:gd name="T48" fmla="*/ 4237 w 4293"/>
                    <a:gd name="T49" fmla="*/ 3370 h 4286"/>
                    <a:gd name="T50" fmla="*/ 4133 w 4293"/>
                    <a:gd name="T51" fmla="*/ 3654 h 4286"/>
                    <a:gd name="T52" fmla="*/ 3933 w 4293"/>
                    <a:gd name="T53" fmla="*/ 3926 h 4286"/>
                    <a:gd name="T54" fmla="*/ 3709 w 4293"/>
                    <a:gd name="T55" fmla="*/ 4100 h 4286"/>
                    <a:gd name="T56" fmla="*/ 3436 w 4293"/>
                    <a:gd name="T57" fmla="*/ 4214 h 4286"/>
                    <a:gd name="T58" fmla="*/ 3032 w 4293"/>
                    <a:gd name="T59" fmla="*/ 4274 h 4286"/>
                    <a:gd name="T60" fmla="*/ 2148 w 4293"/>
                    <a:gd name="T61" fmla="*/ 4286 h 4286"/>
                    <a:gd name="T62" fmla="*/ 1281 w 4293"/>
                    <a:gd name="T63" fmla="*/ 400 h 4286"/>
                    <a:gd name="T64" fmla="*/ 987 w 4293"/>
                    <a:gd name="T65" fmla="*/ 440 h 4286"/>
                    <a:gd name="T66" fmla="*/ 813 w 4293"/>
                    <a:gd name="T67" fmla="*/ 504 h 4286"/>
                    <a:gd name="T68" fmla="*/ 634 w 4293"/>
                    <a:gd name="T69" fmla="*/ 634 h 4286"/>
                    <a:gd name="T70" fmla="*/ 522 w 4293"/>
                    <a:gd name="T71" fmla="*/ 778 h 4286"/>
                    <a:gd name="T72" fmla="*/ 452 w 4293"/>
                    <a:gd name="T73" fmla="*/ 944 h 4286"/>
                    <a:gd name="T74" fmla="*/ 400 w 4293"/>
                    <a:gd name="T75" fmla="*/ 1277 h 4286"/>
                    <a:gd name="T76" fmla="*/ 388 w 4293"/>
                    <a:gd name="T77" fmla="*/ 2143 h 4286"/>
                    <a:gd name="T78" fmla="*/ 406 w 4293"/>
                    <a:gd name="T79" fmla="*/ 3083 h 4286"/>
                    <a:gd name="T80" fmla="*/ 464 w 4293"/>
                    <a:gd name="T81" fmla="*/ 3376 h 4286"/>
                    <a:gd name="T82" fmla="*/ 542 w 4293"/>
                    <a:gd name="T83" fmla="*/ 3538 h 4286"/>
                    <a:gd name="T84" fmla="*/ 662 w 4293"/>
                    <a:gd name="T85" fmla="*/ 3680 h 4286"/>
                    <a:gd name="T86" fmla="*/ 847 w 4293"/>
                    <a:gd name="T87" fmla="*/ 3798 h 4286"/>
                    <a:gd name="T88" fmla="*/ 1031 w 4293"/>
                    <a:gd name="T89" fmla="*/ 3858 h 4286"/>
                    <a:gd name="T90" fmla="*/ 1431 w 4293"/>
                    <a:gd name="T91" fmla="*/ 3892 h 4286"/>
                    <a:gd name="T92" fmla="*/ 2712 w 4293"/>
                    <a:gd name="T93" fmla="*/ 3896 h 4286"/>
                    <a:gd name="T94" fmla="*/ 3212 w 4293"/>
                    <a:gd name="T95" fmla="*/ 3866 h 4286"/>
                    <a:gd name="T96" fmla="*/ 3412 w 4293"/>
                    <a:gd name="T97" fmla="*/ 3812 h 4286"/>
                    <a:gd name="T98" fmla="*/ 3603 w 4293"/>
                    <a:gd name="T99" fmla="*/ 3704 h 4286"/>
                    <a:gd name="T100" fmla="*/ 3733 w 4293"/>
                    <a:gd name="T101" fmla="*/ 3568 h 4286"/>
                    <a:gd name="T102" fmla="*/ 3819 w 4293"/>
                    <a:gd name="T103" fmla="*/ 3406 h 4286"/>
                    <a:gd name="T104" fmla="*/ 3881 w 4293"/>
                    <a:gd name="T105" fmla="*/ 3149 h 4286"/>
                    <a:gd name="T106" fmla="*/ 3905 w 4293"/>
                    <a:gd name="T107" fmla="*/ 2487 h 4286"/>
                    <a:gd name="T108" fmla="*/ 3893 w 4293"/>
                    <a:gd name="T109" fmla="*/ 1277 h 4286"/>
                    <a:gd name="T110" fmla="*/ 3853 w 4293"/>
                    <a:gd name="T111" fmla="*/ 984 h 4286"/>
                    <a:gd name="T112" fmla="*/ 3789 w 4293"/>
                    <a:gd name="T113" fmla="*/ 810 h 4286"/>
                    <a:gd name="T114" fmla="*/ 3659 w 4293"/>
                    <a:gd name="T115" fmla="*/ 634 h 4286"/>
                    <a:gd name="T116" fmla="*/ 3514 w 4293"/>
                    <a:gd name="T117" fmla="*/ 520 h 4286"/>
                    <a:gd name="T118" fmla="*/ 3348 w 4293"/>
                    <a:gd name="T119" fmla="*/ 450 h 4286"/>
                    <a:gd name="T120" fmla="*/ 3014 w 4293"/>
                    <a:gd name="T121" fmla="*/ 400 h 4286"/>
                    <a:gd name="T122" fmla="*/ 2148 w 4293"/>
                    <a:gd name="T123" fmla="*/ 386 h 4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293" h="4286">
                      <a:moveTo>
                        <a:pt x="2148" y="4286"/>
                      </a:moveTo>
                      <a:lnTo>
                        <a:pt x="2148" y="4286"/>
                      </a:lnTo>
                      <a:lnTo>
                        <a:pt x="1797" y="4286"/>
                      </a:lnTo>
                      <a:lnTo>
                        <a:pt x="1573" y="4284"/>
                      </a:lnTo>
                      <a:lnTo>
                        <a:pt x="1415" y="4280"/>
                      </a:lnTo>
                      <a:lnTo>
                        <a:pt x="1263" y="4274"/>
                      </a:lnTo>
                      <a:lnTo>
                        <a:pt x="1263" y="4274"/>
                      </a:lnTo>
                      <a:lnTo>
                        <a:pt x="1187" y="4270"/>
                      </a:lnTo>
                      <a:lnTo>
                        <a:pt x="1115" y="4262"/>
                      </a:lnTo>
                      <a:lnTo>
                        <a:pt x="1047" y="4254"/>
                      </a:lnTo>
                      <a:lnTo>
                        <a:pt x="981" y="4242"/>
                      </a:lnTo>
                      <a:lnTo>
                        <a:pt x="919" y="4230"/>
                      </a:lnTo>
                      <a:lnTo>
                        <a:pt x="859" y="4214"/>
                      </a:lnTo>
                      <a:lnTo>
                        <a:pt x="799" y="4196"/>
                      </a:lnTo>
                      <a:lnTo>
                        <a:pt x="741" y="4174"/>
                      </a:lnTo>
                      <a:lnTo>
                        <a:pt x="741" y="4174"/>
                      </a:lnTo>
                      <a:lnTo>
                        <a:pt x="686" y="4152"/>
                      </a:lnTo>
                      <a:lnTo>
                        <a:pt x="634" y="4126"/>
                      </a:lnTo>
                      <a:lnTo>
                        <a:pt x="584" y="4100"/>
                      </a:lnTo>
                      <a:lnTo>
                        <a:pt x="536" y="4070"/>
                      </a:lnTo>
                      <a:lnTo>
                        <a:pt x="492" y="4040"/>
                      </a:lnTo>
                      <a:lnTo>
                        <a:pt x="446" y="4004"/>
                      </a:lnTo>
                      <a:lnTo>
                        <a:pt x="404" y="3968"/>
                      </a:lnTo>
                      <a:lnTo>
                        <a:pt x="360" y="3926"/>
                      </a:lnTo>
                      <a:lnTo>
                        <a:pt x="360" y="3926"/>
                      </a:lnTo>
                      <a:lnTo>
                        <a:pt x="320" y="3884"/>
                      </a:lnTo>
                      <a:lnTo>
                        <a:pt x="282" y="3840"/>
                      </a:lnTo>
                      <a:lnTo>
                        <a:pt x="248" y="3796"/>
                      </a:lnTo>
                      <a:lnTo>
                        <a:pt x="216" y="3750"/>
                      </a:lnTo>
                      <a:lnTo>
                        <a:pt x="188" y="3702"/>
                      </a:lnTo>
                      <a:lnTo>
                        <a:pt x="160" y="3654"/>
                      </a:lnTo>
                      <a:lnTo>
                        <a:pt x="136" y="3602"/>
                      </a:lnTo>
                      <a:lnTo>
                        <a:pt x="114" y="3546"/>
                      </a:lnTo>
                      <a:lnTo>
                        <a:pt x="114" y="3546"/>
                      </a:lnTo>
                      <a:lnTo>
                        <a:pt x="92" y="3488"/>
                      </a:lnTo>
                      <a:lnTo>
                        <a:pt x="74" y="3430"/>
                      </a:lnTo>
                      <a:lnTo>
                        <a:pt x="58" y="3370"/>
                      </a:lnTo>
                      <a:lnTo>
                        <a:pt x="44" y="3306"/>
                      </a:lnTo>
                      <a:lnTo>
                        <a:pt x="34" y="3242"/>
                      </a:lnTo>
                      <a:lnTo>
                        <a:pt x="24" y="3175"/>
                      </a:lnTo>
                      <a:lnTo>
                        <a:pt x="18" y="3103"/>
                      </a:lnTo>
                      <a:lnTo>
                        <a:pt x="14" y="3027"/>
                      </a:lnTo>
                      <a:lnTo>
                        <a:pt x="14" y="3027"/>
                      </a:lnTo>
                      <a:lnTo>
                        <a:pt x="8" y="2873"/>
                      </a:lnTo>
                      <a:lnTo>
                        <a:pt x="4" y="2717"/>
                      </a:lnTo>
                      <a:lnTo>
                        <a:pt x="2" y="2493"/>
                      </a:lnTo>
                      <a:lnTo>
                        <a:pt x="0" y="2143"/>
                      </a:lnTo>
                      <a:lnTo>
                        <a:pt x="0" y="2143"/>
                      </a:lnTo>
                      <a:lnTo>
                        <a:pt x="2" y="1793"/>
                      </a:lnTo>
                      <a:lnTo>
                        <a:pt x="4" y="1569"/>
                      </a:lnTo>
                      <a:lnTo>
                        <a:pt x="8" y="1411"/>
                      </a:lnTo>
                      <a:lnTo>
                        <a:pt x="14" y="1259"/>
                      </a:lnTo>
                      <a:lnTo>
                        <a:pt x="14" y="1259"/>
                      </a:lnTo>
                      <a:lnTo>
                        <a:pt x="18" y="1183"/>
                      </a:lnTo>
                      <a:lnTo>
                        <a:pt x="24" y="1111"/>
                      </a:lnTo>
                      <a:lnTo>
                        <a:pt x="34" y="1044"/>
                      </a:lnTo>
                      <a:lnTo>
                        <a:pt x="44" y="980"/>
                      </a:lnTo>
                      <a:lnTo>
                        <a:pt x="58" y="916"/>
                      </a:lnTo>
                      <a:lnTo>
                        <a:pt x="74" y="856"/>
                      </a:lnTo>
                      <a:lnTo>
                        <a:pt x="92" y="796"/>
                      </a:lnTo>
                      <a:lnTo>
                        <a:pt x="114" y="740"/>
                      </a:lnTo>
                      <a:lnTo>
                        <a:pt x="114" y="740"/>
                      </a:lnTo>
                      <a:lnTo>
                        <a:pt x="136" y="684"/>
                      </a:lnTo>
                      <a:lnTo>
                        <a:pt x="160" y="632"/>
                      </a:lnTo>
                      <a:lnTo>
                        <a:pt x="188" y="582"/>
                      </a:lnTo>
                      <a:lnTo>
                        <a:pt x="216" y="536"/>
                      </a:lnTo>
                      <a:lnTo>
                        <a:pt x="248" y="490"/>
                      </a:lnTo>
                      <a:lnTo>
                        <a:pt x="282" y="444"/>
                      </a:lnTo>
                      <a:lnTo>
                        <a:pt x="320" y="402"/>
                      </a:lnTo>
                      <a:lnTo>
                        <a:pt x="360" y="360"/>
                      </a:lnTo>
                      <a:lnTo>
                        <a:pt x="360" y="360"/>
                      </a:lnTo>
                      <a:lnTo>
                        <a:pt x="404" y="318"/>
                      </a:lnTo>
                      <a:lnTo>
                        <a:pt x="446" y="280"/>
                      </a:lnTo>
                      <a:lnTo>
                        <a:pt x="492" y="246"/>
                      </a:lnTo>
                      <a:lnTo>
                        <a:pt x="536" y="214"/>
                      </a:lnTo>
                      <a:lnTo>
                        <a:pt x="584" y="186"/>
                      </a:lnTo>
                      <a:lnTo>
                        <a:pt x="634" y="158"/>
                      </a:lnTo>
                      <a:lnTo>
                        <a:pt x="686" y="134"/>
                      </a:lnTo>
                      <a:lnTo>
                        <a:pt x="741" y="112"/>
                      </a:lnTo>
                      <a:lnTo>
                        <a:pt x="741" y="112"/>
                      </a:lnTo>
                      <a:lnTo>
                        <a:pt x="799" y="90"/>
                      </a:lnTo>
                      <a:lnTo>
                        <a:pt x="859" y="72"/>
                      </a:lnTo>
                      <a:lnTo>
                        <a:pt x="919" y="56"/>
                      </a:lnTo>
                      <a:lnTo>
                        <a:pt x="981" y="44"/>
                      </a:lnTo>
                      <a:lnTo>
                        <a:pt x="1047" y="32"/>
                      </a:lnTo>
                      <a:lnTo>
                        <a:pt x="1115" y="24"/>
                      </a:lnTo>
                      <a:lnTo>
                        <a:pt x="1187" y="16"/>
                      </a:lnTo>
                      <a:lnTo>
                        <a:pt x="1263" y="12"/>
                      </a:lnTo>
                      <a:lnTo>
                        <a:pt x="1263" y="12"/>
                      </a:lnTo>
                      <a:lnTo>
                        <a:pt x="1415" y="6"/>
                      </a:lnTo>
                      <a:lnTo>
                        <a:pt x="1573" y="2"/>
                      </a:lnTo>
                      <a:lnTo>
                        <a:pt x="1795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498" y="0"/>
                      </a:lnTo>
                      <a:lnTo>
                        <a:pt x="2722" y="2"/>
                      </a:lnTo>
                      <a:lnTo>
                        <a:pt x="2878" y="6"/>
                      </a:lnTo>
                      <a:lnTo>
                        <a:pt x="3032" y="12"/>
                      </a:lnTo>
                      <a:lnTo>
                        <a:pt x="3032" y="12"/>
                      </a:lnTo>
                      <a:lnTo>
                        <a:pt x="3108" y="16"/>
                      </a:lnTo>
                      <a:lnTo>
                        <a:pt x="3178" y="24"/>
                      </a:lnTo>
                      <a:lnTo>
                        <a:pt x="3248" y="32"/>
                      </a:lnTo>
                      <a:lnTo>
                        <a:pt x="3312" y="44"/>
                      </a:lnTo>
                      <a:lnTo>
                        <a:pt x="3374" y="56"/>
                      </a:lnTo>
                      <a:lnTo>
                        <a:pt x="3436" y="72"/>
                      </a:lnTo>
                      <a:lnTo>
                        <a:pt x="3494" y="90"/>
                      </a:lnTo>
                      <a:lnTo>
                        <a:pt x="3552" y="112"/>
                      </a:lnTo>
                      <a:lnTo>
                        <a:pt x="3552" y="112"/>
                      </a:lnTo>
                      <a:lnTo>
                        <a:pt x="3609" y="134"/>
                      </a:lnTo>
                      <a:lnTo>
                        <a:pt x="3661" y="158"/>
                      </a:lnTo>
                      <a:lnTo>
                        <a:pt x="3709" y="186"/>
                      </a:lnTo>
                      <a:lnTo>
                        <a:pt x="3757" y="214"/>
                      </a:lnTo>
                      <a:lnTo>
                        <a:pt x="3803" y="246"/>
                      </a:lnTo>
                      <a:lnTo>
                        <a:pt x="3847" y="280"/>
                      </a:lnTo>
                      <a:lnTo>
                        <a:pt x="3891" y="318"/>
                      </a:lnTo>
                      <a:lnTo>
                        <a:pt x="3933" y="360"/>
                      </a:lnTo>
                      <a:lnTo>
                        <a:pt x="3933" y="360"/>
                      </a:lnTo>
                      <a:lnTo>
                        <a:pt x="3973" y="402"/>
                      </a:lnTo>
                      <a:lnTo>
                        <a:pt x="4011" y="444"/>
                      </a:lnTo>
                      <a:lnTo>
                        <a:pt x="4045" y="490"/>
                      </a:lnTo>
                      <a:lnTo>
                        <a:pt x="4077" y="536"/>
                      </a:lnTo>
                      <a:lnTo>
                        <a:pt x="4107" y="582"/>
                      </a:lnTo>
                      <a:lnTo>
                        <a:pt x="4133" y="632"/>
                      </a:lnTo>
                      <a:lnTo>
                        <a:pt x="4159" y="684"/>
                      </a:lnTo>
                      <a:lnTo>
                        <a:pt x="4181" y="740"/>
                      </a:lnTo>
                      <a:lnTo>
                        <a:pt x="4181" y="740"/>
                      </a:lnTo>
                      <a:lnTo>
                        <a:pt x="4201" y="796"/>
                      </a:lnTo>
                      <a:lnTo>
                        <a:pt x="4221" y="856"/>
                      </a:lnTo>
                      <a:lnTo>
                        <a:pt x="4237" y="916"/>
                      </a:lnTo>
                      <a:lnTo>
                        <a:pt x="4249" y="980"/>
                      </a:lnTo>
                      <a:lnTo>
                        <a:pt x="4261" y="1044"/>
                      </a:lnTo>
                      <a:lnTo>
                        <a:pt x="4269" y="1111"/>
                      </a:lnTo>
                      <a:lnTo>
                        <a:pt x="4275" y="1183"/>
                      </a:lnTo>
                      <a:lnTo>
                        <a:pt x="4281" y="1259"/>
                      </a:lnTo>
                      <a:lnTo>
                        <a:pt x="4281" y="1259"/>
                      </a:lnTo>
                      <a:lnTo>
                        <a:pt x="4287" y="1411"/>
                      </a:lnTo>
                      <a:lnTo>
                        <a:pt x="4291" y="1569"/>
                      </a:lnTo>
                      <a:lnTo>
                        <a:pt x="4293" y="1793"/>
                      </a:lnTo>
                      <a:lnTo>
                        <a:pt x="4293" y="2143"/>
                      </a:lnTo>
                      <a:lnTo>
                        <a:pt x="4293" y="2143"/>
                      </a:lnTo>
                      <a:lnTo>
                        <a:pt x="4293" y="2493"/>
                      </a:lnTo>
                      <a:lnTo>
                        <a:pt x="4291" y="2717"/>
                      </a:lnTo>
                      <a:lnTo>
                        <a:pt x="4287" y="2873"/>
                      </a:lnTo>
                      <a:lnTo>
                        <a:pt x="4281" y="3027"/>
                      </a:lnTo>
                      <a:lnTo>
                        <a:pt x="4281" y="3027"/>
                      </a:lnTo>
                      <a:lnTo>
                        <a:pt x="4275" y="3103"/>
                      </a:lnTo>
                      <a:lnTo>
                        <a:pt x="4269" y="3175"/>
                      </a:lnTo>
                      <a:lnTo>
                        <a:pt x="4261" y="3242"/>
                      </a:lnTo>
                      <a:lnTo>
                        <a:pt x="4249" y="3306"/>
                      </a:lnTo>
                      <a:lnTo>
                        <a:pt x="4237" y="3370"/>
                      </a:lnTo>
                      <a:lnTo>
                        <a:pt x="4221" y="3430"/>
                      </a:lnTo>
                      <a:lnTo>
                        <a:pt x="4201" y="3488"/>
                      </a:lnTo>
                      <a:lnTo>
                        <a:pt x="4181" y="3546"/>
                      </a:lnTo>
                      <a:lnTo>
                        <a:pt x="4181" y="3546"/>
                      </a:lnTo>
                      <a:lnTo>
                        <a:pt x="4159" y="3602"/>
                      </a:lnTo>
                      <a:lnTo>
                        <a:pt x="4133" y="3654"/>
                      </a:lnTo>
                      <a:lnTo>
                        <a:pt x="4107" y="3702"/>
                      </a:lnTo>
                      <a:lnTo>
                        <a:pt x="4077" y="3750"/>
                      </a:lnTo>
                      <a:lnTo>
                        <a:pt x="4045" y="3796"/>
                      </a:lnTo>
                      <a:lnTo>
                        <a:pt x="4011" y="3840"/>
                      </a:lnTo>
                      <a:lnTo>
                        <a:pt x="3975" y="3884"/>
                      </a:lnTo>
                      <a:lnTo>
                        <a:pt x="3933" y="3926"/>
                      </a:lnTo>
                      <a:lnTo>
                        <a:pt x="3933" y="3926"/>
                      </a:lnTo>
                      <a:lnTo>
                        <a:pt x="3891" y="3968"/>
                      </a:lnTo>
                      <a:lnTo>
                        <a:pt x="3847" y="4004"/>
                      </a:lnTo>
                      <a:lnTo>
                        <a:pt x="3803" y="4040"/>
                      </a:lnTo>
                      <a:lnTo>
                        <a:pt x="3757" y="4070"/>
                      </a:lnTo>
                      <a:lnTo>
                        <a:pt x="3709" y="4100"/>
                      </a:lnTo>
                      <a:lnTo>
                        <a:pt x="3661" y="4126"/>
                      </a:lnTo>
                      <a:lnTo>
                        <a:pt x="3609" y="4152"/>
                      </a:lnTo>
                      <a:lnTo>
                        <a:pt x="3552" y="4174"/>
                      </a:lnTo>
                      <a:lnTo>
                        <a:pt x="3552" y="4174"/>
                      </a:lnTo>
                      <a:lnTo>
                        <a:pt x="3494" y="4196"/>
                      </a:lnTo>
                      <a:lnTo>
                        <a:pt x="3436" y="4214"/>
                      </a:lnTo>
                      <a:lnTo>
                        <a:pt x="3374" y="4230"/>
                      </a:lnTo>
                      <a:lnTo>
                        <a:pt x="3312" y="4242"/>
                      </a:lnTo>
                      <a:lnTo>
                        <a:pt x="3248" y="4254"/>
                      </a:lnTo>
                      <a:lnTo>
                        <a:pt x="3178" y="4262"/>
                      </a:lnTo>
                      <a:lnTo>
                        <a:pt x="3108" y="4270"/>
                      </a:lnTo>
                      <a:lnTo>
                        <a:pt x="3032" y="4274"/>
                      </a:lnTo>
                      <a:lnTo>
                        <a:pt x="3032" y="4274"/>
                      </a:lnTo>
                      <a:lnTo>
                        <a:pt x="2878" y="4280"/>
                      </a:lnTo>
                      <a:lnTo>
                        <a:pt x="2722" y="4284"/>
                      </a:lnTo>
                      <a:lnTo>
                        <a:pt x="2498" y="4286"/>
                      </a:lnTo>
                      <a:lnTo>
                        <a:pt x="2148" y="4286"/>
                      </a:lnTo>
                      <a:lnTo>
                        <a:pt x="2148" y="4286"/>
                      </a:lnTo>
                      <a:close/>
                      <a:moveTo>
                        <a:pt x="2148" y="386"/>
                      </a:moveTo>
                      <a:lnTo>
                        <a:pt x="2148" y="386"/>
                      </a:lnTo>
                      <a:lnTo>
                        <a:pt x="1801" y="388"/>
                      </a:lnTo>
                      <a:lnTo>
                        <a:pt x="1583" y="388"/>
                      </a:lnTo>
                      <a:lnTo>
                        <a:pt x="1431" y="392"/>
                      </a:lnTo>
                      <a:lnTo>
                        <a:pt x="1281" y="400"/>
                      </a:lnTo>
                      <a:lnTo>
                        <a:pt x="1281" y="400"/>
                      </a:lnTo>
                      <a:lnTo>
                        <a:pt x="1207" y="404"/>
                      </a:lnTo>
                      <a:lnTo>
                        <a:pt x="1141" y="410"/>
                      </a:lnTo>
                      <a:lnTo>
                        <a:pt x="1083" y="418"/>
                      </a:lnTo>
                      <a:lnTo>
                        <a:pt x="1031" y="428"/>
                      </a:lnTo>
                      <a:lnTo>
                        <a:pt x="987" y="440"/>
                      </a:lnTo>
                      <a:lnTo>
                        <a:pt x="947" y="450"/>
                      </a:lnTo>
                      <a:lnTo>
                        <a:pt x="913" y="462"/>
                      </a:lnTo>
                      <a:lnTo>
                        <a:pt x="883" y="472"/>
                      </a:lnTo>
                      <a:lnTo>
                        <a:pt x="883" y="472"/>
                      </a:lnTo>
                      <a:lnTo>
                        <a:pt x="845" y="488"/>
                      </a:lnTo>
                      <a:lnTo>
                        <a:pt x="813" y="504"/>
                      </a:lnTo>
                      <a:lnTo>
                        <a:pt x="781" y="520"/>
                      </a:lnTo>
                      <a:lnTo>
                        <a:pt x="749" y="540"/>
                      </a:lnTo>
                      <a:lnTo>
                        <a:pt x="721" y="560"/>
                      </a:lnTo>
                      <a:lnTo>
                        <a:pt x="690" y="582"/>
                      </a:lnTo>
                      <a:lnTo>
                        <a:pt x="662" y="606"/>
                      </a:lnTo>
                      <a:lnTo>
                        <a:pt x="634" y="634"/>
                      </a:lnTo>
                      <a:lnTo>
                        <a:pt x="634" y="634"/>
                      </a:lnTo>
                      <a:lnTo>
                        <a:pt x="608" y="662"/>
                      </a:lnTo>
                      <a:lnTo>
                        <a:pt x="584" y="690"/>
                      </a:lnTo>
                      <a:lnTo>
                        <a:pt x="562" y="718"/>
                      </a:lnTo>
                      <a:lnTo>
                        <a:pt x="542" y="746"/>
                      </a:lnTo>
                      <a:lnTo>
                        <a:pt x="522" y="778"/>
                      </a:lnTo>
                      <a:lnTo>
                        <a:pt x="506" y="810"/>
                      </a:lnTo>
                      <a:lnTo>
                        <a:pt x="490" y="844"/>
                      </a:lnTo>
                      <a:lnTo>
                        <a:pt x="474" y="880"/>
                      </a:lnTo>
                      <a:lnTo>
                        <a:pt x="474" y="880"/>
                      </a:lnTo>
                      <a:lnTo>
                        <a:pt x="464" y="910"/>
                      </a:lnTo>
                      <a:lnTo>
                        <a:pt x="452" y="944"/>
                      </a:lnTo>
                      <a:lnTo>
                        <a:pt x="440" y="984"/>
                      </a:lnTo>
                      <a:lnTo>
                        <a:pt x="430" y="1028"/>
                      </a:lnTo>
                      <a:lnTo>
                        <a:pt x="420" y="1079"/>
                      </a:lnTo>
                      <a:lnTo>
                        <a:pt x="412" y="1137"/>
                      </a:lnTo>
                      <a:lnTo>
                        <a:pt x="406" y="1203"/>
                      </a:lnTo>
                      <a:lnTo>
                        <a:pt x="400" y="1277"/>
                      </a:lnTo>
                      <a:lnTo>
                        <a:pt x="400" y="1277"/>
                      </a:lnTo>
                      <a:lnTo>
                        <a:pt x="394" y="1427"/>
                      </a:lnTo>
                      <a:lnTo>
                        <a:pt x="390" y="1579"/>
                      </a:lnTo>
                      <a:lnTo>
                        <a:pt x="388" y="1797"/>
                      </a:lnTo>
                      <a:lnTo>
                        <a:pt x="388" y="2143"/>
                      </a:lnTo>
                      <a:lnTo>
                        <a:pt x="388" y="2143"/>
                      </a:lnTo>
                      <a:lnTo>
                        <a:pt x="388" y="2489"/>
                      </a:lnTo>
                      <a:lnTo>
                        <a:pt x="390" y="2707"/>
                      </a:lnTo>
                      <a:lnTo>
                        <a:pt x="394" y="2859"/>
                      </a:lnTo>
                      <a:lnTo>
                        <a:pt x="400" y="3009"/>
                      </a:lnTo>
                      <a:lnTo>
                        <a:pt x="400" y="3009"/>
                      </a:lnTo>
                      <a:lnTo>
                        <a:pt x="406" y="3083"/>
                      </a:lnTo>
                      <a:lnTo>
                        <a:pt x="412" y="3149"/>
                      </a:lnTo>
                      <a:lnTo>
                        <a:pt x="420" y="3207"/>
                      </a:lnTo>
                      <a:lnTo>
                        <a:pt x="430" y="3258"/>
                      </a:lnTo>
                      <a:lnTo>
                        <a:pt x="440" y="3302"/>
                      </a:lnTo>
                      <a:lnTo>
                        <a:pt x="452" y="3342"/>
                      </a:lnTo>
                      <a:lnTo>
                        <a:pt x="464" y="3376"/>
                      </a:lnTo>
                      <a:lnTo>
                        <a:pt x="474" y="3406"/>
                      </a:lnTo>
                      <a:lnTo>
                        <a:pt x="474" y="3406"/>
                      </a:lnTo>
                      <a:lnTo>
                        <a:pt x="490" y="3442"/>
                      </a:lnTo>
                      <a:lnTo>
                        <a:pt x="506" y="3476"/>
                      </a:lnTo>
                      <a:lnTo>
                        <a:pt x="522" y="3508"/>
                      </a:lnTo>
                      <a:lnTo>
                        <a:pt x="542" y="3538"/>
                      </a:lnTo>
                      <a:lnTo>
                        <a:pt x="562" y="3568"/>
                      </a:lnTo>
                      <a:lnTo>
                        <a:pt x="584" y="3596"/>
                      </a:lnTo>
                      <a:lnTo>
                        <a:pt x="608" y="3624"/>
                      </a:lnTo>
                      <a:lnTo>
                        <a:pt x="634" y="3652"/>
                      </a:lnTo>
                      <a:lnTo>
                        <a:pt x="634" y="3652"/>
                      </a:lnTo>
                      <a:lnTo>
                        <a:pt x="662" y="3680"/>
                      </a:lnTo>
                      <a:lnTo>
                        <a:pt x="690" y="3704"/>
                      </a:lnTo>
                      <a:lnTo>
                        <a:pt x="721" y="3726"/>
                      </a:lnTo>
                      <a:lnTo>
                        <a:pt x="749" y="3746"/>
                      </a:lnTo>
                      <a:lnTo>
                        <a:pt x="781" y="3764"/>
                      </a:lnTo>
                      <a:lnTo>
                        <a:pt x="813" y="3782"/>
                      </a:lnTo>
                      <a:lnTo>
                        <a:pt x="847" y="3798"/>
                      </a:lnTo>
                      <a:lnTo>
                        <a:pt x="883" y="3812"/>
                      </a:lnTo>
                      <a:lnTo>
                        <a:pt x="883" y="3812"/>
                      </a:lnTo>
                      <a:lnTo>
                        <a:pt x="913" y="3824"/>
                      </a:lnTo>
                      <a:lnTo>
                        <a:pt x="947" y="3836"/>
                      </a:lnTo>
                      <a:lnTo>
                        <a:pt x="987" y="3846"/>
                      </a:lnTo>
                      <a:lnTo>
                        <a:pt x="1031" y="3858"/>
                      </a:lnTo>
                      <a:lnTo>
                        <a:pt x="1083" y="3866"/>
                      </a:lnTo>
                      <a:lnTo>
                        <a:pt x="1141" y="3876"/>
                      </a:lnTo>
                      <a:lnTo>
                        <a:pt x="1207" y="3882"/>
                      </a:lnTo>
                      <a:lnTo>
                        <a:pt x="1281" y="3886"/>
                      </a:lnTo>
                      <a:lnTo>
                        <a:pt x="1281" y="3886"/>
                      </a:lnTo>
                      <a:lnTo>
                        <a:pt x="1431" y="3892"/>
                      </a:lnTo>
                      <a:lnTo>
                        <a:pt x="1583" y="3896"/>
                      </a:lnTo>
                      <a:lnTo>
                        <a:pt x="1801" y="3898"/>
                      </a:lnTo>
                      <a:lnTo>
                        <a:pt x="2148" y="3900"/>
                      </a:lnTo>
                      <a:lnTo>
                        <a:pt x="2148" y="3900"/>
                      </a:lnTo>
                      <a:lnTo>
                        <a:pt x="2492" y="3898"/>
                      </a:lnTo>
                      <a:lnTo>
                        <a:pt x="2712" y="3896"/>
                      </a:lnTo>
                      <a:lnTo>
                        <a:pt x="2864" y="3892"/>
                      </a:lnTo>
                      <a:lnTo>
                        <a:pt x="3014" y="3886"/>
                      </a:lnTo>
                      <a:lnTo>
                        <a:pt x="3014" y="3886"/>
                      </a:lnTo>
                      <a:lnTo>
                        <a:pt x="3088" y="3882"/>
                      </a:lnTo>
                      <a:lnTo>
                        <a:pt x="3154" y="3876"/>
                      </a:lnTo>
                      <a:lnTo>
                        <a:pt x="3212" y="3866"/>
                      </a:lnTo>
                      <a:lnTo>
                        <a:pt x="3264" y="3858"/>
                      </a:lnTo>
                      <a:lnTo>
                        <a:pt x="3308" y="3846"/>
                      </a:lnTo>
                      <a:lnTo>
                        <a:pt x="3348" y="3836"/>
                      </a:lnTo>
                      <a:lnTo>
                        <a:pt x="3382" y="3824"/>
                      </a:lnTo>
                      <a:lnTo>
                        <a:pt x="3412" y="3812"/>
                      </a:lnTo>
                      <a:lnTo>
                        <a:pt x="3412" y="3812"/>
                      </a:lnTo>
                      <a:lnTo>
                        <a:pt x="3448" y="3798"/>
                      </a:lnTo>
                      <a:lnTo>
                        <a:pt x="3482" y="3782"/>
                      </a:lnTo>
                      <a:lnTo>
                        <a:pt x="3514" y="3764"/>
                      </a:lnTo>
                      <a:lnTo>
                        <a:pt x="3544" y="3746"/>
                      </a:lnTo>
                      <a:lnTo>
                        <a:pt x="3574" y="3726"/>
                      </a:lnTo>
                      <a:lnTo>
                        <a:pt x="3603" y="3704"/>
                      </a:lnTo>
                      <a:lnTo>
                        <a:pt x="3631" y="3680"/>
                      </a:lnTo>
                      <a:lnTo>
                        <a:pt x="3659" y="3652"/>
                      </a:lnTo>
                      <a:lnTo>
                        <a:pt x="3659" y="3652"/>
                      </a:lnTo>
                      <a:lnTo>
                        <a:pt x="3687" y="3624"/>
                      </a:lnTo>
                      <a:lnTo>
                        <a:pt x="3711" y="3596"/>
                      </a:lnTo>
                      <a:lnTo>
                        <a:pt x="3733" y="3568"/>
                      </a:lnTo>
                      <a:lnTo>
                        <a:pt x="3753" y="3538"/>
                      </a:lnTo>
                      <a:lnTo>
                        <a:pt x="3771" y="3508"/>
                      </a:lnTo>
                      <a:lnTo>
                        <a:pt x="3789" y="3476"/>
                      </a:lnTo>
                      <a:lnTo>
                        <a:pt x="3805" y="3442"/>
                      </a:lnTo>
                      <a:lnTo>
                        <a:pt x="3819" y="3406"/>
                      </a:lnTo>
                      <a:lnTo>
                        <a:pt x="3819" y="3406"/>
                      </a:lnTo>
                      <a:lnTo>
                        <a:pt x="3831" y="3376"/>
                      </a:lnTo>
                      <a:lnTo>
                        <a:pt x="3843" y="3342"/>
                      </a:lnTo>
                      <a:lnTo>
                        <a:pt x="3853" y="3302"/>
                      </a:lnTo>
                      <a:lnTo>
                        <a:pt x="3863" y="3258"/>
                      </a:lnTo>
                      <a:lnTo>
                        <a:pt x="3873" y="3207"/>
                      </a:lnTo>
                      <a:lnTo>
                        <a:pt x="3881" y="3149"/>
                      </a:lnTo>
                      <a:lnTo>
                        <a:pt x="3889" y="3083"/>
                      </a:lnTo>
                      <a:lnTo>
                        <a:pt x="3893" y="3009"/>
                      </a:lnTo>
                      <a:lnTo>
                        <a:pt x="3893" y="3009"/>
                      </a:lnTo>
                      <a:lnTo>
                        <a:pt x="3899" y="2859"/>
                      </a:lnTo>
                      <a:lnTo>
                        <a:pt x="3903" y="2705"/>
                      </a:lnTo>
                      <a:lnTo>
                        <a:pt x="3905" y="2487"/>
                      </a:lnTo>
                      <a:lnTo>
                        <a:pt x="3905" y="2143"/>
                      </a:lnTo>
                      <a:lnTo>
                        <a:pt x="3905" y="2143"/>
                      </a:lnTo>
                      <a:lnTo>
                        <a:pt x="3905" y="1797"/>
                      </a:lnTo>
                      <a:lnTo>
                        <a:pt x="3903" y="1579"/>
                      </a:lnTo>
                      <a:lnTo>
                        <a:pt x="3899" y="1427"/>
                      </a:lnTo>
                      <a:lnTo>
                        <a:pt x="3893" y="1277"/>
                      </a:lnTo>
                      <a:lnTo>
                        <a:pt x="3893" y="1277"/>
                      </a:lnTo>
                      <a:lnTo>
                        <a:pt x="3889" y="1203"/>
                      </a:lnTo>
                      <a:lnTo>
                        <a:pt x="3881" y="1137"/>
                      </a:lnTo>
                      <a:lnTo>
                        <a:pt x="3873" y="1079"/>
                      </a:lnTo>
                      <a:lnTo>
                        <a:pt x="3863" y="1028"/>
                      </a:lnTo>
                      <a:lnTo>
                        <a:pt x="3853" y="984"/>
                      </a:lnTo>
                      <a:lnTo>
                        <a:pt x="3843" y="944"/>
                      </a:lnTo>
                      <a:lnTo>
                        <a:pt x="3831" y="910"/>
                      </a:lnTo>
                      <a:lnTo>
                        <a:pt x="3819" y="880"/>
                      </a:lnTo>
                      <a:lnTo>
                        <a:pt x="3819" y="880"/>
                      </a:lnTo>
                      <a:lnTo>
                        <a:pt x="3805" y="844"/>
                      </a:lnTo>
                      <a:lnTo>
                        <a:pt x="3789" y="810"/>
                      </a:lnTo>
                      <a:lnTo>
                        <a:pt x="3771" y="778"/>
                      </a:lnTo>
                      <a:lnTo>
                        <a:pt x="3753" y="746"/>
                      </a:lnTo>
                      <a:lnTo>
                        <a:pt x="3733" y="718"/>
                      </a:lnTo>
                      <a:lnTo>
                        <a:pt x="3711" y="690"/>
                      </a:lnTo>
                      <a:lnTo>
                        <a:pt x="3687" y="662"/>
                      </a:lnTo>
                      <a:lnTo>
                        <a:pt x="3659" y="634"/>
                      </a:lnTo>
                      <a:lnTo>
                        <a:pt x="3659" y="634"/>
                      </a:lnTo>
                      <a:lnTo>
                        <a:pt x="3631" y="606"/>
                      </a:lnTo>
                      <a:lnTo>
                        <a:pt x="3603" y="582"/>
                      </a:lnTo>
                      <a:lnTo>
                        <a:pt x="3574" y="560"/>
                      </a:lnTo>
                      <a:lnTo>
                        <a:pt x="3544" y="540"/>
                      </a:lnTo>
                      <a:lnTo>
                        <a:pt x="3514" y="520"/>
                      </a:lnTo>
                      <a:lnTo>
                        <a:pt x="3482" y="504"/>
                      </a:lnTo>
                      <a:lnTo>
                        <a:pt x="3448" y="488"/>
                      </a:lnTo>
                      <a:lnTo>
                        <a:pt x="3412" y="472"/>
                      </a:lnTo>
                      <a:lnTo>
                        <a:pt x="3412" y="472"/>
                      </a:lnTo>
                      <a:lnTo>
                        <a:pt x="3382" y="462"/>
                      </a:lnTo>
                      <a:lnTo>
                        <a:pt x="3348" y="450"/>
                      </a:lnTo>
                      <a:lnTo>
                        <a:pt x="3308" y="440"/>
                      </a:lnTo>
                      <a:lnTo>
                        <a:pt x="3264" y="428"/>
                      </a:lnTo>
                      <a:lnTo>
                        <a:pt x="3212" y="418"/>
                      </a:lnTo>
                      <a:lnTo>
                        <a:pt x="3154" y="410"/>
                      </a:lnTo>
                      <a:lnTo>
                        <a:pt x="3088" y="404"/>
                      </a:lnTo>
                      <a:lnTo>
                        <a:pt x="3014" y="400"/>
                      </a:lnTo>
                      <a:lnTo>
                        <a:pt x="3014" y="400"/>
                      </a:lnTo>
                      <a:lnTo>
                        <a:pt x="2864" y="392"/>
                      </a:lnTo>
                      <a:lnTo>
                        <a:pt x="2712" y="388"/>
                      </a:lnTo>
                      <a:lnTo>
                        <a:pt x="2492" y="388"/>
                      </a:lnTo>
                      <a:lnTo>
                        <a:pt x="2148" y="386"/>
                      </a:lnTo>
                      <a:lnTo>
                        <a:pt x="2148" y="3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12" name="Freeform 10">
                  <a:extLst>
                    <a:ext uri="{FF2B5EF4-FFF2-40B4-BE49-F238E27FC236}">
                      <a16:creationId xmlns:a16="http://schemas.microsoft.com/office/drawing/2014/main" id="{058DD7E4-159A-4E05-A46E-673B6A5DF4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2044" y="989172"/>
                  <a:ext cx="87052" cy="86546"/>
                </a:xfrm>
                <a:custGeom>
                  <a:avLst/>
                  <a:gdLst>
                    <a:gd name="T0" fmla="*/ 516 w 516"/>
                    <a:gd name="T1" fmla="*/ 258 h 513"/>
                    <a:gd name="T2" fmla="*/ 510 w 516"/>
                    <a:gd name="T3" fmla="*/ 310 h 513"/>
                    <a:gd name="T4" fmla="*/ 496 w 516"/>
                    <a:gd name="T5" fmla="*/ 357 h 513"/>
                    <a:gd name="T6" fmla="*/ 472 w 516"/>
                    <a:gd name="T7" fmla="*/ 401 h 513"/>
                    <a:gd name="T8" fmla="*/ 440 w 516"/>
                    <a:gd name="T9" fmla="*/ 439 h 513"/>
                    <a:gd name="T10" fmla="*/ 402 w 516"/>
                    <a:gd name="T11" fmla="*/ 469 h 513"/>
                    <a:gd name="T12" fmla="*/ 358 w 516"/>
                    <a:gd name="T13" fmla="*/ 493 h 513"/>
                    <a:gd name="T14" fmla="*/ 310 w 516"/>
                    <a:gd name="T15" fmla="*/ 509 h 513"/>
                    <a:gd name="T16" fmla="*/ 258 w 516"/>
                    <a:gd name="T17" fmla="*/ 513 h 513"/>
                    <a:gd name="T18" fmla="*/ 232 w 516"/>
                    <a:gd name="T19" fmla="*/ 513 h 513"/>
                    <a:gd name="T20" fmla="*/ 182 w 516"/>
                    <a:gd name="T21" fmla="*/ 501 h 513"/>
                    <a:gd name="T22" fmla="*/ 136 w 516"/>
                    <a:gd name="T23" fmla="*/ 483 h 513"/>
                    <a:gd name="T24" fmla="*/ 94 w 516"/>
                    <a:gd name="T25" fmla="*/ 455 h 513"/>
                    <a:gd name="T26" fmla="*/ 60 w 516"/>
                    <a:gd name="T27" fmla="*/ 419 h 513"/>
                    <a:gd name="T28" fmla="*/ 32 w 516"/>
                    <a:gd name="T29" fmla="*/ 379 h 513"/>
                    <a:gd name="T30" fmla="*/ 12 w 516"/>
                    <a:gd name="T31" fmla="*/ 333 h 513"/>
                    <a:gd name="T32" fmla="*/ 2 w 516"/>
                    <a:gd name="T33" fmla="*/ 284 h 513"/>
                    <a:gd name="T34" fmla="*/ 0 w 516"/>
                    <a:gd name="T35" fmla="*/ 258 h 513"/>
                    <a:gd name="T36" fmla="*/ 6 w 516"/>
                    <a:gd name="T37" fmla="*/ 206 h 513"/>
                    <a:gd name="T38" fmla="*/ 22 w 516"/>
                    <a:gd name="T39" fmla="*/ 158 h 513"/>
                    <a:gd name="T40" fmla="*/ 44 w 516"/>
                    <a:gd name="T41" fmla="*/ 114 h 513"/>
                    <a:gd name="T42" fmla="*/ 76 w 516"/>
                    <a:gd name="T43" fmla="*/ 76 h 513"/>
                    <a:gd name="T44" fmla="*/ 114 w 516"/>
                    <a:gd name="T45" fmla="*/ 44 h 513"/>
                    <a:gd name="T46" fmla="*/ 158 w 516"/>
                    <a:gd name="T47" fmla="*/ 20 h 513"/>
                    <a:gd name="T48" fmla="*/ 206 w 516"/>
                    <a:gd name="T49" fmla="*/ 6 h 513"/>
                    <a:gd name="T50" fmla="*/ 258 w 516"/>
                    <a:gd name="T51" fmla="*/ 0 h 513"/>
                    <a:gd name="T52" fmla="*/ 284 w 516"/>
                    <a:gd name="T53" fmla="*/ 2 h 513"/>
                    <a:gd name="T54" fmla="*/ 334 w 516"/>
                    <a:gd name="T55" fmla="*/ 12 h 513"/>
                    <a:gd name="T56" fmla="*/ 380 w 516"/>
                    <a:gd name="T57" fmla="*/ 30 h 513"/>
                    <a:gd name="T58" fmla="*/ 422 w 516"/>
                    <a:gd name="T59" fmla="*/ 58 h 513"/>
                    <a:gd name="T60" fmla="*/ 456 w 516"/>
                    <a:gd name="T61" fmla="*/ 94 h 513"/>
                    <a:gd name="T62" fmla="*/ 484 w 516"/>
                    <a:gd name="T63" fmla="*/ 134 h 513"/>
                    <a:gd name="T64" fmla="*/ 504 w 516"/>
                    <a:gd name="T65" fmla="*/ 180 h 513"/>
                    <a:gd name="T66" fmla="*/ 514 w 516"/>
                    <a:gd name="T67" fmla="*/ 23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16" h="513">
                      <a:moveTo>
                        <a:pt x="516" y="258"/>
                      </a:moveTo>
                      <a:lnTo>
                        <a:pt x="516" y="258"/>
                      </a:lnTo>
                      <a:lnTo>
                        <a:pt x="514" y="284"/>
                      </a:lnTo>
                      <a:lnTo>
                        <a:pt x="510" y="310"/>
                      </a:lnTo>
                      <a:lnTo>
                        <a:pt x="504" y="333"/>
                      </a:lnTo>
                      <a:lnTo>
                        <a:pt x="496" y="357"/>
                      </a:lnTo>
                      <a:lnTo>
                        <a:pt x="484" y="379"/>
                      </a:lnTo>
                      <a:lnTo>
                        <a:pt x="472" y="401"/>
                      </a:lnTo>
                      <a:lnTo>
                        <a:pt x="456" y="419"/>
                      </a:lnTo>
                      <a:lnTo>
                        <a:pt x="440" y="439"/>
                      </a:lnTo>
                      <a:lnTo>
                        <a:pt x="422" y="455"/>
                      </a:lnTo>
                      <a:lnTo>
                        <a:pt x="402" y="469"/>
                      </a:lnTo>
                      <a:lnTo>
                        <a:pt x="380" y="483"/>
                      </a:lnTo>
                      <a:lnTo>
                        <a:pt x="358" y="493"/>
                      </a:lnTo>
                      <a:lnTo>
                        <a:pt x="334" y="501"/>
                      </a:lnTo>
                      <a:lnTo>
                        <a:pt x="310" y="509"/>
                      </a:lnTo>
                      <a:lnTo>
                        <a:pt x="284" y="513"/>
                      </a:lnTo>
                      <a:lnTo>
                        <a:pt x="258" y="513"/>
                      </a:lnTo>
                      <a:lnTo>
                        <a:pt x="258" y="513"/>
                      </a:lnTo>
                      <a:lnTo>
                        <a:pt x="232" y="513"/>
                      </a:lnTo>
                      <a:lnTo>
                        <a:pt x="206" y="509"/>
                      </a:lnTo>
                      <a:lnTo>
                        <a:pt x="182" y="501"/>
                      </a:lnTo>
                      <a:lnTo>
                        <a:pt x="158" y="493"/>
                      </a:lnTo>
                      <a:lnTo>
                        <a:pt x="136" y="483"/>
                      </a:lnTo>
                      <a:lnTo>
                        <a:pt x="114" y="469"/>
                      </a:lnTo>
                      <a:lnTo>
                        <a:pt x="94" y="455"/>
                      </a:lnTo>
                      <a:lnTo>
                        <a:pt x="76" y="439"/>
                      </a:lnTo>
                      <a:lnTo>
                        <a:pt x="60" y="419"/>
                      </a:lnTo>
                      <a:lnTo>
                        <a:pt x="44" y="401"/>
                      </a:lnTo>
                      <a:lnTo>
                        <a:pt x="32" y="379"/>
                      </a:lnTo>
                      <a:lnTo>
                        <a:pt x="22" y="357"/>
                      </a:lnTo>
                      <a:lnTo>
                        <a:pt x="12" y="333"/>
                      </a:lnTo>
                      <a:lnTo>
                        <a:pt x="6" y="310"/>
                      </a:lnTo>
                      <a:lnTo>
                        <a:pt x="2" y="284"/>
                      </a:lnTo>
                      <a:lnTo>
                        <a:pt x="0" y="258"/>
                      </a:lnTo>
                      <a:lnTo>
                        <a:pt x="0" y="258"/>
                      </a:lnTo>
                      <a:lnTo>
                        <a:pt x="2" y="230"/>
                      </a:lnTo>
                      <a:lnTo>
                        <a:pt x="6" y="206"/>
                      </a:lnTo>
                      <a:lnTo>
                        <a:pt x="12" y="180"/>
                      </a:lnTo>
                      <a:lnTo>
                        <a:pt x="22" y="158"/>
                      </a:lnTo>
                      <a:lnTo>
                        <a:pt x="32" y="134"/>
                      </a:lnTo>
                      <a:lnTo>
                        <a:pt x="44" y="114"/>
                      </a:lnTo>
                      <a:lnTo>
                        <a:pt x="60" y="94"/>
                      </a:lnTo>
                      <a:lnTo>
                        <a:pt x="76" y="76"/>
                      </a:lnTo>
                      <a:lnTo>
                        <a:pt x="94" y="58"/>
                      </a:lnTo>
                      <a:lnTo>
                        <a:pt x="114" y="44"/>
                      </a:lnTo>
                      <a:lnTo>
                        <a:pt x="136" y="30"/>
                      </a:lnTo>
                      <a:lnTo>
                        <a:pt x="158" y="20"/>
                      </a:lnTo>
                      <a:lnTo>
                        <a:pt x="182" y="12"/>
                      </a:lnTo>
                      <a:lnTo>
                        <a:pt x="206" y="6"/>
                      </a:lnTo>
                      <a:lnTo>
                        <a:pt x="232" y="2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84" y="2"/>
                      </a:lnTo>
                      <a:lnTo>
                        <a:pt x="310" y="6"/>
                      </a:lnTo>
                      <a:lnTo>
                        <a:pt x="334" y="12"/>
                      </a:lnTo>
                      <a:lnTo>
                        <a:pt x="358" y="20"/>
                      </a:lnTo>
                      <a:lnTo>
                        <a:pt x="380" y="30"/>
                      </a:lnTo>
                      <a:lnTo>
                        <a:pt x="402" y="44"/>
                      </a:lnTo>
                      <a:lnTo>
                        <a:pt x="422" y="58"/>
                      </a:lnTo>
                      <a:lnTo>
                        <a:pt x="440" y="76"/>
                      </a:lnTo>
                      <a:lnTo>
                        <a:pt x="456" y="94"/>
                      </a:lnTo>
                      <a:lnTo>
                        <a:pt x="472" y="114"/>
                      </a:lnTo>
                      <a:lnTo>
                        <a:pt x="484" y="134"/>
                      </a:lnTo>
                      <a:lnTo>
                        <a:pt x="496" y="158"/>
                      </a:lnTo>
                      <a:lnTo>
                        <a:pt x="504" y="180"/>
                      </a:lnTo>
                      <a:lnTo>
                        <a:pt x="510" y="206"/>
                      </a:lnTo>
                      <a:lnTo>
                        <a:pt x="514" y="230"/>
                      </a:lnTo>
                      <a:lnTo>
                        <a:pt x="516" y="258"/>
                      </a:ln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26E1A7C0-4FA3-440E-B545-3DCA7E23C786}"/>
                  </a:ext>
                </a:extLst>
              </p:cNvPr>
              <p:cNvSpPr/>
              <p:nvPr/>
            </p:nvSpPr>
            <p:spPr>
              <a:xfrm>
                <a:off x="1101879" y="5789104"/>
                <a:ext cx="358205" cy="358205"/>
              </a:xfrm>
              <a:custGeom>
                <a:avLst/>
                <a:gdLst>
                  <a:gd name="connsiteX0" fmla="*/ 152792 w 305584"/>
                  <a:gd name="connsiteY0" fmla="*/ 59791 h 305584"/>
                  <a:gd name="connsiteX1" fmla="*/ 59791 w 305584"/>
                  <a:gd name="connsiteY1" fmla="*/ 152790 h 305584"/>
                  <a:gd name="connsiteX2" fmla="*/ 152792 w 305584"/>
                  <a:gd name="connsiteY2" fmla="*/ 245789 h 305584"/>
                  <a:gd name="connsiteX3" fmla="*/ 245793 w 305584"/>
                  <a:gd name="connsiteY3" fmla="*/ 152790 h 305584"/>
                  <a:gd name="connsiteX4" fmla="*/ 152792 w 305584"/>
                  <a:gd name="connsiteY4" fmla="*/ 59791 h 305584"/>
                  <a:gd name="connsiteX5" fmla="*/ 152792 w 305584"/>
                  <a:gd name="connsiteY5" fmla="*/ 0 h 305584"/>
                  <a:gd name="connsiteX6" fmla="*/ 305584 w 305584"/>
                  <a:gd name="connsiteY6" fmla="*/ 152792 h 305584"/>
                  <a:gd name="connsiteX7" fmla="*/ 152792 w 305584"/>
                  <a:gd name="connsiteY7" fmla="*/ 305584 h 305584"/>
                  <a:gd name="connsiteX8" fmla="*/ 0 w 305584"/>
                  <a:gd name="connsiteY8" fmla="*/ 152792 h 305584"/>
                  <a:gd name="connsiteX9" fmla="*/ 152792 w 305584"/>
                  <a:gd name="connsiteY9" fmla="*/ 0 h 30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5584" h="305584">
                    <a:moveTo>
                      <a:pt x="152792" y="59791"/>
                    </a:moveTo>
                    <a:cubicBezTo>
                      <a:pt x="101429" y="59791"/>
                      <a:pt x="59791" y="101428"/>
                      <a:pt x="59791" y="152790"/>
                    </a:cubicBezTo>
                    <a:cubicBezTo>
                      <a:pt x="59791" y="204152"/>
                      <a:pt x="101429" y="245789"/>
                      <a:pt x="152792" y="245789"/>
                    </a:cubicBezTo>
                    <a:cubicBezTo>
                      <a:pt x="204155" y="245789"/>
                      <a:pt x="245793" y="204152"/>
                      <a:pt x="245793" y="152790"/>
                    </a:cubicBezTo>
                    <a:cubicBezTo>
                      <a:pt x="245793" y="101428"/>
                      <a:pt x="204155" y="59791"/>
                      <a:pt x="152792" y="59791"/>
                    </a:cubicBezTo>
                    <a:close/>
                    <a:moveTo>
                      <a:pt x="152792" y="0"/>
                    </a:moveTo>
                    <a:cubicBezTo>
                      <a:pt x="237177" y="0"/>
                      <a:pt x="305584" y="68407"/>
                      <a:pt x="305584" y="152792"/>
                    </a:cubicBezTo>
                    <a:cubicBezTo>
                      <a:pt x="305584" y="237177"/>
                      <a:pt x="237177" y="305584"/>
                      <a:pt x="152792" y="305584"/>
                    </a:cubicBezTo>
                    <a:cubicBezTo>
                      <a:pt x="68407" y="305584"/>
                      <a:pt x="0" y="237177"/>
                      <a:pt x="0" y="152792"/>
                    </a:cubicBezTo>
                    <a:cubicBezTo>
                      <a:pt x="0" y="68407"/>
                      <a:pt x="68407" y="0"/>
                      <a:pt x="152792" y="0"/>
                    </a:cubicBez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/>
              </a:p>
            </p:txBody>
          </p:sp>
        </p:grpSp>
      </p:grp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E31F8BB-2826-44FA-ABBA-9F08A353F1D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6" b="10086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9560D16-AABF-478F-943D-1905E5546A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6" b="16726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90E965E1-14D6-489A-9D96-523B97F92C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0" b="16730"/>
          <a:stretch>
            <a:fillRect/>
          </a:stretch>
        </p:blipFill>
        <p:spPr/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3B2F87A-9204-4CB3-B4DF-01D1198B1AD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7" b="167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3800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7" name="Group 5126">
            <a:extLst>
              <a:ext uri="{FF2B5EF4-FFF2-40B4-BE49-F238E27FC236}">
                <a16:creationId xmlns:a16="http://schemas.microsoft.com/office/drawing/2014/main" id="{0F883277-E520-4612-83B3-6311F0E6005B}"/>
              </a:ext>
            </a:extLst>
          </p:cNvPr>
          <p:cNvGrpSpPr/>
          <p:nvPr/>
        </p:nvGrpSpPr>
        <p:grpSpPr>
          <a:xfrm>
            <a:off x="771609" y="2662029"/>
            <a:ext cx="3075178" cy="1533943"/>
            <a:chOff x="771609" y="2161905"/>
            <a:chExt cx="3075178" cy="153394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0E01CB3-1C7D-4802-A2D0-02202AD623AE}"/>
                </a:ext>
              </a:extLst>
            </p:cNvPr>
            <p:cNvSpPr txBox="1"/>
            <p:nvPr/>
          </p:nvSpPr>
          <p:spPr>
            <a:xfrm>
              <a:off x="771611" y="2362220"/>
              <a:ext cx="307517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Condensed" panose="02000000000000000000" pitchFamily="2" charset="0"/>
                  <a:cs typeface="Liberation Sans" panose="020B0604020202020204" pitchFamily="34" charset="0"/>
                </a:rPr>
                <a:t>Meet our best designer</a:t>
              </a:r>
              <a:endPara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Condensed" panose="02000000000000000000" pitchFamily="2" charset="0"/>
                <a:cs typeface="Liberation Sans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0BB53EF-E474-428D-80A5-CB80CDE73494}"/>
                </a:ext>
              </a:extLst>
            </p:cNvPr>
            <p:cNvSpPr/>
            <p:nvPr/>
          </p:nvSpPr>
          <p:spPr>
            <a:xfrm>
              <a:off x="876278" y="3650129"/>
              <a:ext cx="281039" cy="45719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85000">
                  <a:schemeClr val="tx1">
                    <a:lumMod val="75000"/>
                    <a:lumOff val="25000"/>
                  </a:schemeClr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CF972B-0359-4B5B-9806-260D46CE6C10}"/>
                </a:ext>
              </a:extLst>
            </p:cNvPr>
            <p:cNvSpPr txBox="1"/>
            <p:nvPr/>
          </p:nvSpPr>
          <p:spPr>
            <a:xfrm>
              <a:off x="771609" y="2161905"/>
              <a:ext cx="22290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spc="3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200" spc="300" dirty="0">
                <a:solidFill>
                  <a:schemeClr val="bg1">
                    <a:lumMod val="6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2FFBD7D-8B8E-4545-BB5A-82E5ED2EB010}"/>
              </a:ext>
            </a:extLst>
          </p:cNvPr>
          <p:cNvSpPr/>
          <p:nvPr/>
        </p:nvSpPr>
        <p:spPr>
          <a:xfrm>
            <a:off x="4256690" y="0"/>
            <a:ext cx="3967655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CBE813-109F-4310-A5F3-26F867CAE1CF}"/>
              </a:ext>
            </a:extLst>
          </p:cNvPr>
          <p:cNvGrpSpPr/>
          <p:nvPr/>
        </p:nvGrpSpPr>
        <p:grpSpPr>
          <a:xfrm>
            <a:off x="5317362" y="2290230"/>
            <a:ext cx="1846310" cy="612508"/>
            <a:chOff x="847550" y="2753497"/>
            <a:chExt cx="1846310" cy="61250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CCE16F-AD1F-4C7E-B06D-AC990E593FB5}"/>
                </a:ext>
              </a:extLst>
            </p:cNvPr>
            <p:cNvSpPr/>
            <p:nvPr/>
          </p:nvSpPr>
          <p:spPr>
            <a:xfrm>
              <a:off x="847550" y="2753497"/>
              <a:ext cx="1846310" cy="399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Benitez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B3E66BF-1F3A-4067-80D5-69FA6B39E88D}"/>
                </a:ext>
              </a:extLst>
            </p:cNvPr>
            <p:cNvSpPr/>
            <p:nvPr/>
          </p:nvSpPr>
          <p:spPr>
            <a:xfrm>
              <a:off x="1136400" y="3025912"/>
              <a:ext cx="1268608" cy="3400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Designer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8727523-FB93-4089-8E46-0D89A85C1176}"/>
              </a:ext>
            </a:extLst>
          </p:cNvPr>
          <p:cNvGrpSpPr/>
          <p:nvPr/>
        </p:nvGrpSpPr>
        <p:grpSpPr>
          <a:xfrm>
            <a:off x="4675414" y="3004954"/>
            <a:ext cx="3130204" cy="2081273"/>
            <a:chOff x="5207980" y="821031"/>
            <a:chExt cx="3130204" cy="208127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4C2E321-8D8E-40BB-907A-E5312532989F}"/>
                </a:ext>
              </a:extLst>
            </p:cNvPr>
            <p:cNvSpPr/>
            <p:nvPr/>
          </p:nvSpPr>
          <p:spPr>
            <a:xfrm>
              <a:off x="5207980" y="1271088"/>
              <a:ext cx="3130204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</a:t>
              </a:r>
              <a:endParaRPr lang="id-ID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223308-7557-4E3F-849B-F6454177FBD0}"/>
                </a:ext>
              </a:extLst>
            </p:cNvPr>
            <p:cNvSpPr/>
            <p:nvPr/>
          </p:nvSpPr>
          <p:spPr>
            <a:xfrm>
              <a:off x="5207982" y="821031"/>
              <a:ext cx="3130202" cy="3365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Segoe UI" panose="020B0502040204020203" pitchFamily="34" charset="0"/>
                </a:rPr>
                <a:t>A wonderful serenity has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330CECF-95E7-4B1B-B5DE-8D7064CC57EC}"/>
              </a:ext>
            </a:extLst>
          </p:cNvPr>
          <p:cNvGrpSpPr/>
          <p:nvPr/>
        </p:nvGrpSpPr>
        <p:grpSpPr>
          <a:xfrm>
            <a:off x="5900443" y="5664634"/>
            <a:ext cx="257870" cy="257870"/>
            <a:chOff x="12097470" y="7200012"/>
            <a:chExt cx="495300" cy="495300"/>
          </a:xfrm>
        </p:grpSpPr>
        <p:sp>
          <p:nvSpPr>
            <p:cNvPr id="92" name="Freeform 85">
              <a:extLst>
                <a:ext uri="{FF2B5EF4-FFF2-40B4-BE49-F238E27FC236}">
                  <a16:creationId xmlns:a16="http://schemas.microsoft.com/office/drawing/2014/main" id="{59E7A61A-4805-4AE8-9D6F-15554E3559C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232137" y="7356848"/>
              <a:ext cx="225966" cy="18162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DA392C3A-13A7-4DC2-B601-3A913FFC4356}"/>
                </a:ext>
              </a:extLst>
            </p:cNvPr>
            <p:cNvSpPr/>
            <p:nvPr/>
          </p:nvSpPr>
          <p:spPr>
            <a:xfrm>
              <a:off x="12097470" y="7200012"/>
              <a:ext cx="495300" cy="4953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76FF071-E88E-4F8C-A6FC-F83E6288C5C4}"/>
              </a:ext>
            </a:extLst>
          </p:cNvPr>
          <p:cNvGrpSpPr/>
          <p:nvPr/>
        </p:nvGrpSpPr>
        <p:grpSpPr>
          <a:xfrm>
            <a:off x="6322721" y="5664634"/>
            <a:ext cx="257870" cy="257870"/>
            <a:chOff x="12898290" y="7257882"/>
            <a:chExt cx="379560" cy="379560"/>
          </a:xfrm>
        </p:grpSpPr>
        <p:sp>
          <p:nvSpPr>
            <p:cNvPr id="90" name="Freeform 75">
              <a:extLst>
                <a:ext uri="{FF2B5EF4-FFF2-40B4-BE49-F238E27FC236}">
                  <a16:creationId xmlns:a16="http://schemas.microsoft.com/office/drawing/2014/main" id="{58973023-A590-4349-8181-4EDC5AAADA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42040" y="7362177"/>
              <a:ext cx="92061" cy="17097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0F0170C-42A9-4915-B0E5-838E8EBC04EF}"/>
                </a:ext>
              </a:extLst>
            </p:cNvPr>
            <p:cNvSpPr/>
            <p:nvPr/>
          </p:nvSpPr>
          <p:spPr>
            <a:xfrm>
              <a:off x="12898290" y="7257882"/>
              <a:ext cx="379560" cy="37956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BBC2B0C-7D3F-4C24-9946-C1B813F035BA}"/>
              </a:ext>
            </a:extLst>
          </p:cNvPr>
          <p:cNvGrpSpPr/>
          <p:nvPr/>
        </p:nvGrpSpPr>
        <p:grpSpPr>
          <a:xfrm>
            <a:off x="6744999" y="5664634"/>
            <a:ext cx="257870" cy="257870"/>
            <a:chOff x="13421600" y="7257882"/>
            <a:chExt cx="379560" cy="379560"/>
          </a:xfrm>
        </p:grpSpPr>
        <p:sp>
          <p:nvSpPr>
            <p:cNvPr id="88" name="Freeform 74">
              <a:extLst>
                <a:ext uri="{FF2B5EF4-FFF2-40B4-BE49-F238E27FC236}">
                  <a16:creationId xmlns:a16="http://schemas.microsoft.com/office/drawing/2014/main" id="{158F9F5C-6126-449D-913A-FBCBD0AE59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16515" y="7354045"/>
              <a:ext cx="189730" cy="187234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8F361BE4-971E-45DC-8DB8-C3CC40E12D5E}"/>
                </a:ext>
              </a:extLst>
            </p:cNvPr>
            <p:cNvSpPr/>
            <p:nvPr/>
          </p:nvSpPr>
          <p:spPr>
            <a:xfrm>
              <a:off x="13421600" y="7257882"/>
              <a:ext cx="379560" cy="37956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EF6A03B-060E-4AB5-9ADD-C7B95BD76E76}"/>
              </a:ext>
            </a:extLst>
          </p:cNvPr>
          <p:cNvGrpSpPr/>
          <p:nvPr/>
        </p:nvGrpSpPr>
        <p:grpSpPr>
          <a:xfrm>
            <a:off x="5478165" y="5664634"/>
            <a:ext cx="257870" cy="257870"/>
            <a:chOff x="11556938" y="7296986"/>
            <a:chExt cx="340456" cy="340456"/>
          </a:xfrm>
          <a:effectLst>
            <a:outerShdw blurRad="266700" dist="50800" dir="5400000" sx="70000" sy="70000" algn="t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976C3FF-0B8A-4B35-AAC4-91A413FA8BE3}"/>
                </a:ext>
              </a:extLst>
            </p:cNvPr>
            <p:cNvSpPr/>
            <p:nvPr/>
          </p:nvSpPr>
          <p:spPr>
            <a:xfrm>
              <a:off x="11556938" y="7296986"/>
              <a:ext cx="340456" cy="340456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496653F5-9C3D-4E85-8DB8-37E8F20575B6}"/>
                </a:ext>
              </a:extLst>
            </p:cNvPr>
            <p:cNvGrpSpPr/>
            <p:nvPr/>
          </p:nvGrpSpPr>
          <p:grpSpPr>
            <a:xfrm>
              <a:off x="11643056" y="7383242"/>
              <a:ext cx="168220" cy="167945"/>
              <a:chOff x="910648" y="5598469"/>
              <a:chExt cx="730034" cy="728842"/>
            </a:xfrm>
            <a:solidFill>
              <a:schemeClr val="bg1"/>
            </a:solidFill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69335A64-742F-4845-91B4-0E5733AD0D87}"/>
                  </a:ext>
                </a:extLst>
              </p:cNvPr>
              <p:cNvGrpSpPr/>
              <p:nvPr/>
            </p:nvGrpSpPr>
            <p:grpSpPr>
              <a:xfrm>
                <a:off x="910648" y="5598469"/>
                <a:ext cx="730034" cy="728842"/>
                <a:chOff x="2110189" y="863994"/>
                <a:chExt cx="724256" cy="723073"/>
              </a:xfrm>
              <a:grpFill/>
            </p:grpSpPr>
            <p:sp>
              <p:nvSpPr>
                <p:cNvPr id="86" name="Freeform 5">
                  <a:extLst>
                    <a:ext uri="{FF2B5EF4-FFF2-40B4-BE49-F238E27FC236}">
                      <a16:creationId xmlns:a16="http://schemas.microsoft.com/office/drawing/2014/main" id="{568BBFDA-695D-4E11-8D9E-E62C4A460EB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10189" y="863994"/>
                  <a:ext cx="724256" cy="723073"/>
                </a:xfrm>
                <a:custGeom>
                  <a:avLst/>
                  <a:gdLst>
                    <a:gd name="T0" fmla="*/ 1263 w 4293"/>
                    <a:gd name="T1" fmla="*/ 4274 h 4286"/>
                    <a:gd name="T2" fmla="*/ 919 w 4293"/>
                    <a:gd name="T3" fmla="*/ 4230 h 4286"/>
                    <a:gd name="T4" fmla="*/ 634 w 4293"/>
                    <a:gd name="T5" fmla="*/ 4126 h 4286"/>
                    <a:gd name="T6" fmla="*/ 360 w 4293"/>
                    <a:gd name="T7" fmla="*/ 3926 h 4286"/>
                    <a:gd name="T8" fmla="*/ 188 w 4293"/>
                    <a:gd name="T9" fmla="*/ 3702 h 4286"/>
                    <a:gd name="T10" fmla="*/ 74 w 4293"/>
                    <a:gd name="T11" fmla="*/ 3430 h 4286"/>
                    <a:gd name="T12" fmla="*/ 14 w 4293"/>
                    <a:gd name="T13" fmla="*/ 3027 h 4286"/>
                    <a:gd name="T14" fmla="*/ 0 w 4293"/>
                    <a:gd name="T15" fmla="*/ 2143 h 4286"/>
                    <a:gd name="T16" fmla="*/ 18 w 4293"/>
                    <a:gd name="T17" fmla="*/ 1183 h 4286"/>
                    <a:gd name="T18" fmla="*/ 92 w 4293"/>
                    <a:gd name="T19" fmla="*/ 796 h 4286"/>
                    <a:gd name="T20" fmla="*/ 216 w 4293"/>
                    <a:gd name="T21" fmla="*/ 536 h 4286"/>
                    <a:gd name="T22" fmla="*/ 404 w 4293"/>
                    <a:gd name="T23" fmla="*/ 318 h 4286"/>
                    <a:gd name="T24" fmla="*/ 686 w 4293"/>
                    <a:gd name="T25" fmla="*/ 134 h 4286"/>
                    <a:gd name="T26" fmla="*/ 981 w 4293"/>
                    <a:gd name="T27" fmla="*/ 44 h 4286"/>
                    <a:gd name="T28" fmla="*/ 1415 w 4293"/>
                    <a:gd name="T29" fmla="*/ 6 h 4286"/>
                    <a:gd name="T30" fmla="*/ 2722 w 4293"/>
                    <a:gd name="T31" fmla="*/ 2 h 4286"/>
                    <a:gd name="T32" fmla="*/ 3248 w 4293"/>
                    <a:gd name="T33" fmla="*/ 32 h 4286"/>
                    <a:gd name="T34" fmla="*/ 3552 w 4293"/>
                    <a:gd name="T35" fmla="*/ 112 h 4286"/>
                    <a:gd name="T36" fmla="*/ 3847 w 4293"/>
                    <a:gd name="T37" fmla="*/ 280 h 4286"/>
                    <a:gd name="T38" fmla="*/ 4045 w 4293"/>
                    <a:gd name="T39" fmla="*/ 490 h 4286"/>
                    <a:gd name="T40" fmla="*/ 4181 w 4293"/>
                    <a:gd name="T41" fmla="*/ 740 h 4286"/>
                    <a:gd name="T42" fmla="*/ 4269 w 4293"/>
                    <a:gd name="T43" fmla="*/ 1111 h 4286"/>
                    <a:gd name="T44" fmla="*/ 4293 w 4293"/>
                    <a:gd name="T45" fmla="*/ 1793 h 4286"/>
                    <a:gd name="T46" fmla="*/ 4281 w 4293"/>
                    <a:gd name="T47" fmla="*/ 3027 h 4286"/>
                    <a:gd name="T48" fmla="*/ 4237 w 4293"/>
                    <a:gd name="T49" fmla="*/ 3370 h 4286"/>
                    <a:gd name="T50" fmla="*/ 4133 w 4293"/>
                    <a:gd name="T51" fmla="*/ 3654 h 4286"/>
                    <a:gd name="T52" fmla="*/ 3933 w 4293"/>
                    <a:gd name="T53" fmla="*/ 3926 h 4286"/>
                    <a:gd name="T54" fmla="*/ 3709 w 4293"/>
                    <a:gd name="T55" fmla="*/ 4100 h 4286"/>
                    <a:gd name="T56" fmla="*/ 3436 w 4293"/>
                    <a:gd name="T57" fmla="*/ 4214 h 4286"/>
                    <a:gd name="T58" fmla="*/ 3032 w 4293"/>
                    <a:gd name="T59" fmla="*/ 4274 h 4286"/>
                    <a:gd name="T60" fmla="*/ 2148 w 4293"/>
                    <a:gd name="T61" fmla="*/ 4286 h 4286"/>
                    <a:gd name="T62" fmla="*/ 1281 w 4293"/>
                    <a:gd name="T63" fmla="*/ 400 h 4286"/>
                    <a:gd name="T64" fmla="*/ 987 w 4293"/>
                    <a:gd name="T65" fmla="*/ 440 h 4286"/>
                    <a:gd name="T66" fmla="*/ 813 w 4293"/>
                    <a:gd name="T67" fmla="*/ 504 h 4286"/>
                    <a:gd name="T68" fmla="*/ 634 w 4293"/>
                    <a:gd name="T69" fmla="*/ 634 h 4286"/>
                    <a:gd name="T70" fmla="*/ 522 w 4293"/>
                    <a:gd name="T71" fmla="*/ 778 h 4286"/>
                    <a:gd name="T72" fmla="*/ 452 w 4293"/>
                    <a:gd name="T73" fmla="*/ 944 h 4286"/>
                    <a:gd name="T74" fmla="*/ 400 w 4293"/>
                    <a:gd name="T75" fmla="*/ 1277 h 4286"/>
                    <a:gd name="T76" fmla="*/ 388 w 4293"/>
                    <a:gd name="T77" fmla="*/ 2143 h 4286"/>
                    <a:gd name="T78" fmla="*/ 406 w 4293"/>
                    <a:gd name="T79" fmla="*/ 3083 h 4286"/>
                    <a:gd name="T80" fmla="*/ 464 w 4293"/>
                    <a:gd name="T81" fmla="*/ 3376 h 4286"/>
                    <a:gd name="T82" fmla="*/ 542 w 4293"/>
                    <a:gd name="T83" fmla="*/ 3538 h 4286"/>
                    <a:gd name="T84" fmla="*/ 662 w 4293"/>
                    <a:gd name="T85" fmla="*/ 3680 h 4286"/>
                    <a:gd name="T86" fmla="*/ 847 w 4293"/>
                    <a:gd name="T87" fmla="*/ 3798 h 4286"/>
                    <a:gd name="T88" fmla="*/ 1031 w 4293"/>
                    <a:gd name="T89" fmla="*/ 3858 h 4286"/>
                    <a:gd name="T90" fmla="*/ 1431 w 4293"/>
                    <a:gd name="T91" fmla="*/ 3892 h 4286"/>
                    <a:gd name="T92" fmla="*/ 2712 w 4293"/>
                    <a:gd name="T93" fmla="*/ 3896 h 4286"/>
                    <a:gd name="T94" fmla="*/ 3212 w 4293"/>
                    <a:gd name="T95" fmla="*/ 3866 h 4286"/>
                    <a:gd name="T96" fmla="*/ 3412 w 4293"/>
                    <a:gd name="T97" fmla="*/ 3812 h 4286"/>
                    <a:gd name="T98" fmla="*/ 3603 w 4293"/>
                    <a:gd name="T99" fmla="*/ 3704 h 4286"/>
                    <a:gd name="T100" fmla="*/ 3733 w 4293"/>
                    <a:gd name="T101" fmla="*/ 3568 h 4286"/>
                    <a:gd name="T102" fmla="*/ 3819 w 4293"/>
                    <a:gd name="T103" fmla="*/ 3406 h 4286"/>
                    <a:gd name="T104" fmla="*/ 3881 w 4293"/>
                    <a:gd name="T105" fmla="*/ 3149 h 4286"/>
                    <a:gd name="T106" fmla="*/ 3905 w 4293"/>
                    <a:gd name="T107" fmla="*/ 2487 h 4286"/>
                    <a:gd name="T108" fmla="*/ 3893 w 4293"/>
                    <a:gd name="T109" fmla="*/ 1277 h 4286"/>
                    <a:gd name="T110" fmla="*/ 3853 w 4293"/>
                    <a:gd name="T111" fmla="*/ 984 h 4286"/>
                    <a:gd name="T112" fmla="*/ 3789 w 4293"/>
                    <a:gd name="T113" fmla="*/ 810 h 4286"/>
                    <a:gd name="T114" fmla="*/ 3659 w 4293"/>
                    <a:gd name="T115" fmla="*/ 634 h 4286"/>
                    <a:gd name="T116" fmla="*/ 3514 w 4293"/>
                    <a:gd name="T117" fmla="*/ 520 h 4286"/>
                    <a:gd name="T118" fmla="*/ 3348 w 4293"/>
                    <a:gd name="T119" fmla="*/ 450 h 4286"/>
                    <a:gd name="T120" fmla="*/ 3014 w 4293"/>
                    <a:gd name="T121" fmla="*/ 400 h 4286"/>
                    <a:gd name="T122" fmla="*/ 2148 w 4293"/>
                    <a:gd name="T123" fmla="*/ 386 h 4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293" h="4286">
                      <a:moveTo>
                        <a:pt x="2148" y="4286"/>
                      </a:moveTo>
                      <a:lnTo>
                        <a:pt x="2148" y="4286"/>
                      </a:lnTo>
                      <a:lnTo>
                        <a:pt x="1797" y="4286"/>
                      </a:lnTo>
                      <a:lnTo>
                        <a:pt x="1573" y="4284"/>
                      </a:lnTo>
                      <a:lnTo>
                        <a:pt x="1415" y="4280"/>
                      </a:lnTo>
                      <a:lnTo>
                        <a:pt x="1263" y="4274"/>
                      </a:lnTo>
                      <a:lnTo>
                        <a:pt x="1263" y="4274"/>
                      </a:lnTo>
                      <a:lnTo>
                        <a:pt x="1187" y="4270"/>
                      </a:lnTo>
                      <a:lnTo>
                        <a:pt x="1115" y="4262"/>
                      </a:lnTo>
                      <a:lnTo>
                        <a:pt x="1047" y="4254"/>
                      </a:lnTo>
                      <a:lnTo>
                        <a:pt x="981" y="4242"/>
                      </a:lnTo>
                      <a:lnTo>
                        <a:pt x="919" y="4230"/>
                      </a:lnTo>
                      <a:lnTo>
                        <a:pt x="859" y="4214"/>
                      </a:lnTo>
                      <a:lnTo>
                        <a:pt x="799" y="4196"/>
                      </a:lnTo>
                      <a:lnTo>
                        <a:pt x="741" y="4174"/>
                      </a:lnTo>
                      <a:lnTo>
                        <a:pt x="741" y="4174"/>
                      </a:lnTo>
                      <a:lnTo>
                        <a:pt x="686" y="4152"/>
                      </a:lnTo>
                      <a:lnTo>
                        <a:pt x="634" y="4126"/>
                      </a:lnTo>
                      <a:lnTo>
                        <a:pt x="584" y="4100"/>
                      </a:lnTo>
                      <a:lnTo>
                        <a:pt x="536" y="4070"/>
                      </a:lnTo>
                      <a:lnTo>
                        <a:pt x="492" y="4040"/>
                      </a:lnTo>
                      <a:lnTo>
                        <a:pt x="446" y="4004"/>
                      </a:lnTo>
                      <a:lnTo>
                        <a:pt x="404" y="3968"/>
                      </a:lnTo>
                      <a:lnTo>
                        <a:pt x="360" y="3926"/>
                      </a:lnTo>
                      <a:lnTo>
                        <a:pt x="360" y="3926"/>
                      </a:lnTo>
                      <a:lnTo>
                        <a:pt x="320" y="3884"/>
                      </a:lnTo>
                      <a:lnTo>
                        <a:pt x="282" y="3840"/>
                      </a:lnTo>
                      <a:lnTo>
                        <a:pt x="248" y="3796"/>
                      </a:lnTo>
                      <a:lnTo>
                        <a:pt x="216" y="3750"/>
                      </a:lnTo>
                      <a:lnTo>
                        <a:pt x="188" y="3702"/>
                      </a:lnTo>
                      <a:lnTo>
                        <a:pt x="160" y="3654"/>
                      </a:lnTo>
                      <a:lnTo>
                        <a:pt x="136" y="3602"/>
                      </a:lnTo>
                      <a:lnTo>
                        <a:pt x="114" y="3546"/>
                      </a:lnTo>
                      <a:lnTo>
                        <a:pt x="114" y="3546"/>
                      </a:lnTo>
                      <a:lnTo>
                        <a:pt x="92" y="3488"/>
                      </a:lnTo>
                      <a:lnTo>
                        <a:pt x="74" y="3430"/>
                      </a:lnTo>
                      <a:lnTo>
                        <a:pt x="58" y="3370"/>
                      </a:lnTo>
                      <a:lnTo>
                        <a:pt x="44" y="3306"/>
                      </a:lnTo>
                      <a:lnTo>
                        <a:pt x="34" y="3242"/>
                      </a:lnTo>
                      <a:lnTo>
                        <a:pt x="24" y="3175"/>
                      </a:lnTo>
                      <a:lnTo>
                        <a:pt x="18" y="3103"/>
                      </a:lnTo>
                      <a:lnTo>
                        <a:pt x="14" y="3027"/>
                      </a:lnTo>
                      <a:lnTo>
                        <a:pt x="14" y="3027"/>
                      </a:lnTo>
                      <a:lnTo>
                        <a:pt x="8" y="2873"/>
                      </a:lnTo>
                      <a:lnTo>
                        <a:pt x="4" y="2717"/>
                      </a:lnTo>
                      <a:lnTo>
                        <a:pt x="2" y="2493"/>
                      </a:lnTo>
                      <a:lnTo>
                        <a:pt x="0" y="2143"/>
                      </a:lnTo>
                      <a:lnTo>
                        <a:pt x="0" y="2143"/>
                      </a:lnTo>
                      <a:lnTo>
                        <a:pt x="2" y="1793"/>
                      </a:lnTo>
                      <a:lnTo>
                        <a:pt x="4" y="1569"/>
                      </a:lnTo>
                      <a:lnTo>
                        <a:pt x="8" y="1411"/>
                      </a:lnTo>
                      <a:lnTo>
                        <a:pt x="14" y="1259"/>
                      </a:lnTo>
                      <a:lnTo>
                        <a:pt x="14" y="1259"/>
                      </a:lnTo>
                      <a:lnTo>
                        <a:pt x="18" y="1183"/>
                      </a:lnTo>
                      <a:lnTo>
                        <a:pt x="24" y="1111"/>
                      </a:lnTo>
                      <a:lnTo>
                        <a:pt x="34" y="1044"/>
                      </a:lnTo>
                      <a:lnTo>
                        <a:pt x="44" y="980"/>
                      </a:lnTo>
                      <a:lnTo>
                        <a:pt x="58" y="916"/>
                      </a:lnTo>
                      <a:lnTo>
                        <a:pt x="74" y="856"/>
                      </a:lnTo>
                      <a:lnTo>
                        <a:pt x="92" y="796"/>
                      </a:lnTo>
                      <a:lnTo>
                        <a:pt x="114" y="740"/>
                      </a:lnTo>
                      <a:lnTo>
                        <a:pt x="114" y="740"/>
                      </a:lnTo>
                      <a:lnTo>
                        <a:pt x="136" y="684"/>
                      </a:lnTo>
                      <a:lnTo>
                        <a:pt x="160" y="632"/>
                      </a:lnTo>
                      <a:lnTo>
                        <a:pt x="188" y="582"/>
                      </a:lnTo>
                      <a:lnTo>
                        <a:pt x="216" y="536"/>
                      </a:lnTo>
                      <a:lnTo>
                        <a:pt x="248" y="490"/>
                      </a:lnTo>
                      <a:lnTo>
                        <a:pt x="282" y="444"/>
                      </a:lnTo>
                      <a:lnTo>
                        <a:pt x="320" y="402"/>
                      </a:lnTo>
                      <a:lnTo>
                        <a:pt x="360" y="360"/>
                      </a:lnTo>
                      <a:lnTo>
                        <a:pt x="360" y="360"/>
                      </a:lnTo>
                      <a:lnTo>
                        <a:pt x="404" y="318"/>
                      </a:lnTo>
                      <a:lnTo>
                        <a:pt x="446" y="280"/>
                      </a:lnTo>
                      <a:lnTo>
                        <a:pt x="492" y="246"/>
                      </a:lnTo>
                      <a:lnTo>
                        <a:pt x="536" y="214"/>
                      </a:lnTo>
                      <a:lnTo>
                        <a:pt x="584" y="186"/>
                      </a:lnTo>
                      <a:lnTo>
                        <a:pt x="634" y="158"/>
                      </a:lnTo>
                      <a:lnTo>
                        <a:pt x="686" y="134"/>
                      </a:lnTo>
                      <a:lnTo>
                        <a:pt x="741" y="112"/>
                      </a:lnTo>
                      <a:lnTo>
                        <a:pt x="741" y="112"/>
                      </a:lnTo>
                      <a:lnTo>
                        <a:pt x="799" y="90"/>
                      </a:lnTo>
                      <a:lnTo>
                        <a:pt x="859" y="72"/>
                      </a:lnTo>
                      <a:lnTo>
                        <a:pt x="919" y="56"/>
                      </a:lnTo>
                      <a:lnTo>
                        <a:pt x="981" y="44"/>
                      </a:lnTo>
                      <a:lnTo>
                        <a:pt x="1047" y="32"/>
                      </a:lnTo>
                      <a:lnTo>
                        <a:pt x="1115" y="24"/>
                      </a:lnTo>
                      <a:lnTo>
                        <a:pt x="1187" y="16"/>
                      </a:lnTo>
                      <a:lnTo>
                        <a:pt x="1263" y="12"/>
                      </a:lnTo>
                      <a:lnTo>
                        <a:pt x="1263" y="12"/>
                      </a:lnTo>
                      <a:lnTo>
                        <a:pt x="1415" y="6"/>
                      </a:lnTo>
                      <a:lnTo>
                        <a:pt x="1573" y="2"/>
                      </a:lnTo>
                      <a:lnTo>
                        <a:pt x="1795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498" y="0"/>
                      </a:lnTo>
                      <a:lnTo>
                        <a:pt x="2722" y="2"/>
                      </a:lnTo>
                      <a:lnTo>
                        <a:pt x="2878" y="6"/>
                      </a:lnTo>
                      <a:lnTo>
                        <a:pt x="3032" y="12"/>
                      </a:lnTo>
                      <a:lnTo>
                        <a:pt x="3032" y="12"/>
                      </a:lnTo>
                      <a:lnTo>
                        <a:pt x="3108" y="16"/>
                      </a:lnTo>
                      <a:lnTo>
                        <a:pt x="3178" y="24"/>
                      </a:lnTo>
                      <a:lnTo>
                        <a:pt x="3248" y="32"/>
                      </a:lnTo>
                      <a:lnTo>
                        <a:pt x="3312" y="44"/>
                      </a:lnTo>
                      <a:lnTo>
                        <a:pt x="3374" y="56"/>
                      </a:lnTo>
                      <a:lnTo>
                        <a:pt x="3436" y="72"/>
                      </a:lnTo>
                      <a:lnTo>
                        <a:pt x="3494" y="90"/>
                      </a:lnTo>
                      <a:lnTo>
                        <a:pt x="3552" y="112"/>
                      </a:lnTo>
                      <a:lnTo>
                        <a:pt x="3552" y="112"/>
                      </a:lnTo>
                      <a:lnTo>
                        <a:pt x="3609" y="134"/>
                      </a:lnTo>
                      <a:lnTo>
                        <a:pt x="3661" y="158"/>
                      </a:lnTo>
                      <a:lnTo>
                        <a:pt x="3709" y="186"/>
                      </a:lnTo>
                      <a:lnTo>
                        <a:pt x="3757" y="214"/>
                      </a:lnTo>
                      <a:lnTo>
                        <a:pt x="3803" y="246"/>
                      </a:lnTo>
                      <a:lnTo>
                        <a:pt x="3847" y="280"/>
                      </a:lnTo>
                      <a:lnTo>
                        <a:pt x="3891" y="318"/>
                      </a:lnTo>
                      <a:lnTo>
                        <a:pt x="3933" y="360"/>
                      </a:lnTo>
                      <a:lnTo>
                        <a:pt x="3933" y="360"/>
                      </a:lnTo>
                      <a:lnTo>
                        <a:pt x="3973" y="402"/>
                      </a:lnTo>
                      <a:lnTo>
                        <a:pt x="4011" y="444"/>
                      </a:lnTo>
                      <a:lnTo>
                        <a:pt x="4045" y="490"/>
                      </a:lnTo>
                      <a:lnTo>
                        <a:pt x="4077" y="536"/>
                      </a:lnTo>
                      <a:lnTo>
                        <a:pt x="4107" y="582"/>
                      </a:lnTo>
                      <a:lnTo>
                        <a:pt x="4133" y="632"/>
                      </a:lnTo>
                      <a:lnTo>
                        <a:pt x="4159" y="684"/>
                      </a:lnTo>
                      <a:lnTo>
                        <a:pt x="4181" y="740"/>
                      </a:lnTo>
                      <a:lnTo>
                        <a:pt x="4181" y="740"/>
                      </a:lnTo>
                      <a:lnTo>
                        <a:pt x="4201" y="796"/>
                      </a:lnTo>
                      <a:lnTo>
                        <a:pt x="4221" y="856"/>
                      </a:lnTo>
                      <a:lnTo>
                        <a:pt x="4237" y="916"/>
                      </a:lnTo>
                      <a:lnTo>
                        <a:pt x="4249" y="980"/>
                      </a:lnTo>
                      <a:lnTo>
                        <a:pt x="4261" y="1044"/>
                      </a:lnTo>
                      <a:lnTo>
                        <a:pt x="4269" y="1111"/>
                      </a:lnTo>
                      <a:lnTo>
                        <a:pt x="4275" y="1183"/>
                      </a:lnTo>
                      <a:lnTo>
                        <a:pt x="4281" y="1259"/>
                      </a:lnTo>
                      <a:lnTo>
                        <a:pt x="4281" y="1259"/>
                      </a:lnTo>
                      <a:lnTo>
                        <a:pt x="4287" y="1411"/>
                      </a:lnTo>
                      <a:lnTo>
                        <a:pt x="4291" y="1569"/>
                      </a:lnTo>
                      <a:lnTo>
                        <a:pt x="4293" y="1793"/>
                      </a:lnTo>
                      <a:lnTo>
                        <a:pt x="4293" y="2143"/>
                      </a:lnTo>
                      <a:lnTo>
                        <a:pt x="4293" y="2143"/>
                      </a:lnTo>
                      <a:lnTo>
                        <a:pt x="4293" y="2493"/>
                      </a:lnTo>
                      <a:lnTo>
                        <a:pt x="4291" y="2717"/>
                      </a:lnTo>
                      <a:lnTo>
                        <a:pt x="4287" y="2873"/>
                      </a:lnTo>
                      <a:lnTo>
                        <a:pt x="4281" y="3027"/>
                      </a:lnTo>
                      <a:lnTo>
                        <a:pt x="4281" y="3027"/>
                      </a:lnTo>
                      <a:lnTo>
                        <a:pt x="4275" y="3103"/>
                      </a:lnTo>
                      <a:lnTo>
                        <a:pt x="4269" y="3175"/>
                      </a:lnTo>
                      <a:lnTo>
                        <a:pt x="4261" y="3242"/>
                      </a:lnTo>
                      <a:lnTo>
                        <a:pt x="4249" y="3306"/>
                      </a:lnTo>
                      <a:lnTo>
                        <a:pt x="4237" y="3370"/>
                      </a:lnTo>
                      <a:lnTo>
                        <a:pt x="4221" y="3430"/>
                      </a:lnTo>
                      <a:lnTo>
                        <a:pt x="4201" y="3488"/>
                      </a:lnTo>
                      <a:lnTo>
                        <a:pt x="4181" y="3546"/>
                      </a:lnTo>
                      <a:lnTo>
                        <a:pt x="4181" y="3546"/>
                      </a:lnTo>
                      <a:lnTo>
                        <a:pt x="4159" y="3602"/>
                      </a:lnTo>
                      <a:lnTo>
                        <a:pt x="4133" y="3654"/>
                      </a:lnTo>
                      <a:lnTo>
                        <a:pt x="4107" y="3702"/>
                      </a:lnTo>
                      <a:lnTo>
                        <a:pt x="4077" y="3750"/>
                      </a:lnTo>
                      <a:lnTo>
                        <a:pt x="4045" y="3796"/>
                      </a:lnTo>
                      <a:lnTo>
                        <a:pt x="4011" y="3840"/>
                      </a:lnTo>
                      <a:lnTo>
                        <a:pt x="3975" y="3884"/>
                      </a:lnTo>
                      <a:lnTo>
                        <a:pt x="3933" y="3926"/>
                      </a:lnTo>
                      <a:lnTo>
                        <a:pt x="3933" y="3926"/>
                      </a:lnTo>
                      <a:lnTo>
                        <a:pt x="3891" y="3968"/>
                      </a:lnTo>
                      <a:lnTo>
                        <a:pt x="3847" y="4004"/>
                      </a:lnTo>
                      <a:lnTo>
                        <a:pt x="3803" y="4040"/>
                      </a:lnTo>
                      <a:lnTo>
                        <a:pt x="3757" y="4070"/>
                      </a:lnTo>
                      <a:lnTo>
                        <a:pt x="3709" y="4100"/>
                      </a:lnTo>
                      <a:lnTo>
                        <a:pt x="3661" y="4126"/>
                      </a:lnTo>
                      <a:lnTo>
                        <a:pt x="3609" y="4152"/>
                      </a:lnTo>
                      <a:lnTo>
                        <a:pt x="3552" y="4174"/>
                      </a:lnTo>
                      <a:lnTo>
                        <a:pt x="3552" y="4174"/>
                      </a:lnTo>
                      <a:lnTo>
                        <a:pt x="3494" y="4196"/>
                      </a:lnTo>
                      <a:lnTo>
                        <a:pt x="3436" y="4214"/>
                      </a:lnTo>
                      <a:lnTo>
                        <a:pt x="3374" y="4230"/>
                      </a:lnTo>
                      <a:lnTo>
                        <a:pt x="3312" y="4242"/>
                      </a:lnTo>
                      <a:lnTo>
                        <a:pt x="3248" y="4254"/>
                      </a:lnTo>
                      <a:lnTo>
                        <a:pt x="3178" y="4262"/>
                      </a:lnTo>
                      <a:lnTo>
                        <a:pt x="3108" y="4270"/>
                      </a:lnTo>
                      <a:lnTo>
                        <a:pt x="3032" y="4274"/>
                      </a:lnTo>
                      <a:lnTo>
                        <a:pt x="3032" y="4274"/>
                      </a:lnTo>
                      <a:lnTo>
                        <a:pt x="2878" y="4280"/>
                      </a:lnTo>
                      <a:lnTo>
                        <a:pt x="2722" y="4284"/>
                      </a:lnTo>
                      <a:lnTo>
                        <a:pt x="2498" y="4286"/>
                      </a:lnTo>
                      <a:lnTo>
                        <a:pt x="2148" y="4286"/>
                      </a:lnTo>
                      <a:lnTo>
                        <a:pt x="2148" y="4286"/>
                      </a:lnTo>
                      <a:close/>
                      <a:moveTo>
                        <a:pt x="2148" y="386"/>
                      </a:moveTo>
                      <a:lnTo>
                        <a:pt x="2148" y="386"/>
                      </a:lnTo>
                      <a:lnTo>
                        <a:pt x="1801" y="388"/>
                      </a:lnTo>
                      <a:lnTo>
                        <a:pt x="1583" y="388"/>
                      </a:lnTo>
                      <a:lnTo>
                        <a:pt x="1431" y="392"/>
                      </a:lnTo>
                      <a:lnTo>
                        <a:pt x="1281" y="400"/>
                      </a:lnTo>
                      <a:lnTo>
                        <a:pt x="1281" y="400"/>
                      </a:lnTo>
                      <a:lnTo>
                        <a:pt x="1207" y="404"/>
                      </a:lnTo>
                      <a:lnTo>
                        <a:pt x="1141" y="410"/>
                      </a:lnTo>
                      <a:lnTo>
                        <a:pt x="1083" y="418"/>
                      </a:lnTo>
                      <a:lnTo>
                        <a:pt x="1031" y="428"/>
                      </a:lnTo>
                      <a:lnTo>
                        <a:pt x="987" y="440"/>
                      </a:lnTo>
                      <a:lnTo>
                        <a:pt x="947" y="450"/>
                      </a:lnTo>
                      <a:lnTo>
                        <a:pt x="913" y="462"/>
                      </a:lnTo>
                      <a:lnTo>
                        <a:pt x="883" y="472"/>
                      </a:lnTo>
                      <a:lnTo>
                        <a:pt x="883" y="472"/>
                      </a:lnTo>
                      <a:lnTo>
                        <a:pt x="845" y="488"/>
                      </a:lnTo>
                      <a:lnTo>
                        <a:pt x="813" y="504"/>
                      </a:lnTo>
                      <a:lnTo>
                        <a:pt x="781" y="520"/>
                      </a:lnTo>
                      <a:lnTo>
                        <a:pt x="749" y="540"/>
                      </a:lnTo>
                      <a:lnTo>
                        <a:pt x="721" y="560"/>
                      </a:lnTo>
                      <a:lnTo>
                        <a:pt x="690" y="582"/>
                      </a:lnTo>
                      <a:lnTo>
                        <a:pt x="662" y="606"/>
                      </a:lnTo>
                      <a:lnTo>
                        <a:pt x="634" y="634"/>
                      </a:lnTo>
                      <a:lnTo>
                        <a:pt x="634" y="634"/>
                      </a:lnTo>
                      <a:lnTo>
                        <a:pt x="608" y="662"/>
                      </a:lnTo>
                      <a:lnTo>
                        <a:pt x="584" y="690"/>
                      </a:lnTo>
                      <a:lnTo>
                        <a:pt x="562" y="718"/>
                      </a:lnTo>
                      <a:lnTo>
                        <a:pt x="542" y="746"/>
                      </a:lnTo>
                      <a:lnTo>
                        <a:pt x="522" y="778"/>
                      </a:lnTo>
                      <a:lnTo>
                        <a:pt x="506" y="810"/>
                      </a:lnTo>
                      <a:lnTo>
                        <a:pt x="490" y="844"/>
                      </a:lnTo>
                      <a:lnTo>
                        <a:pt x="474" y="880"/>
                      </a:lnTo>
                      <a:lnTo>
                        <a:pt x="474" y="880"/>
                      </a:lnTo>
                      <a:lnTo>
                        <a:pt x="464" y="910"/>
                      </a:lnTo>
                      <a:lnTo>
                        <a:pt x="452" y="944"/>
                      </a:lnTo>
                      <a:lnTo>
                        <a:pt x="440" y="984"/>
                      </a:lnTo>
                      <a:lnTo>
                        <a:pt x="430" y="1028"/>
                      </a:lnTo>
                      <a:lnTo>
                        <a:pt x="420" y="1079"/>
                      </a:lnTo>
                      <a:lnTo>
                        <a:pt x="412" y="1137"/>
                      </a:lnTo>
                      <a:lnTo>
                        <a:pt x="406" y="1203"/>
                      </a:lnTo>
                      <a:lnTo>
                        <a:pt x="400" y="1277"/>
                      </a:lnTo>
                      <a:lnTo>
                        <a:pt x="400" y="1277"/>
                      </a:lnTo>
                      <a:lnTo>
                        <a:pt x="394" y="1427"/>
                      </a:lnTo>
                      <a:lnTo>
                        <a:pt x="390" y="1579"/>
                      </a:lnTo>
                      <a:lnTo>
                        <a:pt x="388" y="1797"/>
                      </a:lnTo>
                      <a:lnTo>
                        <a:pt x="388" y="2143"/>
                      </a:lnTo>
                      <a:lnTo>
                        <a:pt x="388" y="2143"/>
                      </a:lnTo>
                      <a:lnTo>
                        <a:pt x="388" y="2489"/>
                      </a:lnTo>
                      <a:lnTo>
                        <a:pt x="390" y="2707"/>
                      </a:lnTo>
                      <a:lnTo>
                        <a:pt x="394" y="2859"/>
                      </a:lnTo>
                      <a:lnTo>
                        <a:pt x="400" y="3009"/>
                      </a:lnTo>
                      <a:lnTo>
                        <a:pt x="400" y="3009"/>
                      </a:lnTo>
                      <a:lnTo>
                        <a:pt x="406" y="3083"/>
                      </a:lnTo>
                      <a:lnTo>
                        <a:pt x="412" y="3149"/>
                      </a:lnTo>
                      <a:lnTo>
                        <a:pt x="420" y="3207"/>
                      </a:lnTo>
                      <a:lnTo>
                        <a:pt x="430" y="3258"/>
                      </a:lnTo>
                      <a:lnTo>
                        <a:pt x="440" y="3302"/>
                      </a:lnTo>
                      <a:lnTo>
                        <a:pt x="452" y="3342"/>
                      </a:lnTo>
                      <a:lnTo>
                        <a:pt x="464" y="3376"/>
                      </a:lnTo>
                      <a:lnTo>
                        <a:pt x="474" y="3406"/>
                      </a:lnTo>
                      <a:lnTo>
                        <a:pt x="474" y="3406"/>
                      </a:lnTo>
                      <a:lnTo>
                        <a:pt x="490" y="3442"/>
                      </a:lnTo>
                      <a:lnTo>
                        <a:pt x="506" y="3476"/>
                      </a:lnTo>
                      <a:lnTo>
                        <a:pt x="522" y="3508"/>
                      </a:lnTo>
                      <a:lnTo>
                        <a:pt x="542" y="3538"/>
                      </a:lnTo>
                      <a:lnTo>
                        <a:pt x="562" y="3568"/>
                      </a:lnTo>
                      <a:lnTo>
                        <a:pt x="584" y="3596"/>
                      </a:lnTo>
                      <a:lnTo>
                        <a:pt x="608" y="3624"/>
                      </a:lnTo>
                      <a:lnTo>
                        <a:pt x="634" y="3652"/>
                      </a:lnTo>
                      <a:lnTo>
                        <a:pt x="634" y="3652"/>
                      </a:lnTo>
                      <a:lnTo>
                        <a:pt x="662" y="3680"/>
                      </a:lnTo>
                      <a:lnTo>
                        <a:pt x="690" y="3704"/>
                      </a:lnTo>
                      <a:lnTo>
                        <a:pt x="721" y="3726"/>
                      </a:lnTo>
                      <a:lnTo>
                        <a:pt x="749" y="3746"/>
                      </a:lnTo>
                      <a:lnTo>
                        <a:pt x="781" y="3764"/>
                      </a:lnTo>
                      <a:lnTo>
                        <a:pt x="813" y="3782"/>
                      </a:lnTo>
                      <a:lnTo>
                        <a:pt x="847" y="3798"/>
                      </a:lnTo>
                      <a:lnTo>
                        <a:pt x="883" y="3812"/>
                      </a:lnTo>
                      <a:lnTo>
                        <a:pt x="883" y="3812"/>
                      </a:lnTo>
                      <a:lnTo>
                        <a:pt x="913" y="3824"/>
                      </a:lnTo>
                      <a:lnTo>
                        <a:pt x="947" y="3836"/>
                      </a:lnTo>
                      <a:lnTo>
                        <a:pt x="987" y="3846"/>
                      </a:lnTo>
                      <a:lnTo>
                        <a:pt x="1031" y="3858"/>
                      </a:lnTo>
                      <a:lnTo>
                        <a:pt x="1083" y="3866"/>
                      </a:lnTo>
                      <a:lnTo>
                        <a:pt x="1141" y="3876"/>
                      </a:lnTo>
                      <a:lnTo>
                        <a:pt x="1207" y="3882"/>
                      </a:lnTo>
                      <a:lnTo>
                        <a:pt x="1281" y="3886"/>
                      </a:lnTo>
                      <a:lnTo>
                        <a:pt x="1281" y="3886"/>
                      </a:lnTo>
                      <a:lnTo>
                        <a:pt x="1431" y="3892"/>
                      </a:lnTo>
                      <a:lnTo>
                        <a:pt x="1583" y="3896"/>
                      </a:lnTo>
                      <a:lnTo>
                        <a:pt x="1801" y="3898"/>
                      </a:lnTo>
                      <a:lnTo>
                        <a:pt x="2148" y="3900"/>
                      </a:lnTo>
                      <a:lnTo>
                        <a:pt x="2148" y="3900"/>
                      </a:lnTo>
                      <a:lnTo>
                        <a:pt x="2492" y="3898"/>
                      </a:lnTo>
                      <a:lnTo>
                        <a:pt x="2712" y="3896"/>
                      </a:lnTo>
                      <a:lnTo>
                        <a:pt x="2864" y="3892"/>
                      </a:lnTo>
                      <a:lnTo>
                        <a:pt x="3014" y="3886"/>
                      </a:lnTo>
                      <a:lnTo>
                        <a:pt x="3014" y="3886"/>
                      </a:lnTo>
                      <a:lnTo>
                        <a:pt x="3088" y="3882"/>
                      </a:lnTo>
                      <a:lnTo>
                        <a:pt x="3154" y="3876"/>
                      </a:lnTo>
                      <a:lnTo>
                        <a:pt x="3212" y="3866"/>
                      </a:lnTo>
                      <a:lnTo>
                        <a:pt x="3264" y="3858"/>
                      </a:lnTo>
                      <a:lnTo>
                        <a:pt x="3308" y="3846"/>
                      </a:lnTo>
                      <a:lnTo>
                        <a:pt x="3348" y="3836"/>
                      </a:lnTo>
                      <a:lnTo>
                        <a:pt x="3382" y="3824"/>
                      </a:lnTo>
                      <a:lnTo>
                        <a:pt x="3412" y="3812"/>
                      </a:lnTo>
                      <a:lnTo>
                        <a:pt x="3412" y="3812"/>
                      </a:lnTo>
                      <a:lnTo>
                        <a:pt x="3448" y="3798"/>
                      </a:lnTo>
                      <a:lnTo>
                        <a:pt x="3482" y="3782"/>
                      </a:lnTo>
                      <a:lnTo>
                        <a:pt x="3514" y="3764"/>
                      </a:lnTo>
                      <a:lnTo>
                        <a:pt x="3544" y="3746"/>
                      </a:lnTo>
                      <a:lnTo>
                        <a:pt x="3574" y="3726"/>
                      </a:lnTo>
                      <a:lnTo>
                        <a:pt x="3603" y="3704"/>
                      </a:lnTo>
                      <a:lnTo>
                        <a:pt x="3631" y="3680"/>
                      </a:lnTo>
                      <a:lnTo>
                        <a:pt x="3659" y="3652"/>
                      </a:lnTo>
                      <a:lnTo>
                        <a:pt x="3659" y="3652"/>
                      </a:lnTo>
                      <a:lnTo>
                        <a:pt x="3687" y="3624"/>
                      </a:lnTo>
                      <a:lnTo>
                        <a:pt x="3711" y="3596"/>
                      </a:lnTo>
                      <a:lnTo>
                        <a:pt x="3733" y="3568"/>
                      </a:lnTo>
                      <a:lnTo>
                        <a:pt x="3753" y="3538"/>
                      </a:lnTo>
                      <a:lnTo>
                        <a:pt x="3771" y="3508"/>
                      </a:lnTo>
                      <a:lnTo>
                        <a:pt x="3789" y="3476"/>
                      </a:lnTo>
                      <a:lnTo>
                        <a:pt x="3805" y="3442"/>
                      </a:lnTo>
                      <a:lnTo>
                        <a:pt x="3819" y="3406"/>
                      </a:lnTo>
                      <a:lnTo>
                        <a:pt x="3819" y="3406"/>
                      </a:lnTo>
                      <a:lnTo>
                        <a:pt x="3831" y="3376"/>
                      </a:lnTo>
                      <a:lnTo>
                        <a:pt x="3843" y="3342"/>
                      </a:lnTo>
                      <a:lnTo>
                        <a:pt x="3853" y="3302"/>
                      </a:lnTo>
                      <a:lnTo>
                        <a:pt x="3863" y="3258"/>
                      </a:lnTo>
                      <a:lnTo>
                        <a:pt x="3873" y="3207"/>
                      </a:lnTo>
                      <a:lnTo>
                        <a:pt x="3881" y="3149"/>
                      </a:lnTo>
                      <a:lnTo>
                        <a:pt x="3889" y="3083"/>
                      </a:lnTo>
                      <a:lnTo>
                        <a:pt x="3893" y="3009"/>
                      </a:lnTo>
                      <a:lnTo>
                        <a:pt x="3893" y="3009"/>
                      </a:lnTo>
                      <a:lnTo>
                        <a:pt x="3899" y="2859"/>
                      </a:lnTo>
                      <a:lnTo>
                        <a:pt x="3903" y="2705"/>
                      </a:lnTo>
                      <a:lnTo>
                        <a:pt x="3905" y="2487"/>
                      </a:lnTo>
                      <a:lnTo>
                        <a:pt x="3905" y="2143"/>
                      </a:lnTo>
                      <a:lnTo>
                        <a:pt x="3905" y="2143"/>
                      </a:lnTo>
                      <a:lnTo>
                        <a:pt x="3905" y="1797"/>
                      </a:lnTo>
                      <a:lnTo>
                        <a:pt x="3903" y="1579"/>
                      </a:lnTo>
                      <a:lnTo>
                        <a:pt x="3899" y="1427"/>
                      </a:lnTo>
                      <a:lnTo>
                        <a:pt x="3893" y="1277"/>
                      </a:lnTo>
                      <a:lnTo>
                        <a:pt x="3893" y="1277"/>
                      </a:lnTo>
                      <a:lnTo>
                        <a:pt x="3889" y="1203"/>
                      </a:lnTo>
                      <a:lnTo>
                        <a:pt x="3881" y="1137"/>
                      </a:lnTo>
                      <a:lnTo>
                        <a:pt x="3873" y="1079"/>
                      </a:lnTo>
                      <a:lnTo>
                        <a:pt x="3863" y="1028"/>
                      </a:lnTo>
                      <a:lnTo>
                        <a:pt x="3853" y="984"/>
                      </a:lnTo>
                      <a:lnTo>
                        <a:pt x="3843" y="944"/>
                      </a:lnTo>
                      <a:lnTo>
                        <a:pt x="3831" y="910"/>
                      </a:lnTo>
                      <a:lnTo>
                        <a:pt x="3819" y="880"/>
                      </a:lnTo>
                      <a:lnTo>
                        <a:pt x="3819" y="880"/>
                      </a:lnTo>
                      <a:lnTo>
                        <a:pt x="3805" y="844"/>
                      </a:lnTo>
                      <a:lnTo>
                        <a:pt x="3789" y="810"/>
                      </a:lnTo>
                      <a:lnTo>
                        <a:pt x="3771" y="778"/>
                      </a:lnTo>
                      <a:lnTo>
                        <a:pt x="3753" y="746"/>
                      </a:lnTo>
                      <a:lnTo>
                        <a:pt x="3733" y="718"/>
                      </a:lnTo>
                      <a:lnTo>
                        <a:pt x="3711" y="690"/>
                      </a:lnTo>
                      <a:lnTo>
                        <a:pt x="3687" y="662"/>
                      </a:lnTo>
                      <a:lnTo>
                        <a:pt x="3659" y="634"/>
                      </a:lnTo>
                      <a:lnTo>
                        <a:pt x="3659" y="634"/>
                      </a:lnTo>
                      <a:lnTo>
                        <a:pt x="3631" y="606"/>
                      </a:lnTo>
                      <a:lnTo>
                        <a:pt x="3603" y="582"/>
                      </a:lnTo>
                      <a:lnTo>
                        <a:pt x="3574" y="560"/>
                      </a:lnTo>
                      <a:lnTo>
                        <a:pt x="3544" y="540"/>
                      </a:lnTo>
                      <a:lnTo>
                        <a:pt x="3514" y="520"/>
                      </a:lnTo>
                      <a:lnTo>
                        <a:pt x="3482" y="504"/>
                      </a:lnTo>
                      <a:lnTo>
                        <a:pt x="3448" y="488"/>
                      </a:lnTo>
                      <a:lnTo>
                        <a:pt x="3412" y="472"/>
                      </a:lnTo>
                      <a:lnTo>
                        <a:pt x="3412" y="472"/>
                      </a:lnTo>
                      <a:lnTo>
                        <a:pt x="3382" y="462"/>
                      </a:lnTo>
                      <a:lnTo>
                        <a:pt x="3348" y="450"/>
                      </a:lnTo>
                      <a:lnTo>
                        <a:pt x="3308" y="440"/>
                      </a:lnTo>
                      <a:lnTo>
                        <a:pt x="3264" y="428"/>
                      </a:lnTo>
                      <a:lnTo>
                        <a:pt x="3212" y="418"/>
                      </a:lnTo>
                      <a:lnTo>
                        <a:pt x="3154" y="410"/>
                      </a:lnTo>
                      <a:lnTo>
                        <a:pt x="3088" y="404"/>
                      </a:lnTo>
                      <a:lnTo>
                        <a:pt x="3014" y="400"/>
                      </a:lnTo>
                      <a:lnTo>
                        <a:pt x="3014" y="400"/>
                      </a:lnTo>
                      <a:lnTo>
                        <a:pt x="2864" y="392"/>
                      </a:lnTo>
                      <a:lnTo>
                        <a:pt x="2712" y="388"/>
                      </a:lnTo>
                      <a:lnTo>
                        <a:pt x="2492" y="388"/>
                      </a:lnTo>
                      <a:lnTo>
                        <a:pt x="2148" y="386"/>
                      </a:lnTo>
                      <a:lnTo>
                        <a:pt x="2148" y="3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87" name="Freeform 10">
                  <a:extLst>
                    <a:ext uri="{FF2B5EF4-FFF2-40B4-BE49-F238E27FC236}">
                      <a16:creationId xmlns:a16="http://schemas.microsoft.com/office/drawing/2014/main" id="{7805761A-7583-44E6-8DE1-729B04940C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2044" y="989172"/>
                  <a:ext cx="87052" cy="86546"/>
                </a:xfrm>
                <a:custGeom>
                  <a:avLst/>
                  <a:gdLst>
                    <a:gd name="T0" fmla="*/ 516 w 516"/>
                    <a:gd name="T1" fmla="*/ 258 h 513"/>
                    <a:gd name="T2" fmla="*/ 510 w 516"/>
                    <a:gd name="T3" fmla="*/ 310 h 513"/>
                    <a:gd name="T4" fmla="*/ 496 w 516"/>
                    <a:gd name="T5" fmla="*/ 357 h 513"/>
                    <a:gd name="T6" fmla="*/ 472 w 516"/>
                    <a:gd name="T7" fmla="*/ 401 h 513"/>
                    <a:gd name="T8" fmla="*/ 440 w 516"/>
                    <a:gd name="T9" fmla="*/ 439 h 513"/>
                    <a:gd name="T10" fmla="*/ 402 w 516"/>
                    <a:gd name="T11" fmla="*/ 469 h 513"/>
                    <a:gd name="T12" fmla="*/ 358 w 516"/>
                    <a:gd name="T13" fmla="*/ 493 h 513"/>
                    <a:gd name="T14" fmla="*/ 310 w 516"/>
                    <a:gd name="T15" fmla="*/ 509 h 513"/>
                    <a:gd name="T16" fmla="*/ 258 w 516"/>
                    <a:gd name="T17" fmla="*/ 513 h 513"/>
                    <a:gd name="T18" fmla="*/ 232 w 516"/>
                    <a:gd name="T19" fmla="*/ 513 h 513"/>
                    <a:gd name="T20" fmla="*/ 182 w 516"/>
                    <a:gd name="T21" fmla="*/ 501 h 513"/>
                    <a:gd name="T22" fmla="*/ 136 w 516"/>
                    <a:gd name="T23" fmla="*/ 483 h 513"/>
                    <a:gd name="T24" fmla="*/ 94 w 516"/>
                    <a:gd name="T25" fmla="*/ 455 h 513"/>
                    <a:gd name="T26" fmla="*/ 60 w 516"/>
                    <a:gd name="T27" fmla="*/ 419 h 513"/>
                    <a:gd name="T28" fmla="*/ 32 w 516"/>
                    <a:gd name="T29" fmla="*/ 379 h 513"/>
                    <a:gd name="T30" fmla="*/ 12 w 516"/>
                    <a:gd name="T31" fmla="*/ 333 h 513"/>
                    <a:gd name="T32" fmla="*/ 2 w 516"/>
                    <a:gd name="T33" fmla="*/ 284 h 513"/>
                    <a:gd name="T34" fmla="*/ 0 w 516"/>
                    <a:gd name="T35" fmla="*/ 258 h 513"/>
                    <a:gd name="T36" fmla="*/ 6 w 516"/>
                    <a:gd name="T37" fmla="*/ 206 h 513"/>
                    <a:gd name="T38" fmla="*/ 22 w 516"/>
                    <a:gd name="T39" fmla="*/ 158 h 513"/>
                    <a:gd name="T40" fmla="*/ 44 w 516"/>
                    <a:gd name="T41" fmla="*/ 114 h 513"/>
                    <a:gd name="T42" fmla="*/ 76 w 516"/>
                    <a:gd name="T43" fmla="*/ 76 h 513"/>
                    <a:gd name="T44" fmla="*/ 114 w 516"/>
                    <a:gd name="T45" fmla="*/ 44 h 513"/>
                    <a:gd name="T46" fmla="*/ 158 w 516"/>
                    <a:gd name="T47" fmla="*/ 20 h 513"/>
                    <a:gd name="T48" fmla="*/ 206 w 516"/>
                    <a:gd name="T49" fmla="*/ 6 h 513"/>
                    <a:gd name="T50" fmla="*/ 258 w 516"/>
                    <a:gd name="T51" fmla="*/ 0 h 513"/>
                    <a:gd name="T52" fmla="*/ 284 w 516"/>
                    <a:gd name="T53" fmla="*/ 2 h 513"/>
                    <a:gd name="T54" fmla="*/ 334 w 516"/>
                    <a:gd name="T55" fmla="*/ 12 h 513"/>
                    <a:gd name="T56" fmla="*/ 380 w 516"/>
                    <a:gd name="T57" fmla="*/ 30 h 513"/>
                    <a:gd name="T58" fmla="*/ 422 w 516"/>
                    <a:gd name="T59" fmla="*/ 58 h 513"/>
                    <a:gd name="T60" fmla="*/ 456 w 516"/>
                    <a:gd name="T61" fmla="*/ 94 h 513"/>
                    <a:gd name="T62" fmla="*/ 484 w 516"/>
                    <a:gd name="T63" fmla="*/ 134 h 513"/>
                    <a:gd name="T64" fmla="*/ 504 w 516"/>
                    <a:gd name="T65" fmla="*/ 180 h 513"/>
                    <a:gd name="T66" fmla="*/ 514 w 516"/>
                    <a:gd name="T67" fmla="*/ 23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16" h="513">
                      <a:moveTo>
                        <a:pt x="516" y="258"/>
                      </a:moveTo>
                      <a:lnTo>
                        <a:pt x="516" y="258"/>
                      </a:lnTo>
                      <a:lnTo>
                        <a:pt x="514" y="284"/>
                      </a:lnTo>
                      <a:lnTo>
                        <a:pt x="510" y="310"/>
                      </a:lnTo>
                      <a:lnTo>
                        <a:pt x="504" y="333"/>
                      </a:lnTo>
                      <a:lnTo>
                        <a:pt x="496" y="357"/>
                      </a:lnTo>
                      <a:lnTo>
                        <a:pt x="484" y="379"/>
                      </a:lnTo>
                      <a:lnTo>
                        <a:pt x="472" y="401"/>
                      </a:lnTo>
                      <a:lnTo>
                        <a:pt x="456" y="419"/>
                      </a:lnTo>
                      <a:lnTo>
                        <a:pt x="440" y="439"/>
                      </a:lnTo>
                      <a:lnTo>
                        <a:pt x="422" y="455"/>
                      </a:lnTo>
                      <a:lnTo>
                        <a:pt x="402" y="469"/>
                      </a:lnTo>
                      <a:lnTo>
                        <a:pt x="380" y="483"/>
                      </a:lnTo>
                      <a:lnTo>
                        <a:pt x="358" y="493"/>
                      </a:lnTo>
                      <a:lnTo>
                        <a:pt x="334" y="501"/>
                      </a:lnTo>
                      <a:lnTo>
                        <a:pt x="310" y="509"/>
                      </a:lnTo>
                      <a:lnTo>
                        <a:pt x="284" y="513"/>
                      </a:lnTo>
                      <a:lnTo>
                        <a:pt x="258" y="513"/>
                      </a:lnTo>
                      <a:lnTo>
                        <a:pt x="258" y="513"/>
                      </a:lnTo>
                      <a:lnTo>
                        <a:pt x="232" y="513"/>
                      </a:lnTo>
                      <a:lnTo>
                        <a:pt x="206" y="509"/>
                      </a:lnTo>
                      <a:lnTo>
                        <a:pt x="182" y="501"/>
                      </a:lnTo>
                      <a:lnTo>
                        <a:pt x="158" y="493"/>
                      </a:lnTo>
                      <a:lnTo>
                        <a:pt x="136" y="483"/>
                      </a:lnTo>
                      <a:lnTo>
                        <a:pt x="114" y="469"/>
                      </a:lnTo>
                      <a:lnTo>
                        <a:pt x="94" y="455"/>
                      </a:lnTo>
                      <a:lnTo>
                        <a:pt x="76" y="439"/>
                      </a:lnTo>
                      <a:lnTo>
                        <a:pt x="60" y="419"/>
                      </a:lnTo>
                      <a:lnTo>
                        <a:pt x="44" y="401"/>
                      </a:lnTo>
                      <a:lnTo>
                        <a:pt x="32" y="379"/>
                      </a:lnTo>
                      <a:lnTo>
                        <a:pt x="22" y="357"/>
                      </a:lnTo>
                      <a:lnTo>
                        <a:pt x="12" y="333"/>
                      </a:lnTo>
                      <a:lnTo>
                        <a:pt x="6" y="310"/>
                      </a:lnTo>
                      <a:lnTo>
                        <a:pt x="2" y="284"/>
                      </a:lnTo>
                      <a:lnTo>
                        <a:pt x="0" y="258"/>
                      </a:lnTo>
                      <a:lnTo>
                        <a:pt x="0" y="258"/>
                      </a:lnTo>
                      <a:lnTo>
                        <a:pt x="2" y="230"/>
                      </a:lnTo>
                      <a:lnTo>
                        <a:pt x="6" y="206"/>
                      </a:lnTo>
                      <a:lnTo>
                        <a:pt x="12" y="180"/>
                      </a:lnTo>
                      <a:lnTo>
                        <a:pt x="22" y="158"/>
                      </a:lnTo>
                      <a:lnTo>
                        <a:pt x="32" y="134"/>
                      </a:lnTo>
                      <a:lnTo>
                        <a:pt x="44" y="114"/>
                      </a:lnTo>
                      <a:lnTo>
                        <a:pt x="60" y="94"/>
                      </a:lnTo>
                      <a:lnTo>
                        <a:pt x="76" y="76"/>
                      </a:lnTo>
                      <a:lnTo>
                        <a:pt x="94" y="58"/>
                      </a:lnTo>
                      <a:lnTo>
                        <a:pt x="114" y="44"/>
                      </a:lnTo>
                      <a:lnTo>
                        <a:pt x="136" y="30"/>
                      </a:lnTo>
                      <a:lnTo>
                        <a:pt x="158" y="20"/>
                      </a:lnTo>
                      <a:lnTo>
                        <a:pt x="182" y="12"/>
                      </a:lnTo>
                      <a:lnTo>
                        <a:pt x="206" y="6"/>
                      </a:lnTo>
                      <a:lnTo>
                        <a:pt x="232" y="2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84" y="2"/>
                      </a:lnTo>
                      <a:lnTo>
                        <a:pt x="310" y="6"/>
                      </a:lnTo>
                      <a:lnTo>
                        <a:pt x="334" y="12"/>
                      </a:lnTo>
                      <a:lnTo>
                        <a:pt x="358" y="20"/>
                      </a:lnTo>
                      <a:lnTo>
                        <a:pt x="380" y="30"/>
                      </a:lnTo>
                      <a:lnTo>
                        <a:pt x="402" y="44"/>
                      </a:lnTo>
                      <a:lnTo>
                        <a:pt x="422" y="58"/>
                      </a:lnTo>
                      <a:lnTo>
                        <a:pt x="440" y="76"/>
                      </a:lnTo>
                      <a:lnTo>
                        <a:pt x="456" y="94"/>
                      </a:lnTo>
                      <a:lnTo>
                        <a:pt x="472" y="114"/>
                      </a:lnTo>
                      <a:lnTo>
                        <a:pt x="484" y="134"/>
                      </a:lnTo>
                      <a:lnTo>
                        <a:pt x="496" y="158"/>
                      </a:lnTo>
                      <a:lnTo>
                        <a:pt x="504" y="180"/>
                      </a:lnTo>
                      <a:lnTo>
                        <a:pt x="510" y="206"/>
                      </a:lnTo>
                      <a:lnTo>
                        <a:pt x="514" y="230"/>
                      </a:lnTo>
                      <a:lnTo>
                        <a:pt x="516" y="258"/>
                      </a:ln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A42672B1-276D-43B5-A5F1-6C09EA1F0859}"/>
                  </a:ext>
                </a:extLst>
              </p:cNvPr>
              <p:cNvSpPr/>
              <p:nvPr/>
            </p:nvSpPr>
            <p:spPr>
              <a:xfrm>
                <a:off x="1101879" y="5789104"/>
                <a:ext cx="358205" cy="358205"/>
              </a:xfrm>
              <a:custGeom>
                <a:avLst/>
                <a:gdLst>
                  <a:gd name="connsiteX0" fmla="*/ 152792 w 305584"/>
                  <a:gd name="connsiteY0" fmla="*/ 59791 h 305584"/>
                  <a:gd name="connsiteX1" fmla="*/ 59791 w 305584"/>
                  <a:gd name="connsiteY1" fmla="*/ 152790 h 305584"/>
                  <a:gd name="connsiteX2" fmla="*/ 152792 w 305584"/>
                  <a:gd name="connsiteY2" fmla="*/ 245789 h 305584"/>
                  <a:gd name="connsiteX3" fmla="*/ 245793 w 305584"/>
                  <a:gd name="connsiteY3" fmla="*/ 152790 h 305584"/>
                  <a:gd name="connsiteX4" fmla="*/ 152792 w 305584"/>
                  <a:gd name="connsiteY4" fmla="*/ 59791 h 305584"/>
                  <a:gd name="connsiteX5" fmla="*/ 152792 w 305584"/>
                  <a:gd name="connsiteY5" fmla="*/ 0 h 305584"/>
                  <a:gd name="connsiteX6" fmla="*/ 305584 w 305584"/>
                  <a:gd name="connsiteY6" fmla="*/ 152792 h 305584"/>
                  <a:gd name="connsiteX7" fmla="*/ 152792 w 305584"/>
                  <a:gd name="connsiteY7" fmla="*/ 305584 h 305584"/>
                  <a:gd name="connsiteX8" fmla="*/ 0 w 305584"/>
                  <a:gd name="connsiteY8" fmla="*/ 152792 h 305584"/>
                  <a:gd name="connsiteX9" fmla="*/ 152792 w 305584"/>
                  <a:gd name="connsiteY9" fmla="*/ 0 h 30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5584" h="305584">
                    <a:moveTo>
                      <a:pt x="152792" y="59791"/>
                    </a:moveTo>
                    <a:cubicBezTo>
                      <a:pt x="101429" y="59791"/>
                      <a:pt x="59791" y="101428"/>
                      <a:pt x="59791" y="152790"/>
                    </a:cubicBezTo>
                    <a:cubicBezTo>
                      <a:pt x="59791" y="204152"/>
                      <a:pt x="101429" y="245789"/>
                      <a:pt x="152792" y="245789"/>
                    </a:cubicBezTo>
                    <a:cubicBezTo>
                      <a:pt x="204155" y="245789"/>
                      <a:pt x="245793" y="204152"/>
                      <a:pt x="245793" y="152790"/>
                    </a:cubicBezTo>
                    <a:cubicBezTo>
                      <a:pt x="245793" y="101428"/>
                      <a:pt x="204155" y="59791"/>
                      <a:pt x="152792" y="59791"/>
                    </a:cubicBezTo>
                    <a:close/>
                    <a:moveTo>
                      <a:pt x="152792" y="0"/>
                    </a:moveTo>
                    <a:cubicBezTo>
                      <a:pt x="237177" y="0"/>
                      <a:pt x="305584" y="68407"/>
                      <a:pt x="305584" y="152792"/>
                    </a:cubicBezTo>
                    <a:cubicBezTo>
                      <a:pt x="305584" y="237177"/>
                      <a:pt x="237177" y="305584"/>
                      <a:pt x="152792" y="305584"/>
                    </a:cubicBezTo>
                    <a:cubicBezTo>
                      <a:pt x="68407" y="305584"/>
                      <a:pt x="0" y="237177"/>
                      <a:pt x="0" y="152792"/>
                    </a:cubicBezTo>
                    <a:cubicBezTo>
                      <a:pt x="0" y="68407"/>
                      <a:pt x="68407" y="0"/>
                      <a:pt x="152792" y="0"/>
                    </a:cubicBez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/>
              </a:p>
            </p:txBody>
          </p: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819CB86-64A9-496B-8180-A8ACC497BDF9}"/>
              </a:ext>
            </a:extLst>
          </p:cNvPr>
          <p:cNvGrpSpPr/>
          <p:nvPr/>
        </p:nvGrpSpPr>
        <p:grpSpPr>
          <a:xfrm>
            <a:off x="9276196" y="2290230"/>
            <a:ext cx="1846310" cy="612508"/>
            <a:chOff x="847550" y="2753497"/>
            <a:chExt cx="1846310" cy="612508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83C6A942-553A-4BD3-BAE9-0A146318AB8C}"/>
                </a:ext>
              </a:extLst>
            </p:cNvPr>
            <p:cNvSpPr/>
            <p:nvPr/>
          </p:nvSpPr>
          <p:spPr>
            <a:xfrm>
              <a:off x="847550" y="2753497"/>
              <a:ext cx="1846310" cy="410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Rihanna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3042DD3A-619B-40DC-8358-620484159B66}"/>
                </a:ext>
              </a:extLst>
            </p:cNvPr>
            <p:cNvSpPr/>
            <p:nvPr/>
          </p:nvSpPr>
          <p:spPr>
            <a:xfrm>
              <a:off x="1136400" y="3025912"/>
              <a:ext cx="1268608" cy="3400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Designer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9873DB0-7CB8-40DB-B811-E99D74D84498}"/>
              </a:ext>
            </a:extLst>
          </p:cNvPr>
          <p:cNvGrpSpPr/>
          <p:nvPr/>
        </p:nvGrpSpPr>
        <p:grpSpPr>
          <a:xfrm>
            <a:off x="8634248" y="3004954"/>
            <a:ext cx="3130204" cy="2081273"/>
            <a:chOff x="5207980" y="821031"/>
            <a:chExt cx="3130204" cy="2081273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4300511D-F059-495A-8377-999DE2936D30}"/>
                </a:ext>
              </a:extLst>
            </p:cNvPr>
            <p:cNvSpPr/>
            <p:nvPr/>
          </p:nvSpPr>
          <p:spPr>
            <a:xfrm>
              <a:off x="5207980" y="1271088"/>
              <a:ext cx="3130204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</a:t>
              </a:r>
              <a:endParaRPr lang="id-ID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A519689A-F3C8-458D-9027-C5B35869A613}"/>
                </a:ext>
              </a:extLst>
            </p:cNvPr>
            <p:cNvSpPr/>
            <p:nvPr/>
          </p:nvSpPr>
          <p:spPr>
            <a:xfrm>
              <a:off x="5207982" y="821031"/>
              <a:ext cx="3130202" cy="3365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Segoe UI" panose="020B0502040204020203" pitchFamily="34" charset="0"/>
                </a:rPr>
                <a:t>A wonderful serenity has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00CB12A7-DC76-456F-997C-45974B4ACD1F}"/>
              </a:ext>
            </a:extLst>
          </p:cNvPr>
          <p:cNvGrpSpPr/>
          <p:nvPr/>
        </p:nvGrpSpPr>
        <p:grpSpPr>
          <a:xfrm>
            <a:off x="9859277" y="5664634"/>
            <a:ext cx="257870" cy="257870"/>
            <a:chOff x="12097470" y="7200012"/>
            <a:chExt cx="495300" cy="495300"/>
          </a:xfrm>
        </p:grpSpPr>
        <p:sp>
          <p:nvSpPr>
            <p:cNvPr id="114" name="Freeform 85">
              <a:extLst>
                <a:ext uri="{FF2B5EF4-FFF2-40B4-BE49-F238E27FC236}">
                  <a16:creationId xmlns:a16="http://schemas.microsoft.com/office/drawing/2014/main" id="{701B4124-5437-4322-899C-F63FFFAC139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232137" y="7356848"/>
              <a:ext cx="225966" cy="18162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325C0286-31B7-434D-9243-8C49BB5B11A1}"/>
                </a:ext>
              </a:extLst>
            </p:cNvPr>
            <p:cNvSpPr/>
            <p:nvPr/>
          </p:nvSpPr>
          <p:spPr>
            <a:xfrm>
              <a:off x="12097470" y="7200012"/>
              <a:ext cx="495300" cy="4953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B0FB9F4-ABFD-4C3E-A187-6C61377D5255}"/>
              </a:ext>
            </a:extLst>
          </p:cNvPr>
          <p:cNvGrpSpPr/>
          <p:nvPr/>
        </p:nvGrpSpPr>
        <p:grpSpPr>
          <a:xfrm>
            <a:off x="10281555" y="5664634"/>
            <a:ext cx="257870" cy="257870"/>
            <a:chOff x="12898290" y="7257882"/>
            <a:chExt cx="379560" cy="379560"/>
          </a:xfrm>
        </p:grpSpPr>
        <p:sp>
          <p:nvSpPr>
            <p:cNvPr id="112" name="Freeform 75">
              <a:extLst>
                <a:ext uri="{FF2B5EF4-FFF2-40B4-BE49-F238E27FC236}">
                  <a16:creationId xmlns:a16="http://schemas.microsoft.com/office/drawing/2014/main" id="{E6472DCD-F6CF-40A1-A68F-D6292C6B6CC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042040" y="7362177"/>
              <a:ext cx="92061" cy="17097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E47122FC-F4AF-4B07-967B-BF29B245F5FD}"/>
                </a:ext>
              </a:extLst>
            </p:cNvPr>
            <p:cNvSpPr/>
            <p:nvPr/>
          </p:nvSpPr>
          <p:spPr>
            <a:xfrm>
              <a:off x="12898290" y="7257882"/>
              <a:ext cx="379560" cy="37956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99F37D5-2B01-424E-B9D1-31F36A2F2CF0}"/>
              </a:ext>
            </a:extLst>
          </p:cNvPr>
          <p:cNvGrpSpPr/>
          <p:nvPr/>
        </p:nvGrpSpPr>
        <p:grpSpPr>
          <a:xfrm>
            <a:off x="10703833" y="5664634"/>
            <a:ext cx="257870" cy="257870"/>
            <a:chOff x="13421600" y="7257882"/>
            <a:chExt cx="379560" cy="379560"/>
          </a:xfrm>
        </p:grpSpPr>
        <p:sp>
          <p:nvSpPr>
            <p:cNvPr id="110" name="Freeform 74">
              <a:extLst>
                <a:ext uri="{FF2B5EF4-FFF2-40B4-BE49-F238E27FC236}">
                  <a16:creationId xmlns:a16="http://schemas.microsoft.com/office/drawing/2014/main" id="{4E0D1C34-2CC6-4C0F-90A3-AEE0CF3A1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16515" y="7354045"/>
              <a:ext cx="189730" cy="187234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DAA4532A-57A2-41B7-9509-9DA2E6EE7B3E}"/>
                </a:ext>
              </a:extLst>
            </p:cNvPr>
            <p:cNvSpPr/>
            <p:nvPr/>
          </p:nvSpPr>
          <p:spPr>
            <a:xfrm>
              <a:off x="13421600" y="7257882"/>
              <a:ext cx="379560" cy="37956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8C05F82-720D-41AD-98DE-3D8DB16CBC07}"/>
              </a:ext>
            </a:extLst>
          </p:cNvPr>
          <p:cNvGrpSpPr/>
          <p:nvPr/>
        </p:nvGrpSpPr>
        <p:grpSpPr>
          <a:xfrm>
            <a:off x="9436999" y="5664634"/>
            <a:ext cx="257870" cy="257870"/>
            <a:chOff x="11556938" y="7296986"/>
            <a:chExt cx="340456" cy="340456"/>
          </a:xfrm>
          <a:effectLst>
            <a:outerShdw blurRad="266700" dist="50800" dir="5400000" sx="70000" sy="70000" algn="t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B3495F76-9E57-4B18-A747-19ADB8E163E1}"/>
                </a:ext>
              </a:extLst>
            </p:cNvPr>
            <p:cNvSpPr/>
            <p:nvPr/>
          </p:nvSpPr>
          <p:spPr>
            <a:xfrm>
              <a:off x="11556938" y="7296986"/>
              <a:ext cx="340456" cy="340456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D987CEB-F663-4B2B-81EE-9C8913520BDE}"/>
                </a:ext>
              </a:extLst>
            </p:cNvPr>
            <p:cNvGrpSpPr/>
            <p:nvPr/>
          </p:nvGrpSpPr>
          <p:grpSpPr>
            <a:xfrm>
              <a:off x="11643056" y="7383242"/>
              <a:ext cx="168220" cy="167945"/>
              <a:chOff x="910648" y="5598469"/>
              <a:chExt cx="730034" cy="728842"/>
            </a:xfrm>
            <a:solidFill>
              <a:schemeClr val="bg1"/>
            </a:solidFill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CA7E4BDB-0CE2-4AC3-9B1A-28106EFDEAC8}"/>
                  </a:ext>
                </a:extLst>
              </p:cNvPr>
              <p:cNvGrpSpPr/>
              <p:nvPr/>
            </p:nvGrpSpPr>
            <p:grpSpPr>
              <a:xfrm>
                <a:off x="910648" y="5598469"/>
                <a:ext cx="730034" cy="728842"/>
                <a:chOff x="2110189" y="863994"/>
                <a:chExt cx="724256" cy="723073"/>
              </a:xfrm>
              <a:grpFill/>
            </p:grpSpPr>
            <p:sp>
              <p:nvSpPr>
                <p:cNvPr id="108" name="Freeform 5">
                  <a:extLst>
                    <a:ext uri="{FF2B5EF4-FFF2-40B4-BE49-F238E27FC236}">
                      <a16:creationId xmlns:a16="http://schemas.microsoft.com/office/drawing/2014/main" id="{6FAC7B6A-7C62-4F42-A780-EF9FB27622D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10189" y="863994"/>
                  <a:ext cx="724256" cy="723073"/>
                </a:xfrm>
                <a:custGeom>
                  <a:avLst/>
                  <a:gdLst>
                    <a:gd name="T0" fmla="*/ 1263 w 4293"/>
                    <a:gd name="T1" fmla="*/ 4274 h 4286"/>
                    <a:gd name="T2" fmla="*/ 919 w 4293"/>
                    <a:gd name="T3" fmla="*/ 4230 h 4286"/>
                    <a:gd name="T4" fmla="*/ 634 w 4293"/>
                    <a:gd name="T5" fmla="*/ 4126 h 4286"/>
                    <a:gd name="T6" fmla="*/ 360 w 4293"/>
                    <a:gd name="T7" fmla="*/ 3926 h 4286"/>
                    <a:gd name="T8" fmla="*/ 188 w 4293"/>
                    <a:gd name="T9" fmla="*/ 3702 h 4286"/>
                    <a:gd name="T10" fmla="*/ 74 w 4293"/>
                    <a:gd name="T11" fmla="*/ 3430 h 4286"/>
                    <a:gd name="T12" fmla="*/ 14 w 4293"/>
                    <a:gd name="T13" fmla="*/ 3027 h 4286"/>
                    <a:gd name="T14" fmla="*/ 0 w 4293"/>
                    <a:gd name="T15" fmla="*/ 2143 h 4286"/>
                    <a:gd name="T16" fmla="*/ 18 w 4293"/>
                    <a:gd name="T17" fmla="*/ 1183 h 4286"/>
                    <a:gd name="T18" fmla="*/ 92 w 4293"/>
                    <a:gd name="T19" fmla="*/ 796 h 4286"/>
                    <a:gd name="T20" fmla="*/ 216 w 4293"/>
                    <a:gd name="T21" fmla="*/ 536 h 4286"/>
                    <a:gd name="T22" fmla="*/ 404 w 4293"/>
                    <a:gd name="T23" fmla="*/ 318 h 4286"/>
                    <a:gd name="T24" fmla="*/ 686 w 4293"/>
                    <a:gd name="T25" fmla="*/ 134 h 4286"/>
                    <a:gd name="T26" fmla="*/ 981 w 4293"/>
                    <a:gd name="T27" fmla="*/ 44 h 4286"/>
                    <a:gd name="T28" fmla="*/ 1415 w 4293"/>
                    <a:gd name="T29" fmla="*/ 6 h 4286"/>
                    <a:gd name="T30" fmla="*/ 2722 w 4293"/>
                    <a:gd name="T31" fmla="*/ 2 h 4286"/>
                    <a:gd name="T32" fmla="*/ 3248 w 4293"/>
                    <a:gd name="T33" fmla="*/ 32 h 4286"/>
                    <a:gd name="T34" fmla="*/ 3552 w 4293"/>
                    <a:gd name="T35" fmla="*/ 112 h 4286"/>
                    <a:gd name="T36" fmla="*/ 3847 w 4293"/>
                    <a:gd name="T37" fmla="*/ 280 h 4286"/>
                    <a:gd name="T38" fmla="*/ 4045 w 4293"/>
                    <a:gd name="T39" fmla="*/ 490 h 4286"/>
                    <a:gd name="T40" fmla="*/ 4181 w 4293"/>
                    <a:gd name="T41" fmla="*/ 740 h 4286"/>
                    <a:gd name="T42" fmla="*/ 4269 w 4293"/>
                    <a:gd name="T43" fmla="*/ 1111 h 4286"/>
                    <a:gd name="T44" fmla="*/ 4293 w 4293"/>
                    <a:gd name="T45" fmla="*/ 1793 h 4286"/>
                    <a:gd name="T46" fmla="*/ 4281 w 4293"/>
                    <a:gd name="T47" fmla="*/ 3027 h 4286"/>
                    <a:gd name="T48" fmla="*/ 4237 w 4293"/>
                    <a:gd name="T49" fmla="*/ 3370 h 4286"/>
                    <a:gd name="T50" fmla="*/ 4133 w 4293"/>
                    <a:gd name="T51" fmla="*/ 3654 h 4286"/>
                    <a:gd name="T52" fmla="*/ 3933 w 4293"/>
                    <a:gd name="T53" fmla="*/ 3926 h 4286"/>
                    <a:gd name="T54" fmla="*/ 3709 w 4293"/>
                    <a:gd name="T55" fmla="*/ 4100 h 4286"/>
                    <a:gd name="T56" fmla="*/ 3436 w 4293"/>
                    <a:gd name="T57" fmla="*/ 4214 h 4286"/>
                    <a:gd name="T58" fmla="*/ 3032 w 4293"/>
                    <a:gd name="T59" fmla="*/ 4274 h 4286"/>
                    <a:gd name="T60" fmla="*/ 2148 w 4293"/>
                    <a:gd name="T61" fmla="*/ 4286 h 4286"/>
                    <a:gd name="T62" fmla="*/ 1281 w 4293"/>
                    <a:gd name="T63" fmla="*/ 400 h 4286"/>
                    <a:gd name="T64" fmla="*/ 987 w 4293"/>
                    <a:gd name="T65" fmla="*/ 440 h 4286"/>
                    <a:gd name="T66" fmla="*/ 813 w 4293"/>
                    <a:gd name="T67" fmla="*/ 504 h 4286"/>
                    <a:gd name="T68" fmla="*/ 634 w 4293"/>
                    <a:gd name="T69" fmla="*/ 634 h 4286"/>
                    <a:gd name="T70" fmla="*/ 522 w 4293"/>
                    <a:gd name="T71" fmla="*/ 778 h 4286"/>
                    <a:gd name="T72" fmla="*/ 452 w 4293"/>
                    <a:gd name="T73" fmla="*/ 944 h 4286"/>
                    <a:gd name="T74" fmla="*/ 400 w 4293"/>
                    <a:gd name="T75" fmla="*/ 1277 h 4286"/>
                    <a:gd name="T76" fmla="*/ 388 w 4293"/>
                    <a:gd name="T77" fmla="*/ 2143 h 4286"/>
                    <a:gd name="T78" fmla="*/ 406 w 4293"/>
                    <a:gd name="T79" fmla="*/ 3083 h 4286"/>
                    <a:gd name="T80" fmla="*/ 464 w 4293"/>
                    <a:gd name="T81" fmla="*/ 3376 h 4286"/>
                    <a:gd name="T82" fmla="*/ 542 w 4293"/>
                    <a:gd name="T83" fmla="*/ 3538 h 4286"/>
                    <a:gd name="T84" fmla="*/ 662 w 4293"/>
                    <a:gd name="T85" fmla="*/ 3680 h 4286"/>
                    <a:gd name="T86" fmla="*/ 847 w 4293"/>
                    <a:gd name="T87" fmla="*/ 3798 h 4286"/>
                    <a:gd name="T88" fmla="*/ 1031 w 4293"/>
                    <a:gd name="T89" fmla="*/ 3858 h 4286"/>
                    <a:gd name="T90" fmla="*/ 1431 w 4293"/>
                    <a:gd name="T91" fmla="*/ 3892 h 4286"/>
                    <a:gd name="T92" fmla="*/ 2712 w 4293"/>
                    <a:gd name="T93" fmla="*/ 3896 h 4286"/>
                    <a:gd name="T94" fmla="*/ 3212 w 4293"/>
                    <a:gd name="T95" fmla="*/ 3866 h 4286"/>
                    <a:gd name="T96" fmla="*/ 3412 w 4293"/>
                    <a:gd name="T97" fmla="*/ 3812 h 4286"/>
                    <a:gd name="T98" fmla="*/ 3603 w 4293"/>
                    <a:gd name="T99" fmla="*/ 3704 h 4286"/>
                    <a:gd name="T100" fmla="*/ 3733 w 4293"/>
                    <a:gd name="T101" fmla="*/ 3568 h 4286"/>
                    <a:gd name="T102" fmla="*/ 3819 w 4293"/>
                    <a:gd name="T103" fmla="*/ 3406 h 4286"/>
                    <a:gd name="T104" fmla="*/ 3881 w 4293"/>
                    <a:gd name="T105" fmla="*/ 3149 h 4286"/>
                    <a:gd name="T106" fmla="*/ 3905 w 4293"/>
                    <a:gd name="T107" fmla="*/ 2487 h 4286"/>
                    <a:gd name="T108" fmla="*/ 3893 w 4293"/>
                    <a:gd name="T109" fmla="*/ 1277 h 4286"/>
                    <a:gd name="T110" fmla="*/ 3853 w 4293"/>
                    <a:gd name="T111" fmla="*/ 984 h 4286"/>
                    <a:gd name="T112" fmla="*/ 3789 w 4293"/>
                    <a:gd name="T113" fmla="*/ 810 h 4286"/>
                    <a:gd name="T114" fmla="*/ 3659 w 4293"/>
                    <a:gd name="T115" fmla="*/ 634 h 4286"/>
                    <a:gd name="T116" fmla="*/ 3514 w 4293"/>
                    <a:gd name="T117" fmla="*/ 520 h 4286"/>
                    <a:gd name="T118" fmla="*/ 3348 w 4293"/>
                    <a:gd name="T119" fmla="*/ 450 h 4286"/>
                    <a:gd name="T120" fmla="*/ 3014 w 4293"/>
                    <a:gd name="T121" fmla="*/ 400 h 4286"/>
                    <a:gd name="T122" fmla="*/ 2148 w 4293"/>
                    <a:gd name="T123" fmla="*/ 386 h 4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293" h="4286">
                      <a:moveTo>
                        <a:pt x="2148" y="4286"/>
                      </a:moveTo>
                      <a:lnTo>
                        <a:pt x="2148" y="4286"/>
                      </a:lnTo>
                      <a:lnTo>
                        <a:pt x="1797" y="4286"/>
                      </a:lnTo>
                      <a:lnTo>
                        <a:pt x="1573" y="4284"/>
                      </a:lnTo>
                      <a:lnTo>
                        <a:pt x="1415" y="4280"/>
                      </a:lnTo>
                      <a:lnTo>
                        <a:pt x="1263" y="4274"/>
                      </a:lnTo>
                      <a:lnTo>
                        <a:pt x="1263" y="4274"/>
                      </a:lnTo>
                      <a:lnTo>
                        <a:pt x="1187" y="4270"/>
                      </a:lnTo>
                      <a:lnTo>
                        <a:pt x="1115" y="4262"/>
                      </a:lnTo>
                      <a:lnTo>
                        <a:pt x="1047" y="4254"/>
                      </a:lnTo>
                      <a:lnTo>
                        <a:pt x="981" y="4242"/>
                      </a:lnTo>
                      <a:lnTo>
                        <a:pt x="919" y="4230"/>
                      </a:lnTo>
                      <a:lnTo>
                        <a:pt x="859" y="4214"/>
                      </a:lnTo>
                      <a:lnTo>
                        <a:pt x="799" y="4196"/>
                      </a:lnTo>
                      <a:lnTo>
                        <a:pt x="741" y="4174"/>
                      </a:lnTo>
                      <a:lnTo>
                        <a:pt x="741" y="4174"/>
                      </a:lnTo>
                      <a:lnTo>
                        <a:pt x="686" y="4152"/>
                      </a:lnTo>
                      <a:lnTo>
                        <a:pt x="634" y="4126"/>
                      </a:lnTo>
                      <a:lnTo>
                        <a:pt x="584" y="4100"/>
                      </a:lnTo>
                      <a:lnTo>
                        <a:pt x="536" y="4070"/>
                      </a:lnTo>
                      <a:lnTo>
                        <a:pt x="492" y="4040"/>
                      </a:lnTo>
                      <a:lnTo>
                        <a:pt x="446" y="4004"/>
                      </a:lnTo>
                      <a:lnTo>
                        <a:pt x="404" y="3968"/>
                      </a:lnTo>
                      <a:lnTo>
                        <a:pt x="360" y="3926"/>
                      </a:lnTo>
                      <a:lnTo>
                        <a:pt x="360" y="3926"/>
                      </a:lnTo>
                      <a:lnTo>
                        <a:pt x="320" y="3884"/>
                      </a:lnTo>
                      <a:lnTo>
                        <a:pt x="282" y="3840"/>
                      </a:lnTo>
                      <a:lnTo>
                        <a:pt x="248" y="3796"/>
                      </a:lnTo>
                      <a:lnTo>
                        <a:pt x="216" y="3750"/>
                      </a:lnTo>
                      <a:lnTo>
                        <a:pt x="188" y="3702"/>
                      </a:lnTo>
                      <a:lnTo>
                        <a:pt x="160" y="3654"/>
                      </a:lnTo>
                      <a:lnTo>
                        <a:pt x="136" y="3602"/>
                      </a:lnTo>
                      <a:lnTo>
                        <a:pt x="114" y="3546"/>
                      </a:lnTo>
                      <a:lnTo>
                        <a:pt x="114" y="3546"/>
                      </a:lnTo>
                      <a:lnTo>
                        <a:pt x="92" y="3488"/>
                      </a:lnTo>
                      <a:lnTo>
                        <a:pt x="74" y="3430"/>
                      </a:lnTo>
                      <a:lnTo>
                        <a:pt x="58" y="3370"/>
                      </a:lnTo>
                      <a:lnTo>
                        <a:pt x="44" y="3306"/>
                      </a:lnTo>
                      <a:lnTo>
                        <a:pt x="34" y="3242"/>
                      </a:lnTo>
                      <a:lnTo>
                        <a:pt x="24" y="3175"/>
                      </a:lnTo>
                      <a:lnTo>
                        <a:pt x="18" y="3103"/>
                      </a:lnTo>
                      <a:lnTo>
                        <a:pt x="14" y="3027"/>
                      </a:lnTo>
                      <a:lnTo>
                        <a:pt x="14" y="3027"/>
                      </a:lnTo>
                      <a:lnTo>
                        <a:pt x="8" y="2873"/>
                      </a:lnTo>
                      <a:lnTo>
                        <a:pt x="4" y="2717"/>
                      </a:lnTo>
                      <a:lnTo>
                        <a:pt x="2" y="2493"/>
                      </a:lnTo>
                      <a:lnTo>
                        <a:pt x="0" y="2143"/>
                      </a:lnTo>
                      <a:lnTo>
                        <a:pt x="0" y="2143"/>
                      </a:lnTo>
                      <a:lnTo>
                        <a:pt x="2" y="1793"/>
                      </a:lnTo>
                      <a:lnTo>
                        <a:pt x="4" y="1569"/>
                      </a:lnTo>
                      <a:lnTo>
                        <a:pt x="8" y="1411"/>
                      </a:lnTo>
                      <a:lnTo>
                        <a:pt x="14" y="1259"/>
                      </a:lnTo>
                      <a:lnTo>
                        <a:pt x="14" y="1259"/>
                      </a:lnTo>
                      <a:lnTo>
                        <a:pt x="18" y="1183"/>
                      </a:lnTo>
                      <a:lnTo>
                        <a:pt x="24" y="1111"/>
                      </a:lnTo>
                      <a:lnTo>
                        <a:pt x="34" y="1044"/>
                      </a:lnTo>
                      <a:lnTo>
                        <a:pt x="44" y="980"/>
                      </a:lnTo>
                      <a:lnTo>
                        <a:pt x="58" y="916"/>
                      </a:lnTo>
                      <a:lnTo>
                        <a:pt x="74" y="856"/>
                      </a:lnTo>
                      <a:lnTo>
                        <a:pt x="92" y="796"/>
                      </a:lnTo>
                      <a:lnTo>
                        <a:pt x="114" y="740"/>
                      </a:lnTo>
                      <a:lnTo>
                        <a:pt x="114" y="740"/>
                      </a:lnTo>
                      <a:lnTo>
                        <a:pt x="136" y="684"/>
                      </a:lnTo>
                      <a:lnTo>
                        <a:pt x="160" y="632"/>
                      </a:lnTo>
                      <a:lnTo>
                        <a:pt x="188" y="582"/>
                      </a:lnTo>
                      <a:lnTo>
                        <a:pt x="216" y="536"/>
                      </a:lnTo>
                      <a:lnTo>
                        <a:pt x="248" y="490"/>
                      </a:lnTo>
                      <a:lnTo>
                        <a:pt x="282" y="444"/>
                      </a:lnTo>
                      <a:lnTo>
                        <a:pt x="320" y="402"/>
                      </a:lnTo>
                      <a:lnTo>
                        <a:pt x="360" y="360"/>
                      </a:lnTo>
                      <a:lnTo>
                        <a:pt x="360" y="360"/>
                      </a:lnTo>
                      <a:lnTo>
                        <a:pt x="404" y="318"/>
                      </a:lnTo>
                      <a:lnTo>
                        <a:pt x="446" y="280"/>
                      </a:lnTo>
                      <a:lnTo>
                        <a:pt x="492" y="246"/>
                      </a:lnTo>
                      <a:lnTo>
                        <a:pt x="536" y="214"/>
                      </a:lnTo>
                      <a:lnTo>
                        <a:pt x="584" y="186"/>
                      </a:lnTo>
                      <a:lnTo>
                        <a:pt x="634" y="158"/>
                      </a:lnTo>
                      <a:lnTo>
                        <a:pt x="686" y="134"/>
                      </a:lnTo>
                      <a:lnTo>
                        <a:pt x="741" y="112"/>
                      </a:lnTo>
                      <a:lnTo>
                        <a:pt x="741" y="112"/>
                      </a:lnTo>
                      <a:lnTo>
                        <a:pt x="799" y="90"/>
                      </a:lnTo>
                      <a:lnTo>
                        <a:pt x="859" y="72"/>
                      </a:lnTo>
                      <a:lnTo>
                        <a:pt x="919" y="56"/>
                      </a:lnTo>
                      <a:lnTo>
                        <a:pt x="981" y="44"/>
                      </a:lnTo>
                      <a:lnTo>
                        <a:pt x="1047" y="32"/>
                      </a:lnTo>
                      <a:lnTo>
                        <a:pt x="1115" y="24"/>
                      </a:lnTo>
                      <a:lnTo>
                        <a:pt x="1187" y="16"/>
                      </a:lnTo>
                      <a:lnTo>
                        <a:pt x="1263" y="12"/>
                      </a:lnTo>
                      <a:lnTo>
                        <a:pt x="1263" y="12"/>
                      </a:lnTo>
                      <a:lnTo>
                        <a:pt x="1415" y="6"/>
                      </a:lnTo>
                      <a:lnTo>
                        <a:pt x="1573" y="2"/>
                      </a:lnTo>
                      <a:lnTo>
                        <a:pt x="1795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498" y="0"/>
                      </a:lnTo>
                      <a:lnTo>
                        <a:pt x="2722" y="2"/>
                      </a:lnTo>
                      <a:lnTo>
                        <a:pt x="2878" y="6"/>
                      </a:lnTo>
                      <a:lnTo>
                        <a:pt x="3032" y="12"/>
                      </a:lnTo>
                      <a:lnTo>
                        <a:pt x="3032" y="12"/>
                      </a:lnTo>
                      <a:lnTo>
                        <a:pt x="3108" y="16"/>
                      </a:lnTo>
                      <a:lnTo>
                        <a:pt x="3178" y="24"/>
                      </a:lnTo>
                      <a:lnTo>
                        <a:pt x="3248" y="32"/>
                      </a:lnTo>
                      <a:lnTo>
                        <a:pt x="3312" y="44"/>
                      </a:lnTo>
                      <a:lnTo>
                        <a:pt x="3374" y="56"/>
                      </a:lnTo>
                      <a:lnTo>
                        <a:pt x="3436" y="72"/>
                      </a:lnTo>
                      <a:lnTo>
                        <a:pt x="3494" y="90"/>
                      </a:lnTo>
                      <a:lnTo>
                        <a:pt x="3552" y="112"/>
                      </a:lnTo>
                      <a:lnTo>
                        <a:pt x="3552" y="112"/>
                      </a:lnTo>
                      <a:lnTo>
                        <a:pt x="3609" y="134"/>
                      </a:lnTo>
                      <a:lnTo>
                        <a:pt x="3661" y="158"/>
                      </a:lnTo>
                      <a:lnTo>
                        <a:pt x="3709" y="186"/>
                      </a:lnTo>
                      <a:lnTo>
                        <a:pt x="3757" y="214"/>
                      </a:lnTo>
                      <a:lnTo>
                        <a:pt x="3803" y="246"/>
                      </a:lnTo>
                      <a:lnTo>
                        <a:pt x="3847" y="280"/>
                      </a:lnTo>
                      <a:lnTo>
                        <a:pt x="3891" y="318"/>
                      </a:lnTo>
                      <a:lnTo>
                        <a:pt x="3933" y="360"/>
                      </a:lnTo>
                      <a:lnTo>
                        <a:pt x="3933" y="360"/>
                      </a:lnTo>
                      <a:lnTo>
                        <a:pt x="3973" y="402"/>
                      </a:lnTo>
                      <a:lnTo>
                        <a:pt x="4011" y="444"/>
                      </a:lnTo>
                      <a:lnTo>
                        <a:pt x="4045" y="490"/>
                      </a:lnTo>
                      <a:lnTo>
                        <a:pt x="4077" y="536"/>
                      </a:lnTo>
                      <a:lnTo>
                        <a:pt x="4107" y="582"/>
                      </a:lnTo>
                      <a:lnTo>
                        <a:pt x="4133" y="632"/>
                      </a:lnTo>
                      <a:lnTo>
                        <a:pt x="4159" y="684"/>
                      </a:lnTo>
                      <a:lnTo>
                        <a:pt x="4181" y="740"/>
                      </a:lnTo>
                      <a:lnTo>
                        <a:pt x="4181" y="740"/>
                      </a:lnTo>
                      <a:lnTo>
                        <a:pt x="4201" y="796"/>
                      </a:lnTo>
                      <a:lnTo>
                        <a:pt x="4221" y="856"/>
                      </a:lnTo>
                      <a:lnTo>
                        <a:pt x="4237" y="916"/>
                      </a:lnTo>
                      <a:lnTo>
                        <a:pt x="4249" y="980"/>
                      </a:lnTo>
                      <a:lnTo>
                        <a:pt x="4261" y="1044"/>
                      </a:lnTo>
                      <a:lnTo>
                        <a:pt x="4269" y="1111"/>
                      </a:lnTo>
                      <a:lnTo>
                        <a:pt x="4275" y="1183"/>
                      </a:lnTo>
                      <a:lnTo>
                        <a:pt x="4281" y="1259"/>
                      </a:lnTo>
                      <a:lnTo>
                        <a:pt x="4281" y="1259"/>
                      </a:lnTo>
                      <a:lnTo>
                        <a:pt x="4287" y="1411"/>
                      </a:lnTo>
                      <a:lnTo>
                        <a:pt x="4291" y="1569"/>
                      </a:lnTo>
                      <a:lnTo>
                        <a:pt x="4293" y="1793"/>
                      </a:lnTo>
                      <a:lnTo>
                        <a:pt x="4293" y="2143"/>
                      </a:lnTo>
                      <a:lnTo>
                        <a:pt x="4293" y="2143"/>
                      </a:lnTo>
                      <a:lnTo>
                        <a:pt x="4293" y="2493"/>
                      </a:lnTo>
                      <a:lnTo>
                        <a:pt x="4291" y="2717"/>
                      </a:lnTo>
                      <a:lnTo>
                        <a:pt x="4287" y="2873"/>
                      </a:lnTo>
                      <a:lnTo>
                        <a:pt x="4281" y="3027"/>
                      </a:lnTo>
                      <a:lnTo>
                        <a:pt x="4281" y="3027"/>
                      </a:lnTo>
                      <a:lnTo>
                        <a:pt x="4275" y="3103"/>
                      </a:lnTo>
                      <a:lnTo>
                        <a:pt x="4269" y="3175"/>
                      </a:lnTo>
                      <a:lnTo>
                        <a:pt x="4261" y="3242"/>
                      </a:lnTo>
                      <a:lnTo>
                        <a:pt x="4249" y="3306"/>
                      </a:lnTo>
                      <a:lnTo>
                        <a:pt x="4237" y="3370"/>
                      </a:lnTo>
                      <a:lnTo>
                        <a:pt x="4221" y="3430"/>
                      </a:lnTo>
                      <a:lnTo>
                        <a:pt x="4201" y="3488"/>
                      </a:lnTo>
                      <a:lnTo>
                        <a:pt x="4181" y="3546"/>
                      </a:lnTo>
                      <a:lnTo>
                        <a:pt x="4181" y="3546"/>
                      </a:lnTo>
                      <a:lnTo>
                        <a:pt x="4159" y="3602"/>
                      </a:lnTo>
                      <a:lnTo>
                        <a:pt x="4133" y="3654"/>
                      </a:lnTo>
                      <a:lnTo>
                        <a:pt x="4107" y="3702"/>
                      </a:lnTo>
                      <a:lnTo>
                        <a:pt x="4077" y="3750"/>
                      </a:lnTo>
                      <a:lnTo>
                        <a:pt x="4045" y="3796"/>
                      </a:lnTo>
                      <a:lnTo>
                        <a:pt x="4011" y="3840"/>
                      </a:lnTo>
                      <a:lnTo>
                        <a:pt x="3975" y="3884"/>
                      </a:lnTo>
                      <a:lnTo>
                        <a:pt x="3933" y="3926"/>
                      </a:lnTo>
                      <a:lnTo>
                        <a:pt x="3933" y="3926"/>
                      </a:lnTo>
                      <a:lnTo>
                        <a:pt x="3891" y="3968"/>
                      </a:lnTo>
                      <a:lnTo>
                        <a:pt x="3847" y="4004"/>
                      </a:lnTo>
                      <a:lnTo>
                        <a:pt x="3803" y="4040"/>
                      </a:lnTo>
                      <a:lnTo>
                        <a:pt x="3757" y="4070"/>
                      </a:lnTo>
                      <a:lnTo>
                        <a:pt x="3709" y="4100"/>
                      </a:lnTo>
                      <a:lnTo>
                        <a:pt x="3661" y="4126"/>
                      </a:lnTo>
                      <a:lnTo>
                        <a:pt x="3609" y="4152"/>
                      </a:lnTo>
                      <a:lnTo>
                        <a:pt x="3552" y="4174"/>
                      </a:lnTo>
                      <a:lnTo>
                        <a:pt x="3552" y="4174"/>
                      </a:lnTo>
                      <a:lnTo>
                        <a:pt x="3494" y="4196"/>
                      </a:lnTo>
                      <a:lnTo>
                        <a:pt x="3436" y="4214"/>
                      </a:lnTo>
                      <a:lnTo>
                        <a:pt x="3374" y="4230"/>
                      </a:lnTo>
                      <a:lnTo>
                        <a:pt x="3312" y="4242"/>
                      </a:lnTo>
                      <a:lnTo>
                        <a:pt x="3248" y="4254"/>
                      </a:lnTo>
                      <a:lnTo>
                        <a:pt x="3178" y="4262"/>
                      </a:lnTo>
                      <a:lnTo>
                        <a:pt x="3108" y="4270"/>
                      </a:lnTo>
                      <a:lnTo>
                        <a:pt x="3032" y="4274"/>
                      </a:lnTo>
                      <a:lnTo>
                        <a:pt x="3032" y="4274"/>
                      </a:lnTo>
                      <a:lnTo>
                        <a:pt x="2878" y="4280"/>
                      </a:lnTo>
                      <a:lnTo>
                        <a:pt x="2722" y="4284"/>
                      </a:lnTo>
                      <a:lnTo>
                        <a:pt x="2498" y="4286"/>
                      </a:lnTo>
                      <a:lnTo>
                        <a:pt x="2148" y="4286"/>
                      </a:lnTo>
                      <a:lnTo>
                        <a:pt x="2148" y="4286"/>
                      </a:lnTo>
                      <a:close/>
                      <a:moveTo>
                        <a:pt x="2148" y="386"/>
                      </a:moveTo>
                      <a:lnTo>
                        <a:pt x="2148" y="386"/>
                      </a:lnTo>
                      <a:lnTo>
                        <a:pt x="1801" y="388"/>
                      </a:lnTo>
                      <a:lnTo>
                        <a:pt x="1583" y="388"/>
                      </a:lnTo>
                      <a:lnTo>
                        <a:pt x="1431" y="392"/>
                      </a:lnTo>
                      <a:lnTo>
                        <a:pt x="1281" y="400"/>
                      </a:lnTo>
                      <a:lnTo>
                        <a:pt x="1281" y="400"/>
                      </a:lnTo>
                      <a:lnTo>
                        <a:pt x="1207" y="404"/>
                      </a:lnTo>
                      <a:lnTo>
                        <a:pt x="1141" y="410"/>
                      </a:lnTo>
                      <a:lnTo>
                        <a:pt x="1083" y="418"/>
                      </a:lnTo>
                      <a:lnTo>
                        <a:pt x="1031" y="428"/>
                      </a:lnTo>
                      <a:lnTo>
                        <a:pt x="987" y="440"/>
                      </a:lnTo>
                      <a:lnTo>
                        <a:pt x="947" y="450"/>
                      </a:lnTo>
                      <a:lnTo>
                        <a:pt x="913" y="462"/>
                      </a:lnTo>
                      <a:lnTo>
                        <a:pt x="883" y="472"/>
                      </a:lnTo>
                      <a:lnTo>
                        <a:pt x="883" y="472"/>
                      </a:lnTo>
                      <a:lnTo>
                        <a:pt x="845" y="488"/>
                      </a:lnTo>
                      <a:lnTo>
                        <a:pt x="813" y="504"/>
                      </a:lnTo>
                      <a:lnTo>
                        <a:pt x="781" y="520"/>
                      </a:lnTo>
                      <a:lnTo>
                        <a:pt x="749" y="540"/>
                      </a:lnTo>
                      <a:lnTo>
                        <a:pt x="721" y="560"/>
                      </a:lnTo>
                      <a:lnTo>
                        <a:pt x="690" y="582"/>
                      </a:lnTo>
                      <a:lnTo>
                        <a:pt x="662" y="606"/>
                      </a:lnTo>
                      <a:lnTo>
                        <a:pt x="634" y="634"/>
                      </a:lnTo>
                      <a:lnTo>
                        <a:pt x="634" y="634"/>
                      </a:lnTo>
                      <a:lnTo>
                        <a:pt x="608" y="662"/>
                      </a:lnTo>
                      <a:lnTo>
                        <a:pt x="584" y="690"/>
                      </a:lnTo>
                      <a:lnTo>
                        <a:pt x="562" y="718"/>
                      </a:lnTo>
                      <a:lnTo>
                        <a:pt x="542" y="746"/>
                      </a:lnTo>
                      <a:lnTo>
                        <a:pt x="522" y="778"/>
                      </a:lnTo>
                      <a:lnTo>
                        <a:pt x="506" y="810"/>
                      </a:lnTo>
                      <a:lnTo>
                        <a:pt x="490" y="844"/>
                      </a:lnTo>
                      <a:lnTo>
                        <a:pt x="474" y="880"/>
                      </a:lnTo>
                      <a:lnTo>
                        <a:pt x="474" y="880"/>
                      </a:lnTo>
                      <a:lnTo>
                        <a:pt x="464" y="910"/>
                      </a:lnTo>
                      <a:lnTo>
                        <a:pt x="452" y="944"/>
                      </a:lnTo>
                      <a:lnTo>
                        <a:pt x="440" y="984"/>
                      </a:lnTo>
                      <a:lnTo>
                        <a:pt x="430" y="1028"/>
                      </a:lnTo>
                      <a:lnTo>
                        <a:pt x="420" y="1079"/>
                      </a:lnTo>
                      <a:lnTo>
                        <a:pt x="412" y="1137"/>
                      </a:lnTo>
                      <a:lnTo>
                        <a:pt x="406" y="1203"/>
                      </a:lnTo>
                      <a:lnTo>
                        <a:pt x="400" y="1277"/>
                      </a:lnTo>
                      <a:lnTo>
                        <a:pt x="400" y="1277"/>
                      </a:lnTo>
                      <a:lnTo>
                        <a:pt x="394" y="1427"/>
                      </a:lnTo>
                      <a:lnTo>
                        <a:pt x="390" y="1579"/>
                      </a:lnTo>
                      <a:lnTo>
                        <a:pt x="388" y="1797"/>
                      </a:lnTo>
                      <a:lnTo>
                        <a:pt x="388" y="2143"/>
                      </a:lnTo>
                      <a:lnTo>
                        <a:pt x="388" y="2143"/>
                      </a:lnTo>
                      <a:lnTo>
                        <a:pt x="388" y="2489"/>
                      </a:lnTo>
                      <a:lnTo>
                        <a:pt x="390" y="2707"/>
                      </a:lnTo>
                      <a:lnTo>
                        <a:pt x="394" y="2859"/>
                      </a:lnTo>
                      <a:lnTo>
                        <a:pt x="400" y="3009"/>
                      </a:lnTo>
                      <a:lnTo>
                        <a:pt x="400" y="3009"/>
                      </a:lnTo>
                      <a:lnTo>
                        <a:pt x="406" y="3083"/>
                      </a:lnTo>
                      <a:lnTo>
                        <a:pt x="412" y="3149"/>
                      </a:lnTo>
                      <a:lnTo>
                        <a:pt x="420" y="3207"/>
                      </a:lnTo>
                      <a:lnTo>
                        <a:pt x="430" y="3258"/>
                      </a:lnTo>
                      <a:lnTo>
                        <a:pt x="440" y="3302"/>
                      </a:lnTo>
                      <a:lnTo>
                        <a:pt x="452" y="3342"/>
                      </a:lnTo>
                      <a:lnTo>
                        <a:pt x="464" y="3376"/>
                      </a:lnTo>
                      <a:lnTo>
                        <a:pt x="474" y="3406"/>
                      </a:lnTo>
                      <a:lnTo>
                        <a:pt x="474" y="3406"/>
                      </a:lnTo>
                      <a:lnTo>
                        <a:pt x="490" y="3442"/>
                      </a:lnTo>
                      <a:lnTo>
                        <a:pt x="506" y="3476"/>
                      </a:lnTo>
                      <a:lnTo>
                        <a:pt x="522" y="3508"/>
                      </a:lnTo>
                      <a:lnTo>
                        <a:pt x="542" y="3538"/>
                      </a:lnTo>
                      <a:lnTo>
                        <a:pt x="562" y="3568"/>
                      </a:lnTo>
                      <a:lnTo>
                        <a:pt x="584" y="3596"/>
                      </a:lnTo>
                      <a:lnTo>
                        <a:pt x="608" y="3624"/>
                      </a:lnTo>
                      <a:lnTo>
                        <a:pt x="634" y="3652"/>
                      </a:lnTo>
                      <a:lnTo>
                        <a:pt x="634" y="3652"/>
                      </a:lnTo>
                      <a:lnTo>
                        <a:pt x="662" y="3680"/>
                      </a:lnTo>
                      <a:lnTo>
                        <a:pt x="690" y="3704"/>
                      </a:lnTo>
                      <a:lnTo>
                        <a:pt x="721" y="3726"/>
                      </a:lnTo>
                      <a:lnTo>
                        <a:pt x="749" y="3746"/>
                      </a:lnTo>
                      <a:lnTo>
                        <a:pt x="781" y="3764"/>
                      </a:lnTo>
                      <a:lnTo>
                        <a:pt x="813" y="3782"/>
                      </a:lnTo>
                      <a:lnTo>
                        <a:pt x="847" y="3798"/>
                      </a:lnTo>
                      <a:lnTo>
                        <a:pt x="883" y="3812"/>
                      </a:lnTo>
                      <a:lnTo>
                        <a:pt x="883" y="3812"/>
                      </a:lnTo>
                      <a:lnTo>
                        <a:pt x="913" y="3824"/>
                      </a:lnTo>
                      <a:lnTo>
                        <a:pt x="947" y="3836"/>
                      </a:lnTo>
                      <a:lnTo>
                        <a:pt x="987" y="3846"/>
                      </a:lnTo>
                      <a:lnTo>
                        <a:pt x="1031" y="3858"/>
                      </a:lnTo>
                      <a:lnTo>
                        <a:pt x="1083" y="3866"/>
                      </a:lnTo>
                      <a:lnTo>
                        <a:pt x="1141" y="3876"/>
                      </a:lnTo>
                      <a:lnTo>
                        <a:pt x="1207" y="3882"/>
                      </a:lnTo>
                      <a:lnTo>
                        <a:pt x="1281" y="3886"/>
                      </a:lnTo>
                      <a:lnTo>
                        <a:pt x="1281" y="3886"/>
                      </a:lnTo>
                      <a:lnTo>
                        <a:pt x="1431" y="3892"/>
                      </a:lnTo>
                      <a:lnTo>
                        <a:pt x="1583" y="3896"/>
                      </a:lnTo>
                      <a:lnTo>
                        <a:pt x="1801" y="3898"/>
                      </a:lnTo>
                      <a:lnTo>
                        <a:pt x="2148" y="3900"/>
                      </a:lnTo>
                      <a:lnTo>
                        <a:pt x="2148" y="3900"/>
                      </a:lnTo>
                      <a:lnTo>
                        <a:pt x="2492" y="3898"/>
                      </a:lnTo>
                      <a:lnTo>
                        <a:pt x="2712" y="3896"/>
                      </a:lnTo>
                      <a:lnTo>
                        <a:pt x="2864" y="3892"/>
                      </a:lnTo>
                      <a:lnTo>
                        <a:pt x="3014" y="3886"/>
                      </a:lnTo>
                      <a:lnTo>
                        <a:pt x="3014" y="3886"/>
                      </a:lnTo>
                      <a:lnTo>
                        <a:pt x="3088" y="3882"/>
                      </a:lnTo>
                      <a:lnTo>
                        <a:pt x="3154" y="3876"/>
                      </a:lnTo>
                      <a:lnTo>
                        <a:pt x="3212" y="3866"/>
                      </a:lnTo>
                      <a:lnTo>
                        <a:pt x="3264" y="3858"/>
                      </a:lnTo>
                      <a:lnTo>
                        <a:pt x="3308" y="3846"/>
                      </a:lnTo>
                      <a:lnTo>
                        <a:pt x="3348" y="3836"/>
                      </a:lnTo>
                      <a:lnTo>
                        <a:pt x="3382" y="3824"/>
                      </a:lnTo>
                      <a:lnTo>
                        <a:pt x="3412" y="3812"/>
                      </a:lnTo>
                      <a:lnTo>
                        <a:pt x="3412" y="3812"/>
                      </a:lnTo>
                      <a:lnTo>
                        <a:pt x="3448" y="3798"/>
                      </a:lnTo>
                      <a:lnTo>
                        <a:pt x="3482" y="3782"/>
                      </a:lnTo>
                      <a:lnTo>
                        <a:pt x="3514" y="3764"/>
                      </a:lnTo>
                      <a:lnTo>
                        <a:pt x="3544" y="3746"/>
                      </a:lnTo>
                      <a:lnTo>
                        <a:pt x="3574" y="3726"/>
                      </a:lnTo>
                      <a:lnTo>
                        <a:pt x="3603" y="3704"/>
                      </a:lnTo>
                      <a:lnTo>
                        <a:pt x="3631" y="3680"/>
                      </a:lnTo>
                      <a:lnTo>
                        <a:pt x="3659" y="3652"/>
                      </a:lnTo>
                      <a:lnTo>
                        <a:pt x="3659" y="3652"/>
                      </a:lnTo>
                      <a:lnTo>
                        <a:pt x="3687" y="3624"/>
                      </a:lnTo>
                      <a:lnTo>
                        <a:pt x="3711" y="3596"/>
                      </a:lnTo>
                      <a:lnTo>
                        <a:pt x="3733" y="3568"/>
                      </a:lnTo>
                      <a:lnTo>
                        <a:pt x="3753" y="3538"/>
                      </a:lnTo>
                      <a:lnTo>
                        <a:pt x="3771" y="3508"/>
                      </a:lnTo>
                      <a:lnTo>
                        <a:pt x="3789" y="3476"/>
                      </a:lnTo>
                      <a:lnTo>
                        <a:pt x="3805" y="3442"/>
                      </a:lnTo>
                      <a:lnTo>
                        <a:pt x="3819" y="3406"/>
                      </a:lnTo>
                      <a:lnTo>
                        <a:pt x="3819" y="3406"/>
                      </a:lnTo>
                      <a:lnTo>
                        <a:pt x="3831" y="3376"/>
                      </a:lnTo>
                      <a:lnTo>
                        <a:pt x="3843" y="3342"/>
                      </a:lnTo>
                      <a:lnTo>
                        <a:pt x="3853" y="3302"/>
                      </a:lnTo>
                      <a:lnTo>
                        <a:pt x="3863" y="3258"/>
                      </a:lnTo>
                      <a:lnTo>
                        <a:pt x="3873" y="3207"/>
                      </a:lnTo>
                      <a:lnTo>
                        <a:pt x="3881" y="3149"/>
                      </a:lnTo>
                      <a:lnTo>
                        <a:pt x="3889" y="3083"/>
                      </a:lnTo>
                      <a:lnTo>
                        <a:pt x="3893" y="3009"/>
                      </a:lnTo>
                      <a:lnTo>
                        <a:pt x="3893" y="3009"/>
                      </a:lnTo>
                      <a:lnTo>
                        <a:pt x="3899" y="2859"/>
                      </a:lnTo>
                      <a:lnTo>
                        <a:pt x="3903" y="2705"/>
                      </a:lnTo>
                      <a:lnTo>
                        <a:pt x="3905" y="2487"/>
                      </a:lnTo>
                      <a:lnTo>
                        <a:pt x="3905" y="2143"/>
                      </a:lnTo>
                      <a:lnTo>
                        <a:pt x="3905" y="2143"/>
                      </a:lnTo>
                      <a:lnTo>
                        <a:pt x="3905" y="1797"/>
                      </a:lnTo>
                      <a:lnTo>
                        <a:pt x="3903" y="1579"/>
                      </a:lnTo>
                      <a:lnTo>
                        <a:pt x="3899" y="1427"/>
                      </a:lnTo>
                      <a:lnTo>
                        <a:pt x="3893" y="1277"/>
                      </a:lnTo>
                      <a:lnTo>
                        <a:pt x="3893" y="1277"/>
                      </a:lnTo>
                      <a:lnTo>
                        <a:pt x="3889" y="1203"/>
                      </a:lnTo>
                      <a:lnTo>
                        <a:pt x="3881" y="1137"/>
                      </a:lnTo>
                      <a:lnTo>
                        <a:pt x="3873" y="1079"/>
                      </a:lnTo>
                      <a:lnTo>
                        <a:pt x="3863" y="1028"/>
                      </a:lnTo>
                      <a:lnTo>
                        <a:pt x="3853" y="984"/>
                      </a:lnTo>
                      <a:lnTo>
                        <a:pt x="3843" y="944"/>
                      </a:lnTo>
                      <a:lnTo>
                        <a:pt x="3831" y="910"/>
                      </a:lnTo>
                      <a:lnTo>
                        <a:pt x="3819" y="880"/>
                      </a:lnTo>
                      <a:lnTo>
                        <a:pt x="3819" y="880"/>
                      </a:lnTo>
                      <a:lnTo>
                        <a:pt x="3805" y="844"/>
                      </a:lnTo>
                      <a:lnTo>
                        <a:pt x="3789" y="810"/>
                      </a:lnTo>
                      <a:lnTo>
                        <a:pt x="3771" y="778"/>
                      </a:lnTo>
                      <a:lnTo>
                        <a:pt x="3753" y="746"/>
                      </a:lnTo>
                      <a:lnTo>
                        <a:pt x="3733" y="718"/>
                      </a:lnTo>
                      <a:lnTo>
                        <a:pt x="3711" y="690"/>
                      </a:lnTo>
                      <a:lnTo>
                        <a:pt x="3687" y="662"/>
                      </a:lnTo>
                      <a:lnTo>
                        <a:pt x="3659" y="634"/>
                      </a:lnTo>
                      <a:lnTo>
                        <a:pt x="3659" y="634"/>
                      </a:lnTo>
                      <a:lnTo>
                        <a:pt x="3631" y="606"/>
                      </a:lnTo>
                      <a:lnTo>
                        <a:pt x="3603" y="582"/>
                      </a:lnTo>
                      <a:lnTo>
                        <a:pt x="3574" y="560"/>
                      </a:lnTo>
                      <a:lnTo>
                        <a:pt x="3544" y="540"/>
                      </a:lnTo>
                      <a:lnTo>
                        <a:pt x="3514" y="520"/>
                      </a:lnTo>
                      <a:lnTo>
                        <a:pt x="3482" y="504"/>
                      </a:lnTo>
                      <a:lnTo>
                        <a:pt x="3448" y="488"/>
                      </a:lnTo>
                      <a:lnTo>
                        <a:pt x="3412" y="472"/>
                      </a:lnTo>
                      <a:lnTo>
                        <a:pt x="3412" y="472"/>
                      </a:lnTo>
                      <a:lnTo>
                        <a:pt x="3382" y="462"/>
                      </a:lnTo>
                      <a:lnTo>
                        <a:pt x="3348" y="450"/>
                      </a:lnTo>
                      <a:lnTo>
                        <a:pt x="3308" y="440"/>
                      </a:lnTo>
                      <a:lnTo>
                        <a:pt x="3264" y="428"/>
                      </a:lnTo>
                      <a:lnTo>
                        <a:pt x="3212" y="418"/>
                      </a:lnTo>
                      <a:lnTo>
                        <a:pt x="3154" y="410"/>
                      </a:lnTo>
                      <a:lnTo>
                        <a:pt x="3088" y="404"/>
                      </a:lnTo>
                      <a:lnTo>
                        <a:pt x="3014" y="400"/>
                      </a:lnTo>
                      <a:lnTo>
                        <a:pt x="3014" y="400"/>
                      </a:lnTo>
                      <a:lnTo>
                        <a:pt x="2864" y="392"/>
                      </a:lnTo>
                      <a:lnTo>
                        <a:pt x="2712" y="388"/>
                      </a:lnTo>
                      <a:lnTo>
                        <a:pt x="2492" y="388"/>
                      </a:lnTo>
                      <a:lnTo>
                        <a:pt x="2148" y="386"/>
                      </a:lnTo>
                      <a:lnTo>
                        <a:pt x="2148" y="3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09" name="Freeform 10">
                  <a:extLst>
                    <a:ext uri="{FF2B5EF4-FFF2-40B4-BE49-F238E27FC236}">
                      <a16:creationId xmlns:a16="http://schemas.microsoft.com/office/drawing/2014/main" id="{DE2A6885-6D61-479E-80C0-D84DA128DF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2044" y="989172"/>
                  <a:ext cx="87052" cy="86546"/>
                </a:xfrm>
                <a:custGeom>
                  <a:avLst/>
                  <a:gdLst>
                    <a:gd name="T0" fmla="*/ 516 w 516"/>
                    <a:gd name="T1" fmla="*/ 258 h 513"/>
                    <a:gd name="T2" fmla="*/ 510 w 516"/>
                    <a:gd name="T3" fmla="*/ 310 h 513"/>
                    <a:gd name="T4" fmla="*/ 496 w 516"/>
                    <a:gd name="T5" fmla="*/ 357 h 513"/>
                    <a:gd name="T6" fmla="*/ 472 w 516"/>
                    <a:gd name="T7" fmla="*/ 401 h 513"/>
                    <a:gd name="T8" fmla="*/ 440 w 516"/>
                    <a:gd name="T9" fmla="*/ 439 h 513"/>
                    <a:gd name="T10" fmla="*/ 402 w 516"/>
                    <a:gd name="T11" fmla="*/ 469 h 513"/>
                    <a:gd name="T12" fmla="*/ 358 w 516"/>
                    <a:gd name="T13" fmla="*/ 493 h 513"/>
                    <a:gd name="T14" fmla="*/ 310 w 516"/>
                    <a:gd name="T15" fmla="*/ 509 h 513"/>
                    <a:gd name="T16" fmla="*/ 258 w 516"/>
                    <a:gd name="T17" fmla="*/ 513 h 513"/>
                    <a:gd name="T18" fmla="*/ 232 w 516"/>
                    <a:gd name="T19" fmla="*/ 513 h 513"/>
                    <a:gd name="T20" fmla="*/ 182 w 516"/>
                    <a:gd name="T21" fmla="*/ 501 h 513"/>
                    <a:gd name="T22" fmla="*/ 136 w 516"/>
                    <a:gd name="T23" fmla="*/ 483 h 513"/>
                    <a:gd name="T24" fmla="*/ 94 w 516"/>
                    <a:gd name="T25" fmla="*/ 455 h 513"/>
                    <a:gd name="T26" fmla="*/ 60 w 516"/>
                    <a:gd name="T27" fmla="*/ 419 h 513"/>
                    <a:gd name="T28" fmla="*/ 32 w 516"/>
                    <a:gd name="T29" fmla="*/ 379 h 513"/>
                    <a:gd name="T30" fmla="*/ 12 w 516"/>
                    <a:gd name="T31" fmla="*/ 333 h 513"/>
                    <a:gd name="T32" fmla="*/ 2 w 516"/>
                    <a:gd name="T33" fmla="*/ 284 h 513"/>
                    <a:gd name="T34" fmla="*/ 0 w 516"/>
                    <a:gd name="T35" fmla="*/ 258 h 513"/>
                    <a:gd name="T36" fmla="*/ 6 w 516"/>
                    <a:gd name="T37" fmla="*/ 206 h 513"/>
                    <a:gd name="T38" fmla="*/ 22 w 516"/>
                    <a:gd name="T39" fmla="*/ 158 h 513"/>
                    <a:gd name="T40" fmla="*/ 44 w 516"/>
                    <a:gd name="T41" fmla="*/ 114 h 513"/>
                    <a:gd name="T42" fmla="*/ 76 w 516"/>
                    <a:gd name="T43" fmla="*/ 76 h 513"/>
                    <a:gd name="T44" fmla="*/ 114 w 516"/>
                    <a:gd name="T45" fmla="*/ 44 h 513"/>
                    <a:gd name="T46" fmla="*/ 158 w 516"/>
                    <a:gd name="T47" fmla="*/ 20 h 513"/>
                    <a:gd name="T48" fmla="*/ 206 w 516"/>
                    <a:gd name="T49" fmla="*/ 6 h 513"/>
                    <a:gd name="T50" fmla="*/ 258 w 516"/>
                    <a:gd name="T51" fmla="*/ 0 h 513"/>
                    <a:gd name="T52" fmla="*/ 284 w 516"/>
                    <a:gd name="T53" fmla="*/ 2 h 513"/>
                    <a:gd name="T54" fmla="*/ 334 w 516"/>
                    <a:gd name="T55" fmla="*/ 12 h 513"/>
                    <a:gd name="T56" fmla="*/ 380 w 516"/>
                    <a:gd name="T57" fmla="*/ 30 h 513"/>
                    <a:gd name="T58" fmla="*/ 422 w 516"/>
                    <a:gd name="T59" fmla="*/ 58 h 513"/>
                    <a:gd name="T60" fmla="*/ 456 w 516"/>
                    <a:gd name="T61" fmla="*/ 94 h 513"/>
                    <a:gd name="T62" fmla="*/ 484 w 516"/>
                    <a:gd name="T63" fmla="*/ 134 h 513"/>
                    <a:gd name="T64" fmla="*/ 504 w 516"/>
                    <a:gd name="T65" fmla="*/ 180 h 513"/>
                    <a:gd name="T66" fmla="*/ 514 w 516"/>
                    <a:gd name="T67" fmla="*/ 23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16" h="513">
                      <a:moveTo>
                        <a:pt x="516" y="258"/>
                      </a:moveTo>
                      <a:lnTo>
                        <a:pt x="516" y="258"/>
                      </a:lnTo>
                      <a:lnTo>
                        <a:pt x="514" y="284"/>
                      </a:lnTo>
                      <a:lnTo>
                        <a:pt x="510" y="310"/>
                      </a:lnTo>
                      <a:lnTo>
                        <a:pt x="504" y="333"/>
                      </a:lnTo>
                      <a:lnTo>
                        <a:pt x="496" y="357"/>
                      </a:lnTo>
                      <a:lnTo>
                        <a:pt x="484" y="379"/>
                      </a:lnTo>
                      <a:lnTo>
                        <a:pt x="472" y="401"/>
                      </a:lnTo>
                      <a:lnTo>
                        <a:pt x="456" y="419"/>
                      </a:lnTo>
                      <a:lnTo>
                        <a:pt x="440" y="439"/>
                      </a:lnTo>
                      <a:lnTo>
                        <a:pt x="422" y="455"/>
                      </a:lnTo>
                      <a:lnTo>
                        <a:pt x="402" y="469"/>
                      </a:lnTo>
                      <a:lnTo>
                        <a:pt x="380" y="483"/>
                      </a:lnTo>
                      <a:lnTo>
                        <a:pt x="358" y="493"/>
                      </a:lnTo>
                      <a:lnTo>
                        <a:pt x="334" y="501"/>
                      </a:lnTo>
                      <a:lnTo>
                        <a:pt x="310" y="509"/>
                      </a:lnTo>
                      <a:lnTo>
                        <a:pt x="284" y="513"/>
                      </a:lnTo>
                      <a:lnTo>
                        <a:pt x="258" y="513"/>
                      </a:lnTo>
                      <a:lnTo>
                        <a:pt x="258" y="513"/>
                      </a:lnTo>
                      <a:lnTo>
                        <a:pt x="232" y="513"/>
                      </a:lnTo>
                      <a:lnTo>
                        <a:pt x="206" y="509"/>
                      </a:lnTo>
                      <a:lnTo>
                        <a:pt x="182" y="501"/>
                      </a:lnTo>
                      <a:lnTo>
                        <a:pt x="158" y="493"/>
                      </a:lnTo>
                      <a:lnTo>
                        <a:pt x="136" y="483"/>
                      </a:lnTo>
                      <a:lnTo>
                        <a:pt x="114" y="469"/>
                      </a:lnTo>
                      <a:lnTo>
                        <a:pt x="94" y="455"/>
                      </a:lnTo>
                      <a:lnTo>
                        <a:pt x="76" y="439"/>
                      </a:lnTo>
                      <a:lnTo>
                        <a:pt x="60" y="419"/>
                      </a:lnTo>
                      <a:lnTo>
                        <a:pt x="44" y="401"/>
                      </a:lnTo>
                      <a:lnTo>
                        <a:pt x="32" y="379"/>
                      </a:lnTo>
                      <a:lnTo>
                        <a:pt x="22" y="357"/>
                      </a:lnTo>
                      <a:lnTo>
                        <a:pt x="12" y="333"/>
                      </a:lnTo>
                      <a:lnTo>
                        <a:pt x="6" y="310"/>
                      </a:lnTo>
                      <a:lnTo>
                        <a:pt x="2" y="284"/>
                      </a:lnTo>
                      <a:lnTo>
                        <a:pt x="0" y="258"/>
                      </a:lnTo>
                      <a:lnTo>
                        <a:pt x="0" y="258"/>
                      </a:lnTo>
                      <a:lnTo>
                        <a:pt x="2" y="230"/>
                      </a:lnTo>
                      <a:lnTo>
                        <a:pt x="6" y="206"/>
                      </a:lnTo>
                      <a:lnTo>
                        <a:pt x="12" y="180"/>
                      </a:lnTo>
                      <a:lnTo>
                        <a:pt x="22" y="158"/>
                      </a:lnTo>
                      <a:lnTo>
                        <a:pt x="32" y="134"/>
                      </a:lnTo>
                      <a:lnTo>
                        <a:pt x="44" y="114"/>
                      </a:lnTo>
                      <a:lnTo>
                        <a:pt x="60" y="94"/>
                      </a:lnTo>
                      <a:lnTo>
                        <a:pt x="76" y="76"/>
                      </a:lnTo>
                      <a:lnTo>
                        <a:pt x="94" y="58"/>
                      </a:lnTo>
                      <a:lnTo>
                        <a:pt x="114" y="44"/>
                      </a:lnTo>
                      <a:lnTo>
                        <a:pt x="136" y="30"/>
                      </a:lnTo>
                      <a:lnTo>
                        <a:pt x="158" y="20"/>
                      </a:lnTo>
                      <a:lnTo>
                        <a:pt x="182" y="12"/>
                      </a:lnTo>
                      <a:lnTo>
                        <a:pt x="206" y="6"/>
                      </a:lnTo>
                      <a:lnTo>
                        <a:pt x="232" y="2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84" y="2"/>
                      </a:lnTo>
                      <a:lnTo>
                        <a:pt x="310" y="6"/>
                      </a:lnTo>
                      <a:lnTo>
                        <a:pt x="334" y="12"/>
                      </a:lnTo>
                      <a:lnTo>
                        <a:pt x="358" y="20"/>
                      </a:lnTo>
                      <a:lnTo>
                        <a:pt x="380" y="30"/>
                      </a:lnTo>
                      <a:lnTo>
                        <a:pt x="402" y="44"/>
                      </a:lnTo>
                      <a:lnTo>
                        <a:pt x="422" y="58"/>
                      </a:lnTo>
                      <a:lnTo>
                        <a:pt x="440" y="76"/>
                      </a:lnTo>
                      <a:lnTo>
                        <a:pt x="456" y="94"/>
                      </a:lnTo>
                      <a:lnTo>
                        <a:pt x="472" y="114"/>
                      </a:lnTo>
                      <a:lnTo>
                        <a:pt x="484" y="134"/>
                      </a:lnTo>
                      <a:lnTo>
                        <a:pt x="496" y="158"/>
                      </a:lnTo>
                      <a:lnTo>
                        <a:pt x="504" y="180"/>
                      </a:lnTo>
                      <a:lnTo>
                        <a:pt x="510" y="206"/>
                      </a:lnTo>
                      <a:lnTo>
                        <a:pt x="514" y="230"/>
                      </a:lnTo>
                      <a:lnTo>
                        <a:pt x="516" y="258"/>
                      </a:ln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6FE31D0B-BBB8-4A5D-8CCD-9F96FC516FDB}"/>
                  </a:ext>
                </a:extLst>
              </p:cNvPr>
              <p:cNvSpPr/>
              <p:nvPr/>
            </p:nvSpPr>
            <p:spPr>
              <a:xfrm>
                <a:off x="1101879" y="5789104"/>
                <a:ext cx="358205" cy="358205"/>
              </a:xfrm>
              <a:custGeom>
                <a:avLst/>
                <a:gdLst>
                  <a:gd name="connsiteX0" fmla="*/ 152792 w 305584"/>
                  <a:gd name="connsiteY0" fmla="*/ 59791 h 305584"/>
                  <a:gd name="connsiteX1" fmla="*/ 59791 w 305584"/>
                  <a:gd name="connsiteY1" fmla="*/ 152790 h 305584"/>
                  <a:gd name="connsiteX2" fmla="*/ 152792 w 305584"/>
                  <a:gd name="connsiteY2" fmla="*/ 245789 h 305584"/>
                  <a:gd name="connsiteX3" fmla="*/ 245793 w 305584"/>
                  <a:gd name="connsiteY3" fmla="*/ 152790 h 305584"/>
                  <a:gd name="connsiteX4" fmla="*/ 152792 w 305584"/>
                  <a:gd name="connsiteY4" fmla="*/ 59791 h 305584"/>
                  <a:gd name="connsiteX5" fmla="*/ 152792 w 305584"/>
                  <a:gd name="connsiteY5" fmla="*/ 0 h 305584"/>
                  <a:gd name="connsiteX6" fmla="*/ 305584 w 305584"/>
                  <a:gd name="connsiteY6" fmla="*/ 152792 h 305584"/>
                  <a:gd name="connsiteX7" fmla="*/ 152792 w 305584"/>
                  <a:gd name="connsiteY7" fmla="*/ 305584 h 305584"/>
                  <a:gd name="connsiteX8" fmla="*/ 0 w 305584"/>
                  <a:gd name="connsiteY8" fmla="*/ 152792 h 305584"/>
                  <a:gd name="connsiteX9" fmla="*/ 152792 w 305584"/>
                  <a:gd name="connsiteY9" fmla="*/ 0 h 30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5584" h="305584">
                    <a:moveTo>
                      <a:pt x="152792" y="59791"/>
                    </a:moveTo>
                    <a:cubicBezTo>
                      <a:pt x="101429" y="59791"/>
                      <a:pt x="59791" y="101428"/>
                      <a:pt x="59791" y="152790"/>
                    </a:cubicBezTo>
                    <a:cubicBezTo>
                      <a:pt x="59791" y="204152"/>
                      <a:pt x="101429" y="245789"/>
                      <a:pt x="152792" y="245789"/>
                    </a:cubicBezTo>
                    <a:cubicBezTo>
                      <a:pt x="204155" y="245789"/>
                      <a:pt x="245793" y="204152"/>
                      <a:pt x="245793" y="152790"/>
                    </a:cubicBezTo>
                    <a:cubicBezTo>
                      <a:pt x="245793" y="101428"/>
                      <a:pt x="204155" y="59791"/>
                      <a:pt x="152792" y="59791"/>
                    </a:cubicBezTo>
                    <a:close/>
                    <a:moveTo>
                      <a:pt x="152792" y="0"/>
                    </a:moveTo>
                    <a:cubicBezTo>
                      <a:pt x="237177" y="0"/>
                      <a:pt x="305584" y="68407"/>
                      <a:pt x="305584" y="152792"/>
                    </a:cubicBezTo>
                    <a:cubicBezTo>
                      <a:pt x="305584" y="237177"/>
                      <a:pt x="237177" y="305584"/>
                      <a:pt x="152792" y="305584"/>
                    </a:cubicBezTo>
                    <a:cubicBezTo>
                      <a:pt x="68407" y="305584"/>
                      <a:pt x="0" y="237177"/>
                      <a:pt x="0" y="152792"/>
                    </a:cubicBezTo>
                    <a:cubicBezTo>
                      <a:pt x="0" y="68407"/>
                      <a:pt x="68407" y="0"/>
                      <a:pt x="152792" y="0"/>
                    </a:cubicBez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/>
              </a:p>
            </p:txBody>
          </p:sp>
        </p:grpSp>
      </p:grp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04D937C-F2D0-4BFE-B1C2-04B6E46D1C3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8" b="16618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908B95F-1CBD-4462-8A14-A005BC1298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3496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7C971AE8-EE17-41C0-A7AF-7B22A72EC2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81" b="39981"/>
          <a:stretch>
            <a:fillRect/>
          </a:stretch>
        </p:blipFill>
        <p:spPr/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2AA7CE3-16F9-4AAE-98A4-2EC0BEA8A477}"/>
              </a:ext>
            </a:extLst>
          </p:cNvPr>
          <p:cNvSpPr/>
          <p:nvPr/>
        </p:nvSpPr>
        <p:spPr>
          <a:xfrm>
            <a:off x="0" y="0"/>
            <a:ext cx="12192000" cy="304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9D31FD-D541-457A-B642-4F58336EDEBD}"/>
              </a:ext>
            </a:extLst>
          </p:cNvPr>
          <p:cNvSpPr txBox="1"/>
          <p:nvPr/>
        </p:nvSpPr>
        <p:spPr>
          <a:xfrm>
            <a:off x="3821360" y="631710"/>
            <a:ext cx="4549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300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Liberation Sans" panose="020B0604020202020204" pitchFamily="34" charset="0"/>
              </a:rPr>
              <a:t>Pricing Plans</a:t>
            </a:r>
            <a:endParaRPr lang="id-ID" sz="4000" b="1" spc="30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Liberation Sans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C72056-C7D6-4510-9F83-232A9777FB96}"/>
              </a:ext>
            </a:extLst>
          </p:cNvPr>
          <p:cNvGrpSpPr/>
          <p:nvPr/>
        </p:nvGrpSpPr>
        <p:grpSpPr>
          <a:xfrm>
            <a:off x="1066800" y="2107875"/>
            <a:ext cx="2384768" cy="4149063"/>
            <a:chOff x="1066800" y="2107875"/>
            <a:chExt cx="2384768" cy="414906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9B954AE-9C73-4951-9C04-0691E98FF83E}"/>
                </a:ext>
              </a:extLst>
            </p:cNvPr>
            <p:cNvSpPr/>
            <p:nvPr/>
          </p:nvSpPr>
          <p:spPr>
            <a:xfrm>
              <a:off x="1066800" y="2107875"/>
              <a:ext cx="2384768" cy="4149063"/>
            </a:xfrm>
            <a:prstGeom prst="roundRect">
              <a:avLst>
                <a:gd name="adj" fmla="val 724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270000" dir="5400000" sx="70000" sy="70000" algn="t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D8A5EA-77A5-49F1-8119-0EE3599B2C68}"/>
                </a:ext>
              </a:extLst>
            </p:cNvPr>
            <p:cNvGrpSpPr/>
            <p:nvPr/>
          </p:nvGrpSpPr>
          <p:grpSpPr>
            <a:xfrm>
              <a:off x="1066800" y="2107875"/>
              <a:ext cx="2384768" cy="1070273"/>
              <a:chOff x="1193583" y="1803075"/>
              <a:chExt cx="2684733" cy="1070273"/>
            </a:xfr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099F4278-6DE0-4891-B187-E1283CBADE78}"/>
                  </a:ext>
                </a:extLst>
              </p:cNvPr>
              <p:cNvSpPr/>
              <p:nvPr/>
            </p:nvSpPr>
            <p:spPr>
              <a:xfrm>
                <a:off x="1193583" y="1803075"/>
                <a:ext cx="2684733" cy="940125"/>
              </a:xfrm>
              <a:prstGeom prst="roundRect">
                <a:avLst>
                  <a:gd name="adj" fmla="val 724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FD2912-A737-491F-A638-E57F1BFC22FE}"/>
                  </a:ext>
                </a:extLst>
              </p:cNvPr>
              <p:cNvSpPr/>
              <p:nvPr/>
            </p:nvSpPr>
            <p:spPr>
              <a:xfrm>
                <a:off x="2383468" y="2520744"/>
                <a:ext cx="304964" cy="3526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2B796A4-A68F-4360-B64B-3A8EA4C4831C}"/>
                </a:ext>
              </a:extLst>
            </p:cNvPr>
            <p:cNvSpPr/>
            <p:nvPr/>
          </p:nvSpPr>
          <p:spPr>
            <a:xfrm>
              <a:off x="1216256" y="2392558"/>
              <a:ext cx="2085855" cy="3506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" panose="020B0502040204020203" pitchFamily="34" charset="0"/>
                </a:rPr>
                <a:t>Personal</a:t>
              </a:r>
              <a:endParaRPr lang="en-US" sz="1400" dirty="0">
                <a:solidFill>
                  <a:schemeClr val="bg1"/>
                </a:solidFill>
                <a:latin typeface="Bebas Neue" panose="020B0606020202050201" pitchFamily="34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8356062-1739-4811-ABAE-6F2406AD2E2B}"/>
                </a:ext>
              </a:extLst>
            </p:cNvPr>
            <p:cNvSpPr/>
            <p:nvPr/>
          </p:nvSpPr>
          <p:spPr>
            <a:xfrm>
              <a:off x="1342155" y="3122466"/>
              <a:ext cx="1834056" cy="9417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d-ID" sz="2400" dirty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 Light" panose="020B0502040204020203" pitchFamily="34" charset="0"/>
                </a:rPr>
                <a:t>$</a:t>
              </a: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 Light" panose="020B0502040204020203" pitchFamily="34" charset="0"/>
                </a:rPr>
                <a:t>9</a:t>
              </a:r>
              <a:r>
                <a:rPr lang="id-ID" sz="2400" dirty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 Light" panose="020B0502040204020203" pitchFamily="34" charset="0"/>
                </a:rPr>
                <a:t>,</a:t>
              </a:r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 Light" panose="020B0502040204020203" pitchFamily="34" charset="0"/>
                </a:rPr>
                <a:t>99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D454C89-F322-4DF7-8268-F7F98878763B}"/>
                </a:ext>
              </a:extLst>
            </p:cNvPr>
            <p:cNvGrpSpPr/>
            <p:nvPr/>
          </p:nvGrpSpPr>
          <p:grpSpPr>
            <a:xfrm>
              <a:off x="1558935" y="4095143"/>
              <a:ext cx="1241660" cy="276999"/>
              <a:chOff x="5601356" y="3899635"/>
              <a:chExt cx="1241660" cy="276999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FA59A32-3972-4704-A274-F7286D1E7C86}"/>
                  </a:ext>
                </a:extLst>
              </p:cNvPr>
              <p:cNvSpPr/>
              <p:nvPr/>
            </p:nvSpPr>
            <p:spPr>
              <a:xfrm>
                <a:off x="5811965" y="3899635"/>
                <a:ext cx="103105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d-ID" sz="12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Ut wisi enim </a:t>
                </a:r>
              </a:p>
            </p:txBody>
          </p:sp>
          <p:sp>
            <p:nvSpPr>
              <p:cNvPr id="62" name="Freeform 118">
                <a:extLst>
                  <a:ext uri="{FF2B5EF4-FFF2-40B4-BE49-F238E27FC236}">
                    <a16:creationId xmlns:a16="http://schemas.microsoft.com/office/drawing/2014/main" id="{F1682826-3430-41C1-A14A-7B27D9539A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1356" y="3952875"/>
                <a:ext cx="169121" cy="169119"/>
              </a:xfrm>
              <a:custGeom>
                <a:avLst/>
                <a:gdLst>
                  <a:gd name="T0" fmla="*/ 38763987 w 602"/>
                  <a:gd name="T1" fmla="*/ 78441997 h 602"/>
                  <a:gd name="T2" fmla="*/ 38763987 w 602"/>
                  <a:gd name="T3" fmla="*/ 78441997 h 602"/>
                  <a:gd name="T4" fmla="*/ 0 w 602"/>
                  <a:gd name="T5" fmla="*/ 38763987 h 602"/>
                  <a:gd name="T6" fmla="*/ 38763987 w 602"/>
                  <a:gd name="T7" fmla="*/ 0 h 602"/>
                  <a:gd name="T8" fmla="*/ 78441997 w 602"/>
                  <a:gd name="T9" fmla="*/ 38763987 h 602"/>
                  <a:gd name="T10" fmla="*/ 38763987 w 602"/>
                  <a:gd name="T11" fmla="*/ 78441997 h 602"/>
                  <a:gd name="T12" fmla="*/ 38763987 w 602"/>
                  <a:gd name="T13" fmla="*/ 7439717 h 602"/>
                  <a:gd name="T14" fmla="*/ 38763987 w 602"/>
                  <a:gd name="T15" fmla="*/ 7439717 h 602"/>
                  <a:gd name="T16" fmla="*/ 7439717 w 602"/>
                  <a:gd name="T17" fmla="*/ 38763987 h 602"/>
                  <a:gd name="T18" fmla="*/ 38763987 w 602"/>
                  <a:gd name="T19" fmla="*/ 71002280 h 602"/>
                  <a:gd name="T20" fmla="*/ 71002280 w 602"/>
                  <a:gd name="T21" fmla="*/ 38763987 h 602"/>
                  <a:gd name="T22" fmla="*/ 38763987 w 602"/>
                  <a:gd name="T23" fmla="*/ 7439717 h 602"/>
                  <a:gd name="T24" fmla="*/ 56253627 w 602"/>
                  <a:gd name="T25" fmla="*/ 31455051 h 602"/>
                  <a:gd name="T26" fmla="*/ 56253627 w 602"/>
                  <a:gd name="T27" fmla="*/ 31455051 h 602"/>
                  <a:gd name="T28" fmla="*/ 36937024 w 602"/>
                  <a:gd name="T29" fmla="*/ 51685677 h 602"/>
                  <a:gd name="T30" fmla="*/ 36937024 w 602"/>
                  <a:gd name="T31" fmla="*/ 51685677 h 602"/>
                  <a:gd name="T32" fmla="*/ 34196037 w 602"/>
                  <a:gd name="T33" fmla="*/ 52598978 h 602"/>
                  <a:gd name="T34" fmla="*/ 31324631 w 602"/>
                  <a:gd name="T35" fmla="*/ 51685677 h 602"/>
                  <a:gd name="T36" fmla="*/ 31324631 w 602"/>
                  <a:gd name="T37" fmla="*/ 51685677 h 602"/>
                  <a:gd name="T38" fmla="*/ 20361046 w 602"/>
                  <a:gd name="T39" fmla="*/ 40591311 h 602"/>
                  <a:gd name="T40" fmla="*/ 20361046 w 602"/>
                  <a:gd name="T41" fmla="*/ 40591311 h 602"/>
                  <a:gd name="T42" fmla="*/ 19447384 w 602"/>
                  <a:gd name="T43" fmla="*/ 37850325 h 602"/>
                  <a:gd name="T44" fmla="*/ 23102033 w 602"/>
                  <a:gd name="T45" fmla="*/ 34196037 h 602"/>
                  <a:gd name="T46" fmla="*/ 25842658 w 602"/>
                  <a:gd name="T47" fmla="*/ 35109700 h 602"/>
                  <a:gd name="T48" fmla="*/ 25842658 w 602"/>
                  <a:gd name="T49" fmla="*/ 35109700 h 602"/>
                  <a:gd name="T50" fmla="*/ 34196037 w 602"/>
                  <a:gd name="T51" fmla="*/ 43462718 h 602"/>
                  <a:gd name="T52" fmla="*/ 51685677 w 602"/>
                  <a:gd name="T53" fmla="*/ 26756320 h 602"/>
                  <a:gd name="T54" fmla="*/ 51685677 w 602"/>
                  <a:gd name="T55" fmla="*/ 26756320 h 602"/>
                  <a:gd name="T56" fmla="*/ 53512640 w 602"/>
                  <a:gd name="T57" fmla="*/ 25842658 h 602"/>
                  <a:gd name="T58" fmla="*/ 57167289 w 602"/>
                  <a:gd name="T59" fmla="*/ 29497307 h 602"/>
                  <a:gd name="T60" fmla="*/ 56253627 w 602"/>
                  <a:gd name="T61" fmla="*/ 31455051 h 602"/>
                  <a:gd name="T62" fmla="*/ 56253627 w 602"/>
                  <a:gd name="T63" fmla="*/ 25842658 h 602"/>
                  <a:gd name="T64" fmla="*/ 56253627 w 602"/>
                  <a:gd name="T65" fmla="*/ 25842658 h 602"/>
                  <a:gd name="T66" fmla="*/ 25842658 w 602"/>
                  <a:gd name="T67" fmla="*/ 56253627 h 602"/>
                  <a:gd name="T68" fmla="*/ 25842658 w 602"/>
                  <a:gd name="T69" fmla="*/ 56253627 h 602"/>
                  <a:gd name="T70" fmla="*/ 52598978 w 602"/>
                  <a:gd name="T71" fmla="*/ 56253627 h 602"/>
                  <a:gd name="T72" fmla="*/ 52598978 w 602"/>
                  <a:gd name="T73" fmla="*/ 56253627 h 602"/>
                  <a:gd name="T74" fmla="*/ 56253627 w 602"/>
                  <a:gd name="T75" fmla="*/ 52598978 h 602"/>
                  <a:gd name="T76" fmla="*/ 56253627 w 602"/>
                  <a:gd name="T77" fmla="*/ 52598978 h 60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02" h="602">
                    <a:moveTo>
                      <a:pt x="297" y="601"/>
                    </a:moveTo>
                    <a:lnTo>
                      <a:pt x="297" y="601"/>
                    </a:lnTo>
                    <a:cubicBezTo>
                      <a:pt x="135" y="601"/>
                      <a:pt x="0" y="467"/>
                      <a:pt x="0" y="297"/>
                    </a:cubicBezTo>
                    <a:cubicBezTo>
                      <a:pt x="0" y="135"/>
                      <a:pt x="135" y="0"/>
                      <a:pt x="297" y="0"/>
                    </a:cubicBezTo>
                    <a:cubicBezTo>
                      <a:pt x="467" y="0"/>
                      <a:pt x="601" y="135"/>
                      <a:pt x="601" y="297"/>
                    </a:cubicBezTo>
                    <a:cubicBezTo>
                      <a:pt x="601" y="467"/>
                      <a:pt x="467" y="601"/>
                      <a:pt x="297" y="601"/>
                    </a:cubicBezTo>
                    <a:close/>
                    <a:moveTo>
                      <a:pt x="297" y="57"/>
                    </a:moveTo>
                    <a:lnTo>
                      <a:pt x="297" y="57"/>
                    </a:lnTo>
                    <a:cubicBezTo>
                      <a:pt x="163" y="57"/>
                      <a:pt x="57" y="163"/>
                      <a:pt x="57" y="297"/>
                    </a:cubicBezTo>
                    <a:cubicBezTo>
                      <a:pt x="57" y="431"/>
                      <a:pt x="163" y="544"/>
                      <a:pt x="297" y="544"/>
                    </a:cubicBezTo>
                    <a:cubicBezTo>
                      <a:pt x="431" y="544"/>
                      <a:pt x="544" y="431"/>
                      <a:pt x="544" y="297"/>
                    </a:cubicBezTo>
                    <a:cubicBezTo>
                      <a:pt x="544" y="163"/>
                      <a:pt x="431" y="57"/>
                      <a:pt x="297" y="57"/>
                    </a:cubicBezTo>
                    <a:close/>
                    <a:moveTo>
                      <a:pt x="431" y="241"/>
                    </a:moveTo>
                    <a:lnTo>
                      <a:pt x="431" y="241"/>
                    </a:lnTo>
                    <a:cubicBezTo>
                      <a:pt x="283" y="396"/>
                      <a:pt x="283" y="396"/>
                      <a:pt x="283" y="396"/>
                    </a:cubicBezTo>
                    <a:cubicBezTo>
                      <a:pt x="276" y="403"/>
                      <a:pt x="269" y="403"/>
                      <a:pt x="262" y="403"/>
                    </a:cubicBezTo>
                    <a:cubicBezTo>
                      <a:pt x="255" y="403"/>
                      <a:pt x="248" y="403"/>
                      <a:pt x="240" y="396"/>
                    </a:cubicBezTo>
                    <a:cubicBezTo>
                      <a:pt x="156" y="311"/>
                      <a:pt x="156" y="311"/>
                      <a:pt x="156" y="311"/>
                    </a:cubicBezTo>
                    <a:cubicBezTo>
                      <a:pt x="149" y="304"/>
                      <a:pt x="149" y="297"/>
                      <a:pt x="149" y="290"/>
                    </a:cubicBezTo>
                    <a:cubicBezTo>
                      <a:pt x="149" y="276"/>
                      <a:pt x="163" y="262"/>
                      <a:pt x="177" y="262"/>
                    </a:cubicBezTo>
                    <a:cubicBezTo>
                      <a:pt x="184" y="262"/>
                      <a:pt x="191" y="262"/>
                      <a:pt x="198" y="269"/>
                    </a:cubicBezTo>
                    <a:cubicBezTo>
                      <a:pt x="262" y="333"/>
                      <a:pt x="262" y="333"/>
                      <a:pt x="262" y="333"/>
                    </a:cubicBezTo>
                    <a:cubicBezTo>
                      <a:pt x="396" y="205"/>
                      <a:pt x="396" y="205"/>
                      <a:pt x="396" y="205"/>
                    </a:cubicBezTo>
                    <a:cubicBezTo>
                      <a:pt x="396" y="198"/>
                      <a:pt x="403" y="198"/>
                      <a:pt x="410" y="198"/>
                    </a:cubicBezTo>
                    <a:cubicBezTo>
                      <a:pt x="431" y="198"/>
                      <a:pt x="438" y="205"/>
                      <a:pt x="438" y="226"/>
                    </a:cubicBezTo>
                    <a:cubicBezTo>
                      <a:pt x="438" y="234"/>
                      <a:pt x="438" y="241"/>
                      <a:pt x="431" y="241"/>
                    </a:cubicBezTo>
                    <a:close/>
                    <a:moveTo>
                      <a:pt x="431" y="198"/>
                    </a:moveTo>
                    <a:lnTo>
                      <a:pt x="431" y="198"/>
                    </a:lnTo>
                    <a:close/>
                    <a:moveTo>
                      <a:pt x="198" y="431"/>
                    </a:moveTo>
                    <a:lnTo>
                      <a:pt x="198" y="431"/>
                    </a:lnTo>
                    <a:close/>
                    <a:moveTo>
                      <a:pt x="403" y="431"/>
                    </a:moveTo>
                    <a:lnTo>
                      <a:pt x="403" y="431"/>
                    </a:lnTo>
                    <a:close/>
                    <a:moveTo>
                      <a:pt x="431" y="403"/>
                    </a:moveTo>
                    <a:lnTo>
                      <a:pt x="431" y="40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6008442-A737-4291-87B3-A80179FEE658}"/>
                </a:ext>
              </a:extLst>
            </p:cNvPr>
            <p:cNvGrpSpPr/>
            <p:nvPr/>
          </p:nvGrpSpPr>
          <p:grpSpPr>
            <a:xfrm>
              <a:off x="1558935" y="4432625"/>
              <a:ext cx="1518980" cy="276999"/>
              <a:chOff x="5601356" y="4241496"/>
              <a:chExt cx="1518980" cy="276999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F477646B-2BF3-4ED9-9BA3-C3217346C410}"/>
                  </a:ext>
                </a:extLst>
              </p:cNvPr>
              <p:cNvSpPr/>
              <p:nvPr/>
            </p:nvSpPr>
            <p:spPr>
              <a:xfrm>
                <a:off x="5811965" y="4241496"/>
                <a:ext cx="130837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d-ID" sz="12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ad minim veniam</a:t>
                </a:r>
              </a:p>
            </p:txBody>
          </p:sp>
          <p:sp>
            <p:nvSpPr>
              <p:cNvPr id="65" name="Freeform 118">
                <a:extLst>
                  <a:ext uri="{FF2B5EF4-FFF2-40B4-BE49-F238E27FC236}">
                    <a16:creationId xmlns:a16="http://schemas.microsoft.com/office/drawing/2014/main" id="{DA4C728B-15A8-4E28-BCF0-A7D5E212A4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1356" y="4297323"/>
                <a:ext cx="169121" cy="169119"/>
              </a:xfrm>
              <a:custGeom>
                <a:avLst/>
                <a:gdLst>
                  <a:gd name="T0" fmla="*/ 38763987 w 602"/>
                  <a:gd name="T1" fmla="*/ 78441997 h 602"/>
                  <a:gd name="T2" fmla="*/ 38763987 w 602"/>
                  <a:gd name="T3" fmla="*/ 78441997 h 602"/>
                  <a:gd name="T4" fmla="*/ 0 w 602"/>
                  <a:gd name="T5" fmla="*/ 38763987 h 602"/>
                  <a:gd name="T6" fmla="*/ 38763987 w 602"/>
                  <a:gd name="T7" fmla="*/ 0 h 602"/>
                  <a:gd name="T8" fmla="*/ 78441997 w 602"/>
                  <a:gd name="T9" fmla="*/ 38763987 h 602"/>
                  <a:gd name="T10" fmla="*/ 38763987 w 602"/>
                  <a:gd name="T11" fmla="*/ 78441997 h 602"/>
                  <a:gd name="T12" fmla="*/ 38763987 w 602"/>
                  <a:gd name="T13" fmla="*/ 7439717 h 602"/>
                  <a:gd name="T14" fmla="*/ 38763987 w 602"/>
                  <a:gd name="T15" fmla="*/ 7439717 h 602"/>
                  <a:gd name="T16" fmla="*/ 7439717 w 602"/>
                  <a:gd name="T17" fmla="*/ 38763987 h 602"/>
                  <a:gd name="T18" fmla="*/ 38763987 w 602"/>
                  <a:gd name="T19" fmla="*/ 71002280 h 602"/>
                  <a:gd name="T20" fmla="*/ 71002280 w 602"/>
                  <a:gd name="T21" fmla="*/ 38763987 h 602"/>
                  <a:gd name="T22" fmla="*/ 38763987 w 602"/>
                  <a:gd name="T23" fmla="*/ 7439717 h 602"/>
                  <a:gd name="T24" fmla="*/ 56253627 w 602"/>
                  <a:gd name="T25" fmla="*/ 31455051 h 602"/>
                  <a:gd name="T26" fmla="*/ 56253627 w 602"/>
                  <a:gd name="T27" fmla="*/ 31455051 h 602"/>
                  <a:gd name="T28" fmla="*/ 36937024 w 602"/>
                  <a:gd name="T29" fmla="*/ 51685677 h 602"/>
                  <a:gd name="T30" fmla="*/ 36937024 w 602"/>
                  <a:gd name="T31" fmla="*/ 51685677 h 602"/>
                  <a:gd name="T32" fmla="*/ 34196037 w 602"/>
                  <a:gd name="T33" fmla="*/ 52598978 h 602"/>
                  <a:gd name="T34" fmla="*/ 31324631 w 602"/>
                  <a:gd name="T35" fmla="*/ 51685677 h 602"/>
                  <a:gd name="T36" fmla="*/ 31324631 w 602"/>
                  <a:gd name="T37" fmla="*/ 51685677 h 602"/>
                  <a:gd name="T38" fmla="*/ 20361046 w 602"/>
                  <a:gd name="T39" fmla="*/ 40591311 h 602"/>
                  <a:gd name="T40" fmla="*/ 20361046 w 602"/>
                  <a:gd name="T41" fmla="*/ 40591311 h 602"/>
                  <a:gd name="T42" fmla="*/ 19447384 w 602"/>
                  <a:gd name="T43" fmla="*/ 37850325 h 602"/>
                  <a:gd name="T44" fmla="*/ 23102033 w 602"/>
                  <a:gd name="T45" fmla="*/ 34196037 h 602"/>
                  <a:gd name="T46" fmla="*/ 25842658 w 602"/>
                  <a:gd name="T47" fmla="*/ 35109700 h 602"/>
                  <a:gd name="T48" fmla="*/ 25842658 w 602"/>
                  <a:gd name="T49" fmla="*/ 35109700 h 602"/>
                  <a:gd name="T50" fmla="*/ 34196037 w 602"/>
                  <a:gd name="T51" fmla="*/ 43462718 h 602"/>
                  <a:gd name="T52" fmla="*/ 51685677 w 602"/>
                  <a:gd name="T53" fmla="*/ 26756320 h 602"/>
                  <a:gd name="T54" fmla="*/ 51685677 w 602"/>
                  <a:gd name="T55" fmla="*/ 26756320 h 602"/>
                  <a:gd name="T56" fmla="*/ 53512640 w 602"/>
                  <a:gd name="T57" fmla="*/ 25842658 h 602"/>
                  <a:gd name="T58" fmla="*/ 57167289 w 602"/>
                  <a:gd name="T59" fmla="*/ 29497307 h 602"/>
                  <a:gd name="T60" fmla="*/ 56253627 w 602"/>
                  <a:gd name="T61" fmla="*/ 31455051 h 602"/>
                  <a:gd name="T62" fmla="*/ 56253627 w 602"/>
                  <a:gd name="T63" fmla="*/ 25842658 h 602"/>
                  <a:gd name="T64" fmla="*/ 56253627 w 602"/>
                  <a:gd name="T65" fmla="*/ 25842658 h 602"/>
                  <a:gd name="T66" fmla="*/ 25842658 w 602"/>
                  <a:gd name="T67" fmla="*/ 56253627 h 602"/>
                  <a:gd name="T68" fmla="*/ 25842658 w 602"/>
                  <a:gd name="T69" fmla="*/ 56253627 h 602"/>
                  <a:gd name="T70" fmla="*/ 52598978 w 602"/>
                  <a:gd name="T71" fmla="*/ 56253627 h 602"/>
                  <a:gd name="T72" fmla="*/ 52598978 w 602"/>
                  <a:gd name="T73" fmla="*/ 56253627 h 602"/>
                  <a:gd name="T74" fmla="*/ 56253627 w 602"/>
                  <a:gd name="T75" fmla="*/ 52598978 h 602"/>
                  <a:gd name="T76" fmla="*/ 56253627 w 602"/>
                  <a:gd name="T77" fmla="*/ 52598978 h 60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02" h="602">
                    <a:moveTo>
                      <a:pt x="297" y="601"/>
                    </a:moveTo>
                    <a:lnTo>
                      <a:pt x="297" y="601"/>
                    </a:lnTo>
                    <a:cubicBezTo>
                      <a:pt x="135" y="601"/>
                      <a:pt x="0" y="467"/>
                      <a:pt x="0" y="297"/>
                    </a:cubicBezTo>
                    <a:cubicBezTo>
                      <a:pt x="0" y="135"/>
                      <a:pt x="135" y="0"/>
                      <a:pt x="297" y="0"/>
                    </a:cubicBezTo>
                    <a:cubicBezTo>
                      <a:pt x="467" y="0"/>
                      <a:pt x="601" y="135"/>
                      <a:pt x="601" y="297"/>
                    </a:cubicBezTo>
                    <a:cubicBezTo>
                      <a:pt x="601" y="467"/>
                      <a:pt x="467" y="601"/>
                      <a:pt x="297" y="601"/>
                    </a:cubicBezTo>
                    <a:close/>
                    <a:moveTo>
                      <a:pt x="297" y="57"/>
                    </a:moveTo>
                    <a:lnTo>
                      <a:pt x="297" y="57"/>
                    </a:lnTo>
                    <a:cubicBezTo>
                      <a:pt x="163" y="57"/>
                      <a:pt x="57" y="163"/>
                      <a:pt x="57" y="297"/>
                    </a:cubicBezTo>
                    <a:cubicBezTo>
                      <a:pt x="57" y="431"/>
                      <a:pt x="163" y="544"/>
                      <a:pt x="297" y="544"/>
                    </a:cubicBezTo>
                    <a:cubicBezTo>
                      <a:pt x="431" y="544"/>
                      <a:pt x="544" y="431"/>
                      <a:pt x="544" y="297"/>
                    </a:cubicBezTo>
                    <a:cubicBezTo>
                      <a:pt x="544" y="163"/>
                      <a:pt x="431" y="57"/>
                      <a:pt x="297" y="57"/>
                    </a:cubicBezTo>
                    <a:close/>
                    <a:moveTo>
                      <a:pt x="431" y="241"/>
                    </a:moveTo>
                    <a:lnTo>
                      <a:pt x="431" y="241"/>
                    </a:lnTo>
                    <a:cubicBezTo>
                      <a:pt x="283" y="396"/>
                      <a:pt x="283" y="396"/>
                      <a:pt x="283" y="396"/>
                    </a:cubicBezTo>
                    <a:cubicBezTo>
                      <a:pt x="276" y="403"/>
                      <a:pt x="269" y="403"/>
                      <a:pt x="262" y="403"/>
                    </a:cubicBezTo>
                    <a:cubicBezTo>
                      <a:pt x="255" y="403"/>
                      <a:pt x="248" y="403"/>
                      <a:pt x="240" y="396"/>
                    </a:cubicBezTo>
                    <a:cubicBezTo>
                      <a:pt x="156" y="311"/>
                      <a:pt x="156" y="311"/>
                      <a:pt x="156" y="311"/>
                    </a:cubicBezTo>
                    <a:cubicBezTo>
                      <a:pt x="149" y="304"/>
                      <a:pt x="149" y="297"/>
                      <a:pt x="149" y="290"/>
                    </a:cubicBezTo>
                    <a:cubicBezTo>
                      <a:pt x="149" y="276"/>
                      <a:pt x="163" y="262"/>
                      <a:pt x="177" y="262"/>
                    </a:cubicBezTo>
                    <a:cubicBezTo>
                      <a:pt x="184" y="262"/>
                      <a:pt x="191" y="262"/>
                      <a:pt x="198" y="269"/>
                    </a:cubicBezTo>
                    <a:cubicBezTo>
                      <a:pt x="262" y="333"/>
                      <a:pt x="262" y="333"/>
                      <a:pt x="262" y="333"/>
                    </a:cubicBezTo>
                    <a:cubicBezTo>
                      <a:pt x="396" y="205"/>
                      <a:pt x="396" y="205"/>
                      <a:pt x="396" y="205"/>
                    </a:cubicBezTo>
                    <a:cubicBezTo>
                      <a:pt x="396" y="198"/>
                      <a:pt x="403" y="198"/>
                      <a:pt x="410" y="198"/>
                    </a:cubicBezTo>
                    <a:cubicBezTo>
                      <a:pt x="431" y="198"/>
                      <a:pt x="438" y="205"/>
                      <a:pt x="438" y="226"/>
                    </a:cubicBezTo>
                    <a:cubicBezTo>
                      <a:pt x="438" y="234"/>
                      <a:pt x="438" y="241"/>
                      <a:pt x="431" y="241"/>
                    </a:cubicBezTo>
                    <a:close/>
                    <a:moveTo>
                      <a:pt x="431" y="198"/>
                    </a:moveTo>
                    <a:lnTo>
                      <a:pt x="431" y="198"/>
                    </a:lnTo>
                    <a:close/>
                    <a:moveTo>
                      <a:pt x="198" y="431"/>
                    </a:moveTo>
                    <a:lnTo>
                      <a:pt x="198" y="431"/>
                    </a:lnTo>
                    <a:close/>
                    <a:moveTo>
                      <a:pt x="403" y="431"/>
                    </a:moveTo>
                    <a:lnTo>
                      <a:pt x="403" y="431"/>
                    </a:lnTo>
                    <a:close/>
                    <a:moveTo>
                      <a:pt x="431" y="403"/>
                    </a:moveTo>
                    <a:lnTo>
                      <a:pt x="431" y="40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25B7AA4-2103-4473-AC68-9E5F0B32B95E}"/>
              </a:ext>
            </a:extLst>
          </p:cNvPr>
          <p:cNvGrpSpPr/>
          <p:nvPr/>
        </p:nvGrpSpPr>
        <p:grpSpPr>
          <a:xfrm>
            <a:off x="3624677" y="2107875"/>
            <a:ext cx="2384768" cy="4149063"/>
            <a:chOff x="3624677" y="2107875"/>
            <a:chExt cx="2384768" cy="414906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545568A-6B53-4EE6-A205-6528F8B057E3}"/>
                </a:ext>
              </a:extLst>
            </p:cNvPr>
            <p:cNvSpPr/>
            <p:nvPr/>
          </p:nvSpPr>
          <p:spPr>
            <a:xfrm>
              <a:off x="3624677" y="2107875"/>
              <a:ext cx="2384768" cy="4149063"/>
            </a:xfrm>
            <a:prstGeom prst="roundRect">
              <a:avLst>
                <a:gd name="adj" fmla="val 724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270000" dir="5400000" sx="70000" sy="70000" algn="t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FD1D64D-05DB-4B13-8E97-8903FB4611A7}"/>
                </a:ext>
              </a:extLst>
            </p:cNvPr>
            <p:cNvGrpSpPr/>
            <p:nvPr/>
          </p:nvGrpSpPr>
          <p:grpSpPr>
            <a:xfrm>
              <a:off x="3624677" y="2107875"/>
              <a:ext cx="2384768" cy="1070273"/>
              <a:chOff x="1193583" y="1803075"/>
              <a:chExt cx="2684733" cy="1070273"/>
            </a:xfr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0"/>
            </a:gradFill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4707CA67-52DE-4088-8B7E-17576E4683C9}"/>
                  </a:ext>
                </a:extLst>
              </p:cNvPr>
              <p:cNvSpPr/>
              <p:nvPr/>
            </p:nvSpPr>
            <p:spPr>
              <a:xfrm>
                <a:off x="1193583" y="1803075"/>
                <a:ext cx="2684733" cy="940125"/>
              </a:xfrm>
              <a:prstGeom prst="roundRect">
                <a:avLst>
                  <a:gd name="adj" fmla="val 724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1C19709-23C6-4EC1-BBCD-2AC45DDB1409}"/>
                  </a:ext>
                </a:extLst>
              </p:cNvPr>
              <p:cNvSpPr/>
              <p:nvPr/>
            </p:nvSpPr>
            <p:spPr>
              <a:xfrm>
                <a:off x="2383468" y="2520744"/>
                <a:ext cx="304964" cy="3526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AAE6F62-6701-4B97-AE42-CA7D12581762}"/>
                </a:ext>
              </a:extLst>
            </p:cNvPr>
            <p:cNvSpPr/>
            <p:nvPr/>
          </p:nvSpPr>
          <p:spPr>
            <a:xfrm>
              <a:off x="3774133" y="2392558"/>
              <a:ext cx="2085855" cy="3506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" panose="020B0502040204020203" pitchFamily="34" charset="0"/>
                </a:rPr>
                <a:t>Enterprise</a:t>
              </a:r>
              <a:endParaRPr lang="en-US" sz="1400" dirty="0">
                <a:solidFill>
                  <a:schemeClr val="bg1"/>
                </a:solidFill>
                <a:latin typeface="Bebas Neue" panose="020B0606020202050201" pitchFamily="34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73040B8-831C-4713-9567-F48BF30F1052}"/>
                </a:ext>
              </a:extLst>
            </p:cNvPr>
            <p:cNvGrpSpPr/>
            <p:nvPr/>
          </p:nvGrpSpPr>
          <p:grpSpPr>
            <a:xfrm>
              <a:off x="4060786" y="4095143"/>
              <a:ext cx="1241660" cy="276999"/>
              <a:chOff x="5601356" y="3899635"/>
              <a:chExt cx="1241660" cy="276999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1FC566D-5C30-4322-A42E-CFCEEF687990}"/>
                  </a:ext>
                </a:extLst>
              </p:cNvPr>
              <p:cNvSpPr/>
              <p:nvPr/>
            </p:nvSpPr>
            <p:spPr>
              <a:xfrm>
                <a:off x="5811965" y="3899635"/>
                <a:ext cx="103105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d-ID" sz="12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Ut wisi enim </a:t>
                </a:r>
              </a:p>
            </p:txBody>
          </p:sp>
          <p:sp>
            <p:nvSpPr>
              <p:cNvPr id="72" name="Freeform 118">
                <a:extLst>
                  <a:ext uri="{FF2B5EF4-FFF2-40B4-BE49-F238E27FC236}">
                    <a16:creationId xmlns:a16="http://schemas.microsoft.com/office/drawing/2014/main" id="{6630D170-1824-4746-8973-5A2CAB77E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1356" y="3952875"/>
                <a:ext cx="169121" cy="169119"/>
              </a:xfrm>
              <a:custGeom>
                <a:avLst/>
                <a:gdLst>
                  <a:gd name="T0" fmla="*/ 38763987 w 602"/>
                  <a:gd name="T1" fmla="*/ 78441997 h 602"/>
                  <a:gd name="T2" fmla="*/ 38763987 w 602"/>
                  <a:gd name="T3" fmla="*/ 78441997 h 602"/>
                  <a:gd name="T4" fmla="*/ 0 w 602"/>
                  <a:gd name="T5" fmla="*/ 38763987 h 602"/>
                  <a:gd name="T6" fmla="*/ 38763987 w 602"/>
                  <a:gd name="T7" fmla="*/ 0 h 602"/>
                  <a:gd name="T8" fmla="*/ 78441997 w 602"/>
                  <a:gd name="T9" fmla="*/ 38763987 h 602"/>
                  <a:gd name="T10" fmla="*/ 38763987 w 602"/>
                  <a:gd name="T11" fmla="*/ 78441997 h 602"/>
                  <a:gd name="T12" fmla="*/ 38763987 w 602"/>
                  <a:gd name="T13" fmla="*/ 7439717 h 602"/>
                  <a:gd name="T14" fmla="*/ 38763987 w 602"/>
                  <a:gd name="T15" fmla="*/ 7439717 h 602"/>
                  <a:gd name="T16" fmla="*/ 7439717 w 602"/>
                  <a:gd name="T17" fmla="*/ 38763987 h 602"/>
                  <a:gd name="T18" fmla="*/ 38763987 w 602"/>
                  <a:gd name="T19" fmla="*/ 71002280 h 602"/>
                  <a:gd name="T20" fmla="*/ 71002280 w 602"/>
                  <a:gd name="T21" fmla="*/ 38763987 h 602"/>
                  <a:gd name="T22" fmla="*/ 38763987 w 602"/>
                  <a:gd name="T23" fmla="*/ 7439717 h 602"/>
                  <a:gd name="T24" fmla="*/ 56253627 w 602"/>
                  <a:gd name="T25" fmla="*/ 31455051 h 602"/>
                  <a:gd name="T26" fmla="*/ 56253627 w 602"/>
                  <a:gd name="T27" fmla="*/ 31455051 h 602"/>
                  <a:gd name="T28" fmla="*/ 36937024 w 602"/>
                  <a:gd name="T29" fmla="*/ 51685677 h 602"/>
                  <a:gd name="T30" fmla="*/ 36937024 w 602"/>
                  <a:gd name="T31" fmla="*/ 51685677 h 602"/>
                  <a:gd name="T32" fmla="*/ 34196037 w 602"/>
                  <a:gd name="T33" fmla="*/ 52598978 h 602"/>
                  <a:gd name="T34" fmla="*/ 31324631 w 602"/>
                  <a:gd name="T35" fmla="*/ 51685677 h 602"/>
                  <a:gd name="T36" fmla="*/ 31324631 w 602"/>
                  <a:gd name="T37" fmla="*/ 51685677 h 602"/>
                  <a:gd name="T38" fmla="*/ 20361046 w 602"/>
                  <a:gd name="T39" fmla="*/ 40591311 h 602"/>
                  <a:gd name="T40" fmla="*/ 20361046 w 602"/>
                  <a:gd name="T41" fmla="*/ 40591311 h 602"/>
                  <a:gd name="T42" fmla="*/ 19447384 w 602"/>
                  <a:gd name="T43" fmla="*/ 37850325 h 602"/>
                  <a:gd name="T44" fmla="*/ 23102033 w 602"/>
                  <a:gd name="T45" fmla="*/ 34196037 h 602"/>
                  <a:gd name="T46" fmla="*/ 25842658 w 602"/>
                  <a:gd name="T47" fmla="*/ 35109700 h 602"/>
                  <a:gd name="T48" fmla="*/ 25842658 w 602"/>
                  <a:gd name="T49" fmla="*/ 35109700 h 602"/>
                  <a:gd name="T50" fmla="*/ 34196037 w 602"/>
                  <a:gd name="T51" fmla="*/ 43462718 h 602"/>
                  <a:gd name="T52" fmla="*/ 51685677 w 602"/>
                  <a:gd name="T53" fmla="*/ 26756320 h 602"/>
                  <a:gd name="T54" fmla="*/ 51685677 w 602"/>
                  <a:gd name="T55" fmla="*/ 26756320 h 602"/>
                  <a:gd name="T56" fmla="*/ 53512640 w 602"/>
                  <a:gd name="T57" fmla="*/ 25842658 h 602"/>
                  <a:gd name="T58" fmla="*/ 57167289 w 602"/>
                  <a:gd name="T59" fmla="*/ 29497307 h 602"/>
                  <a:gd name="T60" fmla="*/ 56253627 w 602"/>
                  <a:gd name="T61" fmla="*/ 31455051 h 602"/>
                  <a:gd name="T62" fmla="*/ 56253627 w 602"/>
                  <a:gd name="T63" fmla="*/ 25842658 h 602"/>
                  <a:gd name="T64" fmla="*/ 56253627 w 602"/>
                  <a:gd name="T65" fmla="*/ 25842658 h 602"/>
                  <a:gd name="T66" fmla="*/ 25842658 w 602"/>
                  <a:gd name="T67" fmla="*/ 56253627 h 602"/>
                  <a:gd name="T68" fmla="*/ 25842658 w 602"/>
                  <a:gd name="T69" fmla="*/ 56253627 h 602"/>
                  <a:gd name="T70" fmla="*/ 52598978 w 602"/>
                  <a:gd name="T71" fmla="*/ 56253627 h 602"/>
                  <a:gd name="T72" fmla="*/ 52598978 w 602"/>
                  <a:gd name="T73" fmla="*/ 56253627 h 602"/>
                  <a:gd name="T74" fmla="*/ 56253627 w 602"/>
                  <a:gd name="T75" fmla="*/ 52598978 h 602"/>
                  <a:gd name="T76" fmla="*/ 56253627 w 602"/>
                  <a:gd name="T77" fmla="*/ 52598978 h 60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02" h="602">
                    <a:moveTo>
                      <a:pt x="297" y="601"/>
                    </a:moveTo>
                    <a:lnTo>
                      <a:pt x="297" y="601"/>
                    </a:lnTo>
                    <a:cubicBezTo>
                      <a:pt x="135" y="601"/>
                      <a:pt x="0" y="467"/>
                      <a:pt x="0" y="297"/>
                    </a:cubicBezTo>
                    <a:cubicBezTo>
                      <a:pt x="0" y="135"/>
                      <a:pt x="135" y="0"/>
                      <a:pt x="297" y="0"/>
                    </a:cubicBezTo>
                    <a:cubicBezTo>
                      <a:pt x="467" y="0"/>
                      <a:pt x="601" y="135"/>
                      <a:pt x="601" y="297"/>
                    </a:cubicBezTo>
                    <a:cubicBezTo>
                      <a:pt x="601" y="467"/>
                      <a:pt x="467" y="601"/>
                      <a:pt x="297" y="601"/>
                    </a:cubicBezTo>
                    <a:close/>
                    <a:moveTo>
                      <a:pt x="297" y="57"/>
                    </a:moveTo>
                    <a:lnTo>
                      <a:pt x="297" y="57"/>
                    </a:lnTo>
                    <a:cubicBezTo>
                      <a:pt x="163" y="57"/>
                      <a:pt x="57" y="163"/>
                      <a:pt x="57" y="297"/>
                    </a:cubicBezTo>
                    <a:cubicBezTo>
                      <a:pt x="57" y="431"/>
                      <a:pt x="163" y="544"/>
                      <a:pt x="297" y="544"/>
                    </a:cubicBezTo>
                    <a:cubicBezTo>
                      <a:pt x="431" y="544"/>
                      <a:pt x="544" y="431"/>
                      <a:pt x="544" y="297"/>
                    </a:cubicBezTo>
                    <a:cubicBezTo>
                      <a:pt x="544" y="163"/>
                      <a:pt x="431" y="57"/>
                      <a:pt x="297" y="57"/>
                    </a:cubicBezTo>
                    <a:close/>
                    <a:moveTo>
                      <a:pt x="431" y="241"/>
                    </a:moveTo>
                    <a:lnTo>
                      <a:pt x="431" y="241"/>
                    </a:lnTo>
                    <a:cubicBezTo>
                      <a:pt x="283" y="396"/>
                      <a:pt x="283" y="396"/>
                      <a:pt x="283" y="396"/>
                    </a:cubicBezTo>
                    <a:cubicBezTo>
                      <a:pt x="276" y="403"/>
                      <a:pt x="269" y="403"/>
                      <a:pt x="262" y="403"/>
                    </a:cubicBezTo>
                    <a:cubicBezTo>
                      <a:pt x="255" y="403"/>
                      <a:pt x="248" y="403"/>
                      <a:pt x="240" y="396"/>
                    </a:cubicBezTo>
                    <a:cubicBezTo>
                      <a:pt x="156" y="311"/>
                      <a:pt x="156" y="311"/>
                      <a:pt x="156" y="311"/>
                    </a:cubicBezTo>
                    <a:cubicBezTo>
                      <a:pt x="149" y="304"/>
                      <a:pt x="149" y="297"/>
                      <a:pt x="149" y="290"/>
                    </a:cubicBezTo>
                    <a:cubicBezTo>
                      <a:pt x="149" y="276"/>
                      <a:pt x="163" y="262"/>
                      <a:pt x="177" y="262"/>
                    </a:cubicBezTo>
                    <a:cubicBezTo>
                      <a:pt x="184" y="262"/>
                      <a:pt x="191" y="262"/>
                      <a:pt x="198" y="269"/>
                    </a:cubicBezTo>
                    <a:cubicBezTo>
                      <a:pt x="262" y="333"/>
                      <a:pt x="262" y="333"/>
                      <a:pt x="262" y="333"/>
                    </a:cubicBezTo>
                    <a:cubicBezTo>
                      <a:pt x="396" y="205"/>
                      <a:pt x="396" y="205"/>
                      <a:pt x="396" y="205"/>
                    </a:cubicBezTo>
                    <a:cubicBezTo>
                      <a:pt x="396" y="198"/>
                      <a:pt x="403" y="198"/>
                      <a:pt x="410" y="198"/>
                    </a:cubicBezTo>
                    <a:cubicBezTo>
                      <a:pt x="431" y="198"/>
                      <a:pt x="438" y="205"/>
                      <a:pt x="438" y="226"/>
                    </a:cubicBezTo>
                    <a:cubicBezTo>
                      <a:pt x="438" y="234"/>
                      <a:pt x="438" y="241"/>
                      <a:pt x="431" y="241"/>
                    </a:cubicBezTo>
                    <a:close/>
                    <a:moveTo>
                      <a:pt x="431" y="198"/>
                    </a:moveTo>
                    <a:lnTo>
                      <a:pt x="431" y="198"/>
                    </a:lnTo>
                    <a:close/>
                    <a:moveTo>
                      <a:pt x="198" y="431"/>
                    </a:moveTo>
                    <a:lnTo>
                      <a:pt x="198" y="431"/>
                    </a:lnTo>
                    <a:close/>
                    <a:moveTo>
                      <a:pt x="403" y="431"/>
                    </a:moveTo>
                    <a:lnTo>
                      <a:pt x="403" y="431"/>
                    </a:lnTo>
                    <a:close/>
                    <a:moveTo>
                      <a:pt x="431" y="403"/>
                    </a:moveTo>
                    <a:lnTo>
                      <a:pt x="431" y="40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06A1819F-1529-4DAB-8CA6-58C3E1518ED3}"/>
                </a:ext>
              </a:extLst>
            </p:cNvPr>
            <p:cNvGrpSpPr/>
            <p:nvPr/>
          </p:nvGrpSpPr>
          <p:grpSpPr>
            <a:xfrm>
              <a:off x="4060786" y="4432625"/>
              <a:ext cx="1518980" cy="276999"/>
              <a:chOff x="5601356" y="4241496"/>
              <a:chExt cx="1518980" cy="276999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C4661D3-35EE-46DF-B0B7-83FCDC4F3FFA}"/>
                  </a:ext>
                </a:extLst>
              </p:cNvPr>
              <p:cNvSpPr/>
              <p:nvPr/>
            </p:nvSpPr>
            <p:spPr>
              <a:xfrm>
                <a:off x="5811965" y="4241496"/>
                <a:ext cx="130837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d-ID" sz="12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ad minim veniam</a:t>
                </a:r>
              </a:p>
            </p:txBody>
          </p:sp>
          <p:sp>
            <p:nvSpPr>
              <p:cNvPr id="75" name="Freeform 118">
                <a:extLst>
                  <a:ext uri="{FF2B5EF4-FFF2-40B4-BE49-F238E27FC236}">
                    <a16:creationId xmlns:a16="http://schemas.microsoft.com/office/drawing/2014/main" id="{A36D2ADE-5E91-427D-A60E-B3CD99081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1356" y="4297323"/>
                <a:ext cx="169121" cy="169119"/>
              </a:xfrm>
              <a:custGeom>
                <a:avLst/>
                <a:gdLst>
                  <a:gd name="T0" fmla="*/ 38763987 w 602"/>
                  <a:gd name="T1" fmla="*/ 78441997 h 602"/>
                  <a:gd name="T2" fmla="*/ 38763987 w 602"/>
                  <a:gd name="T3" fmla="*/ 78441997 h 602"/>
                  <a:gd name="T4" fmla="*/ 0 w 602"/>
                  <a:gd name="T5" fmla="*/ 38763987 h 602"/>
                  <a:gd name="T6" fmla="*/ 38763987 w 602"/>
                  <a:gd name="T7" fmla="*/ 0 h 602"/>
                  <a:gd name="T8" fmla="*/ 78441997 w 602"/>
                  <a:gd name="T9" fmla="*/ 38763987 h 602"/>
                  <a:gd name="T10" fmla="*/ 38763987 w 602"/>
                  <a:gd name="T11" fmla="*/ 78441997 h 602"/>
                  <a:gd name="T12" fmla="*/ 38763987 w 602"/>
                  <a:gd name="T13" fmla="*/ 7439717 h 602"/>
                  <a:gd name="T14" fmla="*/ 38763987 w 602"/>
                  <a:gd name="T15" fmla="*/ 7439717 h 602"/>
                  <a:gd name="T16" fmla="*/ 7439717 w 602"/>
                  <a:gd name="T17" fmla="*/ 38763987 h 602"/>
                  <a:gd name="T18" fmla="*/ 38763987 w 602"/>
                  <a:gd name="T19" fmla="*/ 71002280 h 602"/>
                  <a:gd name="T20" fmla="*/ 71002280 w 602"/>
                  <a:gd name="T21" fmla="*/ 38763987 h 602"/>
                  <a:gd name="T22" fmla="*/ 38763987 w 602"/>
                  <a:gd name="T23" fmla="*/ 7439717 h 602"/>
                  <a:gd name="T24" fmla="*/ 56253627 w 602"/>
                  <a:gd name="T25" fmla="*/ 31455051 h 602"/>
                  <a:gd name="T26" fmla="*/ 56253627 w 602"/>
                  <a:gd name="T27" fmla="*/ 31455051 h 602"/>
                  <a:gd name="T28" fmla="*/ 36937024 w 602"/>
                  <a:gd name="T29" fmla="*/ 51685677 h 602"/>
                  <a:gd name="T30" fmla="*/ 36937024 w 602"/>
                  <a:gd name="T31" fmla="*/ 51685677 h 602"/>
                  <a:gd name="T32" fmla="*/ 34196037 w 602"/>
                  <a:gd name="T33" fmla="*/ 52598978 h 602"/>
                  <a:gd name="T34" fmla="*/ 31324631 w 602"/>
                  <a:gd name="T35" fmla="*/ 51685677 h 602"/>
                  <a:gd name="T36" fmla="*/ 31324631 w 602"/>
                  <a:gd name="T37" fmla="*/ 51685677 h 602"/>
                  <a:gd name="T38" fmla="*/ 20361046 w 602"/>
                  <a:gd name="T39" fmla="*/ 40591311 h 602"/>
                  <a:gd name="T40" fmla="*/ 20361046 w 602"/>
                  <a:gd name="T41" fmla="*/ 40591311 h 602"/>
                  <a:gd name="T42" fmla="*/ 19447384 w 602"/>
                  <a:gd name="T43" fmla="*/ 37850325 h 602"/>
                  <a:gd name="T44" fmla="*/ 23102033 w 602"/>
                  <a:gd name="T45" fmla="*/ 34196037 h 602"/>
                  <a:gd name="T46" fmla="*/ 25842658 w 602"/>
                  <a:gd name="T47" fmla="*/ 35109700 h 602"/>
                  <a:gd name="T48" fmla="*/ 25842658 w 602"/>
                  <a:gd name="T49" fmla="*/ 35109700 h 602"/>
                  <a:gd name="T50" fmla="*/ 34196037 w 602"/>
                  <a:gd name="T51" fmla="*/ 43462718 h 602"/>
                  <a:gd name="T52" fmla="*/ 51685677 w 602"/>
                  <a:gd name="T53" fmla="*/ 26756320 h 602"/>
                  <a:gd name="T54" fmla="*/ 51685677 w 602"/>
                  <a:gd name="T55" fmla="*/ 26756320 h 602"/>
                  <a:gd name="T56" fmla="*/ 53512640 w 602"/>
                  <a:gd name="T57" fmla="*/ 25842658 h 602"/>
                  <a:gd name="T58" fmla="*/ 57167289 w 602"/>
                  <a:gd name="T59" fmla="*/ 29497307 h 602"/>
                  <a:gd name="T60" fmla="*/ 56253627 w 602"/>
                  <a:gd name="T61" fmla="*/ 31455051 h 602"/>
                  <a:gd name="T62" fmla="*/ 56253627 w 602"/>
                  <a:gd name="T63" fmla="*/ 25842658 h 602"/>
                  <a:gd name="T64" fmla="*/ 56253627 w 602"/>
                  <a:gd name="T65" fmla="*/ 25842658 h 602"/>
                  <a:gd name="T66" fmla="*/ 25842658 w 602"/>
                  <a:gd name="T67" fmla="*/ 56253627 h 602"/>
                  <a:gd name="T68" fmla="*/ 25842658 w 602"/>
                  <a:gd name="T69" fmla="*/ 56253627 h 602"/>
                  <a:gd name="T70" fmla="*/ 52598978 w 602"/>
                  <a:gd name="T71" fmla="*/ 56253627 h 602"/>
                  <a:gd name="T72" fmla="*/ 52598978 w 602"/>
                  <a:gd name="T73" fmla="*/ 56253627 h 602"/>
                  <a:gd name="T74" fmla="*/ 56253627 w 602"/>
                  <a:gd name="T75" fmla="*/ 52598978 h 602"/>
                  <a:gd name="T76" fmla="*/ 56253627 w 602"/>
                  <a:gd name="T77" fmla="*/ 52598978 h 60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02" h="602">
                    <a:moveTo>
                      <a:pt x="297" y="601"/>
                    </a:moveTo>
                    <a:lnTo>
                      <a:pt x="297" y="601"/>
                    </a:lnTo>
                    <a:cubicBezTo>
                      <a:pt x="135" y="601"/>
                      <a:pt x="0" y="467"/>
                      <a:pt x="0" y="297"/>
                    </a:cubicBezTo>
                    <a:cubicBezTo>
                      <a:pt x="0" y="135"/>
                      <a:pt x="135" y="0"/>
                      <a:pt x="297" y="0"/>
                    </a:cubicBezTo>
                    <a:cubicBezTo>
                      <a:pt x="467" y="0"/>
                      <a:pt x="601" y="135"/>
                      <a:pt x="601" y="297"/>
                    </a:cubicBezTo>
                    <a:cubicBezTo>
                      <a:pt x="601" y="467"/>
                      <a:pt x="467" y="601"/>
                      <a:pt x="297" y="601"/>
                    </a:cubicBezTo>
                    <a:close/>
                    <a:moveTo>
                      <a:pt x="297" y="57"/>
                    </a:moveTo>
                    <a:lnTo>
                      <a:pt x="297" y="57"/>
                    </a:lnTo>
                    <a:cubicBezTo>
                      <a:pt x="163" y="57"/>
                      <a:pt x="57" y="163"/>
                      <a:pt x="57" y="297"/>
                    </a:cubicBezTo>
                    <a:cubicBezTo>
                      <a:pt x="57" y="431"/>
                      <a:pt x="163" y="544"/>
                      <a:pt x="297" y="544"/>
                    </a:cubicBezTo>
                    <a:cubicBezTo>
                      <a:pt x="431" y="544"/>
                      <a:pt x="544" y="431"/>
                      <a:pt x="544" y="297"/>
                    </a:cubicBezTo>
                    <a:cubicBezTo>
                      <a:pt x="544" y="163"/>
                      <a:pt x="431" y="57"/>
                      <a:pt x="297" y="57"/>
                    </a:cubicBezTo>
                    <a:close/>
                    <a:moveTo>
                      <a:pt x="431" y="241"/>
                    </a:moveTo>
                    <a:lnTo>
                      <a:pt x="431" y="241"/>
                    </a:lnTo>
                    <a:cubicBezTo>
                      <a:pt x="283" y="396"/>
                      <a:pt x="283" y="396"/>
                      <a:pt x="283" y="396"/>
                    </a:cubicBezTo>
                    <a:cubicBezTo>
                      <a:pt x="276" y="403"/>
                      <a:pt x="269" y="403"/>
                      <a:pt x="262" y="403"/>
                    </a:cubicBezTo>
                    <a:cubicBezTo>
                      <a:pt x="255" y="403"/>
                      <a:pt x="248" y="403"/>
                      <a:pt x="240" y="396"/>
                    </a:cubicBezTo>
                    <a:cubicBezTo>
                      <a:pt x="156" y="311"/>
                      <a:pt x="156" y="311"/>
                      <a:pt x="156" y="311"/>
                    </a:cubicBezTo>
                    <a:cubicBezTo>
                      <a:pt x="149" y="304"/>
                      <a:pt x="149" y="297"/>
                      <a:pt x="149" y="290"/>
                    </a:cubicBezTo>
                    <a:cubicBezTo>
                      <a:pt x="149" y="276"/>
                      <a:pt x="163" y="262"/>
                      <a:pt x="177" y="262"/>
                    </a:cubicBezTo>
                    <a:cubicBezTo>
                      <a:pt x="184" y="262"/>
                      <a:pt x="191" y="262"/>
                      <a:pt x="198" y="269"/>
                    </a:cubicBezTo>
                    <a:cubicBezTo>
                      <a:pt x="262" y="333"/>
                      <a:pt x="262" y="333"/>
                      <a:pt x="262" y="333"/>
                    </a:cubicBezTo>
                    <a:cubicBezTo>
                      <a:pt x="396" y="205"/>
                      <a:pt x="396" y="205"/>
                      <a:pt x="396" y="205"/>
                    </a:cubicBezTo>
                    <a:cubicBezTo>
                      <a:pt x="396" y="198"/>
                      <a:pt x="403" y="198"/>
                      <a:pt x="410" y="198"/>
                    </a:cubicBezTo>
                    <a:cubicBezTo>
                      <a:pt x="431" y="198"/>
                      <a:pt x="438" y="205"/>
                      <a:pt x="438" y="226"/>
                    </a:cubicBezTo>
                    <a:cubicBezTo>
                      <a:pt x="438" y="234"/>
                      <a:pt x="438" y="241"/>
                      <a:pt x="431" y="241"/>
                    </a:cubicBezTo>
                    <a:close/>
                    <a:moveTo>
                      <a:pt x="431" y="198"/>
                    </a:moveTo>
                    <a:lnTo>
                      <a:pt x="431" y="198"/>
                    </a:lnTo>
                    <a:close/>
                    <a:moveTo>
                      <a:pt x="198" y="431"/>
                    </a:moveTo>
                    <a:lnTo>
                      <a:pt x="198" y="431"/>
                    </a:lnTo>
                    <a:close/>
                    <a:moveTo>
                      <a:pt x="403" y="431"/>
                    </a:moveTo>
                    <a:lnTo>
                      <a:pt x="403" y="431"/>
                    </a:lnTo>
                    <a:close/>
                    <a:moveTo>
                      <a:pt x="431" y="403"/>
                    </a:moveTo>
                    <a:lnTo>
                      <a:pt x="431" y="40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1F8B71E-6020-4359-A7D4-6899565AD770}"/>
                </a:ext>
              </a:extLst>
            </p:cNvPr>
            <p:cNvGrpSpPr/>
            <p:nvPr/>
          </p:nvGrpSpPr>
          <p:grpSpPr>
            <a:xfrm>
              <a:off x="4060786" y="4770107"/>
              <a:ext cx="1518980" cy="276999"/>
              <a:chOff x="5601356" y="4241496"/>
              <a:chExt cx="1518980" cy="276999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A1F2C26E-557A-4523-BC02-4E702022A66D}"/>
                  </a:ext>
                </a:extLst>
              </p:cNvPr>
              <p:cNvSpPr/>
              <p:nvPr/>
            </p:nvSpPr>
            <p:spPr>
              <a:xfrm>
                <a:off x="5811965" y="4241496"/>
                <a:ext cx="130837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d-ID" sz="12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ad minim veniam</a:t>
                </a:r>
              </a:p>
            </p:txBody>
          </p:sp>
          <p:sp>
            <p:nvSpPr>
              <p:cNvPr id="78" name="Freeform 118">
                <a:extLst>
                  <a:ext uri="{FF2B5EF4-FFF2-40B4-BE49-F238E27FC236}">
                    <a16:creationId xmlns:a16="http://schemas.microsoft.com/office/drawing/2014/main" id="{D072D512-48EE-42B5-A226-12664A2714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1356" y="4297323"/>
                <a:ext cx="169121" cy="169119"/>
              </a:xfrm>
              <a:custGeom>
                <a:avLst/>
                <a:gdLst>
                  <a:gd name="T0" fmla="*/ 38763987 w 602"/>
                  <a:gd name="T1" fmla="*/ 78441997 h 602"/>
                  <a:gd name="T2" fmla="*/ 38763987 w 602"/>
                  <a:gd name="T3" fmla="*/ 78441997 h 602"/>
                  <a:gd name="T4" fmla="*/ 0 w 602"/>
                  <a:gd name="T5" fmla="*/ 38763987 h 602"/>
                  <a:gd name="T6" fmla="*/ 38763987 w 602"/>
                  <a:gd name="T7" fmla="*/ 0 h 602"/>
                  <a:gd name="T8" fmla="*/ 78441997 w 602"/>
                  <a:gd name="T9" fmla="*/ 38763987 h 602"/>
                  <a:gd name="T10" fmla="*/ 38763987 w 602"/>
                  <a:gd name="T11" fmla="*/ 78441997 h 602"/>
                  <a:gd name="T12" fmla="*/ 38763987 w 602"/>
                  <a:gd name="T13" fmla="*/ 7439717 h 602"/>
                  <a:gd name="T14" fmla="*/ 38763987 w 602"/>
                  <a:gd name="T15" fmla="*/ 7439717 h 602"/>
                  <a:gd name="T16" fmla="*/ 7439717 w 602"/>
                  <a:gd name="T17" fmla="*/ 38763987 h 602"/>
                  <a:gd name="T18" fmla="*/ 38763987 w 602"/>
                  <a:gd name="T19" fmla="*/ 71002280 h 602"/>
                  <a:gd name="T20" fmla="*/ 71002280 w 602"/>
                  <a:gd name="T21" fmla="*/ 38763987 h 602"/>
                  <a:gd name="T22" fmla="*/ 38763987 w 602"/>
                  <a:gd name="T23" fmla="*/ 7439717 h 602"/>
                  <a:gd name="T24" fmla="*/ 56253627 w 602"/>
                  <a:gd name="T25" fmla="*/ 31455051 h 602"/>
                  <a:gd name="T26" fmla="*/ 56253627 w 602"/>
                  <a:gd name="T27" fmla="*/ 31455051 h 602"/>
                  <a:gd name="T28" fmla="*/ 36937024 w 602"/>
                  <a:gd name="T29" fmla="*/ 51685677 h 602"/>
                  <a:gd name="T30" fmla="*/ 36937024 w 602"/>
                  <a:gd name="T31" fmla="*/ 51685677 h 602"/>
                  <a:gd name="T32" fmla="*/ 34196037 w 602"/>
                  <a:gd name="T33" fmla="*/ 52598978 h 602"/>
                  <a:gd name="T34" fmla="*/ 31324631 w 602"/>
                  <a:gd name="T35" fmla="*/ 51685677 h 602"/>
                  <a:gd name="T36" fmla="*/ 31324631 w 602"/>
                  <a:gd name="T37" fmla="*/ 51685677 h 602"/>
                  <a:gd name="T38" fmla="*/ 20361046 w 602"/>
                  <a:gd name="T39" fmla="*/ 40591311 h 602"/>
                  <a:gd name="T40" fmla="*/ 20361046 w 602"/>
                  <a:gd name="T41" fmla="*/ 40591311 h 602"/>
                  <a:gd name="T42" fmla="*/ 19447384 w 602"/>
                  <a:gd name="T43" fmla="*/ 37850325 h 602"/>
                  <a:gd name="T44" fmla="*/ 23102033 w 602"/>
                  <a:gd name="T45" fmla="*/ 34196037 h 602"/>
                  <a:gd name="T46" fmla="*/ 25842658 w 602"/>
                  <a:gd name="T47" fmla="*/ 35109700 h 602"/>
                  <a:gd name="T48" fmla="*/ 25842658 w 602"/>
                  <a:gd name="T49" fmla="*/ 35109700 h 602"/>
                  <a:gd name="T50" fmla="*/ 34196037 w 602"/>
                  <a:gd name="T51" fmla="*/ 43462718 h 602"/>
                  <a:gd name="T52" fmla="*/ 51685677 w 602"/>
                  <a:gd name="T53" fmla="*/ 26756320 h 602"/>
                  <a:gd name="T54" fmla="*/ 51685677 w 602"/>
                  <a:gd name="T55" fmla="*/ 26756320 h 602"/>
                  <a:gd name="T56" fmla="*/ 53512640 w 602"/>
                  <a:gd name="T57" fmla="*/ 25842658 h 602"/>
                  <a:gd name="T58" fmla="*/ 57167289 w 602"/>
                  <a:gd name="T59" fmla="*/ 29497307 h 602"/>
                  <a:gd name="T60" fmla="*/ 56253627 w 602"/>
                  <a:gd name="T61" fmla="*/ 31455051 h 602"/>
                  <a:gd name="T62" fmla="*/ 56253627 w 602"/>
                  <a:gd name="T63" fmla="*/ 25842658 h 602"/>
                  <a:gd name="T64" fmla="*/ 56253627 w 602"/>
                  <a:gd name="T65" fmla="*/ 25842658 h 602"/>
                  <a:gd name="T66" fmla="*/ 25842658 w 602"/>
                  <a:gd name="T67" fmla="*/ 56253627 h 602"/>
                  <a:gd name="T68" fmla="*/ 25842658 w 602"/>
                  <a:gd name="T69" fmla="*/ 56253627 h 602"/>
                  <a:gd name="T70" fmla="*/ 52598978 w 602"/>
                  <a:gd name="T71" fmla="*/ 56253627 h 602"/>
                  <a:gd name="T72" fmla="*/ 52598978 w 602"/>
                  <a:gd name="T73" fmla="*/ 56253627 h 602"/>
                  <a:gd name="T74" fmla="*/ 56253627 w 602"/>
                  <a:gd name="T75" fmla="*/ 52598978 h 602"/>
                  <a:gd name="T76" fmla="*/ 56253627 w 602"/>
                  <a:gd name="T77" fmla="*/ 52598978 h 60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02" h="602">
                    <a:moveTo>
                      <a:pt x="297" y="601"/>
                    </a:moveTo>
                    <a:lnTo>
                      <a:pt x="297" y="601"/>
                    </a:lnTo>
                    <a:cubicBezTo>
                      <a:pt x="135" y="601"/>
                      <a:pt x="0" y="467"/>
                      <a:pt x="0" y="297"/>
                    </a:cubicBezTo>
                    <a:cubicBezTo>
                      <a:pt x="0" y="135"/>
                      <a:pt x="135" y="0"/>
                      <a:pt x="297" y="0"/>
                    </a:cubicBezTo>
                    <a:cubicBezTo>
                      <a:pt x="467" y="0"/>
                      <a:pt x="601" y="135"/>
                      <a:pt x="601" y="297"/>
                    </a:cubicBezTo>
                    <a:cubicBezTo>
                      <a:pt x="601" y="467"/>
                      <a:pt x="467" y="601"/>
                      <a:pt x="297" y="601"/>
                    </a:cubicBezTo>
                    <a:close/>
                    <a:moveTo>
                      <a:pt x="297" y="57"/>
                    </a:moveTo>
                    <a:lnTo>
                      <a:pt x="297" y="57"/>
                    </a:lnTo>
                    <a:cubicBezTo>
                      <a:pt x="163" y="57"/>
                      <a:pt x="57" y="163"/>
                      <a:pt x="57" y="297"/>
                    </a:cubicBezTo>
                    <a:cubicBezTo>
                      <a:pt x="57" y="431"/>
                      <a:pt x="163" y="544"/>
                      <a:pt x="297" y="544"/>
                    </a:cubicBezTo>
                    <a:cubicBezTo>
                      <a:pt x="431" y="544"/>
                      <a:pt x="544" y="431"/>
                      <a:pt x="544" y="297"/>
                    </a:cubicBezTo>
                    <a:cubicBezTo>
                      <a:pt x="544" y="163"/>
                      <a:pt x="431" y="57"/>
                      <a:pt x="297" y="57"/>
                    </a:cubicBezTo>
                    <a:close/>
                    <a:moveTo>
                      <a:pt x="431" y="241"/>
                    </a:moveTo>
                    <a:lnTo>
                      <a:pt x="431" y="241"/>
                    </a:lnTo>
                    <a:cubicBezTo>
                      <a:pt x="283" y="396"/>
                      <a:pt x="283" y="396"/>
                      <a:pt x="283" y="396"/>
                    </a:cubicBezTo>
                    <a:cubicBezTo>
                      <a:pt x="276" y="403"/>
                      <a:pt x="269" y="403"/>
                      <a:pt x="262" y="403"/>
                    </a:cubicBezTo>
                    <a:cubicBezTo>
                      <a:pt x="255" y="403"/>
                      <a:pt x="248" y="403"/>
                      <a:pt x="240" y="396"/>
                    </a:cubicBezTo>
                    <a:cubicBezTo>
                      <a:pt x="156" y="311"/>
                      <a:pt x="156" y="311"/>
                      <a:pt x="156" y="311"/>
                    </a:cubicBezTo>
                    <a:cubicBezTo>
                      <a:pt x="149" y="304"/>
                      <a:pt x="149" y="297"/>
                      <a:pt x="149" y="290"/>
                    </a:cubicBezTo>
                    <a:cubicBezTo>
                      <a:pt x="149" y="276"/>
                      <a:pt x="163" y="262"/>
                      <a:pt x="177" y="262"/>
                    </a:cubicBezTo>
                    <a:cubicBezTo>
                      <a:pt x="184" y="262"/>
                      <a:pt x="191" y="262"/>
                      <a:pt x="198" y="269"/>
                    </a:cubicBezTo>
                    <a:cubicBezTo>
                      <a:pt x="262" y="333"/>
                      <a:pt x="262" y="333"/>
                      <a:pt x="262" y="333"/>
                    </a:cubicBezTo>
                    <a:cubicBezTo>
                      <a:pt x="396" y="205"/>
                      <a:pt x="396" y="205"/>
                      <a:pt x="396" y="205"/>
                    </a:cubicBezTo>
                    <a:cubicBezTo>
                      <a:pt x="396" y="198"/>
                      <a:pt x="403" y="198"/>
                      <a:pt x="410" y="198"/>
                    </a:cubicBezTo>
                    <a:cubicBezTo>
                      <a:pt x="431" y="198"/>
                      <a:pt x="438" y="205"/>
                      <a:pt x="438" y="226"/>
                    </a:cubicBezTo>
                    <a:cubicBezTo>
                      <a:pt x="438" y="234"/>
                      <a:pt x="438" y="241"/>
                      <a:pt x="431" y="241"/>
                    </a:cubicBezTo>
                    <a:close/>
                    <a:moveTo>
                      <a:pt x="431" y="198"/>
                    </a:moveTo>
                    <a:lnTo>
                      <a:pt x="431" y="198"/>
                    </a:lnTo>
                    <a:close/>
                    <a:moveTo>
                      <a:pt x="198" y="431"/>
                    </a:moveTo>
                    <a:lnTo>
                      <a:pt x="198" y="431"/>
                    </a:lnTo>
                    <a:close/>
                    <a:moveTo>
                      <a:pt x="403" y="431"/>
                    </a:moveTo>
                    <a:lnTo>
                      <a:pt x="403" y="431"/>
                    </a:lnTo>
                    <a:close/>
                    <a:moveTo>
                      <a:pt x="431" y="403"/>
                    </a:moveTo>
                    <a:lnTo>
                      <a:pt x="431" y="40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99E62D1-D2B4-4ED5-926B-DB3EDBFA1642}"/>
                </a:ext>
              </a:extLst>
            </p:cNvPr>
            <p:cNvSpPr/>
            <p:nvPr/>
          </p:nvSpPr>
          <p:spPr>
            <a:xfrm>
              <a:off x="3900033" y="3122466"/>
              <a:ext cx="1834056" cy="9417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d-ID" sz="2400" dirty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 Light" panose="020B0502040204020203" pitchFamily="34" charset="0"/>
                </a:rPr>
                <a:t>$</a:t>
              </a: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 Light" panose="020B0502040204020203" pitchFamily="34" charset="0"/>
                </a:rPr>
                <a:t>14</a:t>
              </a:r>
              <a:r>
                <a:rPr lang="id-ID" sz="2400" dirty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 Light" panose="020B0502040204020203" pitchFamily="34" charset="0"/>
                </a:rPr>
                <a:t>,</a:t>
              </a:r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 Light" panose="020B0502040204020203" pitchFamily="34" charset="0"/>
                </a:rPr>
                <a:t>99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A7F9F21-71C5-4716-A2CD-3A1D0F2B026F}"/>
              </a:ext>
            </a:extLst>
          </p:cNvPr>
          <p:cNvGrpSpPr/>
          <p:nvPr/>
        </p:nvGrpSpPr>
        <p:grpSpPr>
          <a:xfrm>
            <a:off x="6182555" y="2107875"/>
            <a:ext cx="2384768" cy="4149063"/>
            <a:chOff x="6182555" y="2107875"/>
            <a:chExt cx="2384768" cy="414906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D675BD3-F9BB-477B-85A2-38B5BB4A7D09}"/>
                </a:ext>
              </a:extLst>
            </p:cNvPr>
            <p:cNvSpPr/>
            <p:nvPr/>
          </p:nvSpPr>
          <p:spPr>
            <a:xfrm>
              <a:off x="6182555" y="2107875"/>
              <a:ext cx="2384768" cy="4149063"/>
            </a:xfrm>
            <a:prstGeom prst="roundRect">
              <a:avLst>
                <a:gd name="adj" fmla="val 724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270000" dir="5400000" sx="70000" sy="70000" algn="t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2FE7C75-2402-4A61-80CD-09EDA6323E16}"/>
                </a:ext>
              </a:extLst>
            </p:cNvPr>
            <p:cNvGrpSpPr/>
            <p:nvPr/>
          </p:nvGrpSpPr>
          <p:grpSpPr>
            <a:xfrm>
              <a:off x="6182555" y="2107875"/>
              <a:ext cx="2384768" cy="1070273"/>
              <a:chOff x="1193583" y="1803075"/>
              <a:chExt cx="2684733" cy="1070273"/>
            </a:xfrm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C64807E9-780A-4078-BFC2-9D7049584860}"/>
                  </a:ext>
                </a:extLst>
              </p:cNvPr>
              <p:cNvSpPr/>
              <p:nvPr/>
            </p:nvSpPr>
            <p:spPr>
              <a:xfrm>
                <a:off x="1193583" y="1803075"/>
                <a:ext cx="2684733" cy="940125"/>
              </a:xfrm>
              <a:prstGeom prst="roundRect">
                <a:avLst>
                  <a:gd name="adj" fmla="val 724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ABAA5B6-18E7-466E-B524-C4E71D29CA70}"/>
                  </a:ext>
                </a:extLst>
              </p:cNvPr>
              <p:cNvSpPr/>
              <p:nvPr/>
            </p:nvSpPr>
            <p:spPr>
              <a:xfrm>
                <a:off x="2383468" y="2520744"/>
                <a:ext cx="304964" cy="3526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AB25264-EEE0-49DF-901B-49068E4C32B3}"/>
                </a:ext>
              </a:extLst>
            </p:cNvPr>
            <p:cNvSpPr/>
            <p:nvPr/>
          </p:nvSpPr>
          <p:spPr>
            <a:xfrm>
              <a:off x="6332012" y="2392558"/>
              <a:ext cx="2085855" cy="3506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" panose="020B0502040204020203" pitchFamily="34" charset="0"/>
                </a:rPr>
                <a:t>Business</a:t>
              </a:r>
              <a:endParaRPr lang="en-US" sz="1400" dirty="0">
                <a:solidFill>
                  <a:schemeClr val="bg1"/>
                </a:solidFill>
                <a:latin typeface="Bebas Neue" panose="020B0606020202050201" pitchFamily="34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4A71555-FB54-4CF5-B0D6-BDE77A8FA7AF}"/>
                </a:ext>
              </a:extLst>
            </p:cNvPr>
            <p:cNvGrpSpPr/>
            <p:nvPr/>
          </p:nvGrpSpPr>
          <p:grpSpPr>
            <a:xfrm>
              <a:off x="6612443" y="4095143"/>
              <a:ext cx="1241660" cy="276999"/>
              <a:chOff x="5601356" y="3899635"/>
              <a:chExt cx="1241660" cy="276999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5FD45860-6C1C-410C-87FA-8DD68E9ABDED}"/>
                  </a:ext>
                </a:extLst>
              </p:cNvPr>
              <p:cNvSpPr/>
              <p:nvPr/>
            </p:nvSpPr>
            <p:spPr>
              <a:xfrm>
                <a:off x="5811965" y="3899635"/>
                <a:ext cx="103105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d-ID" sz="12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Ut wisi enim </a:t>
                </a:r>
              </a:p>
            </p:txBody>
          </p:sp>
          <p:sp>
            <p:nvSpPr>
              <p:cNvPr id="82" name="Freeform 118">
                <a:extLst>
                  <a:ext uri="{FF2B5EF4-FFF2-40B4-BE49-F238E27FC236}">
                    <a16:creationId xmlns:a16="http://schemas.microsoft.com/office/drawing/2014/main" id="{641F2B06-53A7-49AA-92ED-1142DDE97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1356" y="3952875"/>
                <a:ext cx="169121" cy="169119"/>
              </a:xfrm>
              <a:custGeom>
                <a:avLst/>
                <a:gdLst>
                  <a:gd name="T0" fmla="*/ 38763987 w 602"/>
                  <a:gd name="T1" fmla="*/ 78441997 h 602"/>
                  <a:gd name="T2" fmla="*/ 38763987 w 602"/>
                  <a:gd name="T3" fmla="*/ 78441997 h 602"/>
                  <a:gd name="T4" fmla="*/ 0 w 602"/>
                  <a:gd name="T5" fmla="*/ 38763987 h 602"/>
                  <a:gd name="T6" fmla="*/ 38763987 w 602"/>
                  <a:gd name="T7" fmla="*/ 0 h 602"/>
                  <a:gd name="T8" fmla="*/ 78441997 w 602"/>
                  <a:gd name="T9" fmla="*/ 38763987 h 602"/>
                  <a:gd name="T10" fmla="*/ 38763987 w 602"/>
                  <a:gd name="T11" fmla="*/ 78441997 h 602"/>
                  <a:gd name="T12" fmla="*/ 38763987 w 602"/>
                  <a:gd name="T13" fmla="*/ 7439717 h 602"/>
                  <a:gd name="T14" fmla="*/ 38763987 w 602"/>
                  <a:gd name="T15" fmla="*/ 7439717 h 602"/>
                  <a:gd name="T16" fmla="*/ 7439717 w 602"/>
                  <a:gd name="T17" fmla="*/ 38763987 h 602"/>
                  <a:gd name="T18" fmla="*/ 38763987 w 602"/>
                  <a:gd name="T19" fmla="*/ 71002280 h 602"/>
                  <a:gd name="T20" fmla="*/ 71002280 w 602"/>
                  <a:gd name="T21" fmla="*/ 38763987 h 602"/>
                  <a:gd name="T22" fmla="*/ 38763987 w 602"/>
                  <a:gd name="T23" fmla="*/ 7439717 h 602"/>
                  <a:gd name="T24" fmla="*/ 56253627 w 602"/>
                  <a:gd name="T25" fmla="*/ 31455051 h 602"/>
                  <a:gd name="T26" fmla="*/ 56253627 w 602"/>
                  <a:gd name="T27" fmla="*/ 31455051 h 602"/>
                  <a:gd name="T28" fmla="*/ 36937024 w 602"/>
                  <a:gd name="T29" fmla="*/ 51685677 h 602"/>
                  <a:gd name="T30" fmla="*/ 36937024 w 602"/>
                  <a:gd name="T31" fmla="*/ 51685677 h 602"/>
                  <a:gd name="T32" fmla="*/ 34196037 w 602"/>
                  <a:gd name="T33" fmla="*/ 52598978 h 602"/>
                  <a:gd name="T34" fmla="*/ 31324631 w 602"/>
                  <a:gd name="T35" fmla="*/ 51685677 h 602"/>
                  <a:gd name="T36" fmla="*/ 31324631 w 602"/>
                  <a:gd name="T37" fmla="*/ 51685677 h 602"/>
                  <a:gd name="T38" fmla="*/ 20361046 w 602"/>
                  <a:gd name="T39" fmla="*/ 40591311 h 602"/>
                  <a:gd name="T40" fmla="*/ 20361046 w 602"/>
                  <a:gd name="T41" fmla="*/ 40591311 h 602"/>
                  <a:gd name="T42" fmla="*/ 19447384 w 602"/>
                  <a:gd name="T43" fmla="*/ 37850325 h 602"/>
                  <a:gd name="T44" fmla="*/ 23102033 w 602"/>
                  <a:gd name="T45" fmla="*/ 34196037 h 602"/>
                  <a:gd name="T46" fmla="*/ 25842658 w 602"/>
                  <a:gd name="T47" fmla="*/ 35109700 h 602"/>
                  <a:gd name="T48" fmla="*/ 25842658 w 602"/>
                  <a:gd name="T49" fmla="*/ 35109700 h 602"/>
                  <a:gd name="T50" fmla="*/ 34196037 w 602"/>
                  <a:gd name="T51" fmla="*/ 43462718 h 602"/>
                  <a:gd name="T52" fmla="*/ 51685677 w 602"/>
                  <a:gd name="T53" fmla="*/ 26756320 h 602"/>
                  <a:gd name="T54" fmla="*/ 51685677 w 602"/>
                  <a:gd name="T55" fmla="*/ 26756320 h 602"/>
                  <a:gd name="T56" fmla="*/ 53512640 w 602"/>
                  <a:gd name="T57" fmla="*/ 25842658 h 602"/>
                  <a:gd name="T58" fmla="*/ 57167289 w 602"/>
                  <a:gd name="T59" fmla="*/ 29497307 h 602"/>
                  <a:gd name="T60" fmla="*/ 56253627 w 602"/>
                  <a:gd name="T61" fmla="*/ 31455051 h 602"/>
                  <a:gd name="T62" fmla="*/ 56253627 w 602"/>
                  <a:gd name="T63" fmla="*/ 25842658 h 602"/>
                  <a:gd name="T64" fmla="*/ 56253627 w 602"/>
                  <a:gd name="T65" fmla="*/ 25842658 h 602"/>
                  <a:gd name="T66" fmla="*/ 25842658 w 602"/>
                  <a:gd name="T67" fmla="*/ 56253627 h 602"/>
                  <a:gd name="T68" fmla="*/ 25842658 w 602"/>
                  <a:gd name="T69" fmla="*/ 56253627 h 602"/>
                  <a:gd name="T70" fmla="*/ 52598978 w 602"/>
                  <a:gd name="T71" fmla="*/ 56253627 h 602"/>
                  <a:gd name="T72" fmla="*/ 52598978 w 602"/>
                  <a:gd name="T73" fmla="*/ 56253627 h 602"/>
                  <a:gd name="T74" fmla="*/ 56253627 w 602"/>
                  <a:gd name="T75" fmla="*/ 52598978 h 602"/>
                  <a:gd name="T76" fmla="*/ 56253627 w 602"/>
                  <a:gd name="T77" fmla="*/ 52598978 h 60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02" h="602">
                    <a:moveTo>
                      <a:pt x="297" y="601"/>
                    </a:moveTo>
                    <a:lnTo>
                      <a:pt x="297" y="601"/>
                    </a:lnTo>
                    <a:cubicBezTo>
                      <a:pt x="135" y="601"/>
                      <a:pt x="0" y="467"/>
                      <a:pt x="0" y="297"/>
                    </a:cubicBezTo>
                    <a:cubicBezTo>
                      <a:pt x="0" y="135"/>
                      <a:pt x="135" y="0"/>
                      <a:pt x="297" y="0"/>
                    </a:cubicBezTo>
                    <a:cubicBezTo>
                      <a:pt x="467" y="0"/>
                      <a:pt x="601" y="135"/>
                      <a:pt x="601" y="297"/>
                    </a:cubicBezTo>
                    <a:cubicBezTo>
                      <a:pt x="601" y="467"/>
                      <a:pt x="467" y="601"/>
                      <a:pt x="297" y="601"/>
                    </a:cubicBezTo>
                    <a:close/>
                    <a:moveTo>
                      <a:pt x="297" y="57"/>
                    </a:moveTo>
                    <a:lnTo>
                      <a:pt x="297" y="57"/>
                    </a:lnTo>
                    <a:cubicBezTo>
                      <a:pt x="163" y="57"/>
                      <a:pt x="57" y="163"/>
                      <a:pt x="57" y="297"/>
                    </a:cubicBezTo>
                    <a:cubicBezTo>
                      <a:pt x="57" y="431"/>
                      <a:pt x="163" y="544"/>
                      <a:pt x="297" y="544"/>
                    </a:cubicBezTo>
                    <a:cubicBezTo>
                      <a:pt x="431" y="544"/>
                      <a:pt x="544" y="431"/>
                      <a:pt x="544" y="297"/>
                    </a:cubicBezTo>
                    <a:cubicBezTo>
                      <a:pt x="544" y="163"/>
                      <a:pt x="431" y="57"/>
                      <a:pt x="297" y="57"/>
                    </a:cubicBezTo>
                    <a:close/>
                    <a:moveTo>
                      <a:pt x="431" y="241"/>
                    </a:moveTo>
                    <a:lnTo>
                      <a:pt x="431" y="241"/>
                    </a:lnTo>
                    <a:cubicBezTo>
                      <a:pt x="283" y="396"/>
                      <a:pt x="283" y="396"/>
                      <a:pt x="283" y="396"/>
                    </a:cubicBezTo>
                    <a:cubicBezTo>
                      <a:pt x="276" y="403"/>
                      <a:pt x="269" y="403"/>
                      <a:pt x="262" y="403"/>
                    </a:cubicBezTo>
                    <a:cubicBezTo>
                      <a:pt x="255" y="403"/>
                      <a:pt x="248" y="403"/>
                      <a:pt x="240" y="396"/>
                    </a:cubicBezTo>
                    <a:cubicBezTo>
                      <a:pt x="156" y="311"/>
                      <a:pt x="156" y="311"/>
                      <a:pt x="156" y="311"/>
                    </a:cubicBezTo>
                    <a:cubicBezTo>
                      <a:pt x="149" y="304"/>
                      <a:pt x="149" y="297"/>
                      <a:pt x="149" y="290"/>
                    </a:cubicBezTo>
                    <a:cubicBezTo>
                      <a:pt x="149" y="276"/>
                      <a:pt x="163" y="262"/>
                      <a:pt x="177" y="262"/>
                    </a:cubicBezTo>
                    <a:cubicBezTo>
                      <a:pt x="184" y="262"/>
                      <a:pt x="191" y="262"/>
                      <a:pt x="198" y="269"/>
                    </a:cubicBezTo>
                    <a:cubicBezTo>
                      <a:pt x="262" y="333"/>
                      <a:pt x="262" y="333"/>
                      <a:pt x="262" y="333"/>
                    </a:cubicBezTo>
                    <a:cubicBezTo>
                      <a:pt x="396" y="205"/>
                      <a:pt x="396" y="205"/>
                      <a:pt x="396" y="205"/>
                    </a:cubicBezTo>
                    <a:cubicBezTo>
                      <a:pt x="396" y="198"/>
                      <a:pt x="403" y="198"/>
                      <a:pt x="410" y="198"/>
                    </a:cubicBezTo>
                    <a:cubicBezTo>
                      <a:pt x="431" y="198"/>
                      <a:pt x="438" y="205"/>
                      <a:pt x="438" y="226"/>
                    </a:cubicBezTo>
                    <a:cubicBezTo>
                      <a:pt x="438" y="234"/>
                      <a:pt x="438" y="241"/>
                      <a:pt x="431" y="241"/>
                    </a:cubicBezTo>
                    <a:close/>
                    <a:moveTo>
                      <a:pt x="431" y="198"/>
                    </a:moveTo>
                    <a:lnTo>
                      <a:pt x="431" y="198"/>
                    </a:lnTo>
                    <a:close/>
                    <a:moveTo>
                      <a:pt x="198" y="431"/>
                    </a:moveTo>
                    <a:lnTo>
                      <a:pt x="198" y="431"/>
                    </a:lnTo>
                    <a:close/>
                    <a:moveTo>
                      <a:pt x="403" y="431"/>
                    </a:moveTo>
                    <a:lnTo>
                      <a:pt x="403" y="431"/>
                    </a:lnTo>
                    <a:close/>
                    <a:moveTo>
                      <a:pt x="431" y="403"/>
                    </a:moveTo>
                    <a:lnTo>
                      <a:pt x="431" y="40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8F09267-1C8C-4451-BDA6-A59B1F2BE12E}"/>
                </a:ext>
              </a:extLst>
            </p:cNvPr>
            <p:cNvGrpSpPr/>
            <p:nvPr/>
          </p:nvGrpSpPr>
          <p:grpSpPr>
            <a:xfrm>
              <a:off x="6612443" y="4432625"/>
              <a:ext cx="1518980" cy="276999"/>
              <a:chOff x="5601356" y="4241496"/>
              <a:chExt cx="1518980" cy="276999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D33CFB83-1C37-4183-9EE5-05B49AB5D42F}"/>
                  </a:ext>
                </a:extLst>
              </p:cNvPr>
              <p:cNvSpPr/>
              <p:nvPr/>
            </p:nvSpPr>
            <p:spPr>
              <a:xfrm>
                <a:off x="5811965" y="4241496"/>
                <a:ext cx="130837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d-ID" sz="12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ad minim veniam</a:t>
                </a:r>
              </a:p>
            </p:txBody>
          </p:sp>
          <p:sp>
            <p:nvSpPr>
              <p:cNvPr id="85" name="Freeform 118">
                <a:extLst>
                  <a:ext uri="{FF2B5EF4-FFF2-40B4-BE49-F238E27FC236}">
                    <a16:creationId xmlns:a16="http://schemas.microsoft.com/office/drawing/2014/main" id="{3341C233-E41D-43D9-B2CA-41E9F30DEB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1356" y="4297323"/>
                <a:ext cx="169121" cy="169119"/>
              </a:xfrm>
              <a:custGeom>
                <a:avLst/>
                <a:gdLst>
                  <a:gd name="T0" fmla="*/ 38763987 w 602"/>
                  <a:gd name="T1" fmla="*/ 78441997 h 602"/>
                  <a:gd name="T2" fmla="*/ 38763987 w 602"/>
                  <a:gd name="T3" fmla="*/ 78441997 h 602"/>
                  <a:gd name="T4" fmla="*/ 0 w 602"/>
                  <a:gd name="T5" fmla="*/ 38763987 h 602"/>
                  <a:gd name="T6" fmla="*/ 38763987 w 602"/>
                  <a:gd name="T7" fmla="*/ 0 h 602"/>
                  <a:gd name="T8" fmla="*/ 78441997 w 602"/>
                  <a:gd name="T9" fmla="*/ 38763987 h 602"/>
                  <a:gd name="T10" fmla="*/ 38763987 w 602"/>
                  <a:gd name="T11" fmla="*/ 78441997 h 602"/>
                  <a:gd name="T12" fmla="*/ 38763987 w 602"/>
                  <a:gd name="T13" fmla="*/ 7439717 h 602"/>
                  <a:gd name="T14" fmla="*/ 38763987 w 602"/>
                  <a:gd name="T15" fmla="*/ 7439717 h 602"/>
                  <a:gd name="T16" fmla="*/ 7439717 w 602"/>
                  <a:gd name="T17" fmla="*/ 38763987 h 602"/>
                  <a:gd name="T18" fmla="*/ 38763987 w 602"/>
                  <a:gd name="T19" fmla="*/ 71002280 h 602"/>
                  <a:gd name="T20" fmla="*/ 71002280 w 602"/>
                  <a:gd name="T21" fmla="*/ 38763987 h 602"/>
                  <a:gd name="T22" fmla="*/ 38763987 w 602"/>
                  <a:gd name="T23" fmla="*/ 7439717 h 602"/>
                  <a:gd name="T24" fmla="*/ 56253627 w 602"/>
                  <a:gd name="T25" fmla="*/ 31455051 h 602"/>
                  <a:gd name="T26" fmla="*/ 56253627 w 602"/>
                  <a:gd name="T27" fmla="*/ 31455051 h 602"/>
                  <a:gd name="T28" fmla="*/ 36937024 w 602"/>
                  <a:gd name="T29" fmla="*/ 51685677 h 602"/>
                  <a:gd name="T30" fmla="*/ 36937024 w 602"/>
                  <a:gd name="T31" fmla="*/ 51685677 h 602"/>
                  <a:gd name="T32" fmla="*/ 34196037 w 602"/>
                  <a:gd name="T33" fmla="*/ 52598978 h 602"/>
                  <a:gd name="T34" fmla="*/ 31324631 w 602"/>
                  <a:gd name="T35" fmla="*/ 51685677 h 602"/>
                  <a:gd name="T36" fmla="*/ 31324631 w 602"/>
                  <a:gd name="T37" fmla="*/ 51685677 h 602"/>
                  <a:gd name="T38" fmla="*/ 20361046 w 602"/>
                  <a:gd name="T39" fmla="*/ 40591311 h 602"/>
                  <a:gd name="T40" fmla="*/ 20361046 w 602"/>
                  <a:gd name="T41" fmla="*/ 40591311 h 602"/>
                  <a:gd name="T42" fmla="*/ 19447384 w 602"/>
                  <a:gd name="T43" fmla="*/ 37850325 h 602"/>
                  <a:gd name="T44" fmla="*/ 23102033 w 602"/>
                  <a:gd name="T45" fmla="*/ 34196037 h 602"/>
                  <a:gd name="T46" fmla="*/ 25842658 w 602"/>
                  <a:gd name="T47" fmla="*/ 35109700 h 602"/>
                  <a:gd name="T48" fmla="*/ 25842658 w 602"/>
                  <a:gd name="T49" fmla="*/ 35109700 h 602"/>
                  <a:gd name="T50" fmla="*/ 34196037 w 602"/>
                  <a:gd name="T51" fmla="*/ 43462718 h 602"/>
                  <a:gd name="T52" fmla="*/ 51685677 w 602"/>
                  <a:gd name="T53" fmla="*/ 26756320 h 602"/>
                  <a:gd name="T54" fmla="*/ 51685677 w 602"/>
                  <a:gd name="T55" fmla="*/ 26756320 h 602"/>
                  <a:gd name="T56" fmla="*/ 53512640 w 602"/>
                  <a:gd name="T57" fmla="*/ 25842658 h 602"/>
                  <a:gd name="T58" fmla="*/ 57167289 w 602"/>
                  <a:gd name="T59" fmla="*/ 29497307 h 602"/>
                  <a:gd name="T60" fmla="*/ 56253627 w 602"/>
                  <a:gd name="T61" fmla="*/ 31455051 h 602"/>
                  <a:gd name="T62" fmla="*/ 56253627 w 602"/>
                  <a:gd name="T63" fmla="*/ 25842658 h 602"/>
                  <a:gd name="T64" fmla="*/ 56253627 w 602"/>
                  <a:gd name="T65" fmla="*/ 25842658 h 602"/>
                  <a:gd name="T66" fmla="*/ 25842658 w 602"/>
                  <a:gd name="T67" fmla="*/ 56253627 h 602"/>
                  <a:gd name="T68" fmla="*/ 25842658 w 602"/>
                  <a:gd name="T69" fmla="*/ 56253627 h 602"/>
                  <a:gd name="T70" fmla="*/ 52598978 w 602"/>
                  <a:gd name="T71" fmla="*/ 56253627 h 602"/>
                  <a:gd name="T72" fmla="*/ 52598978 w 602"/>
                  <a:gd name="T73" fmla="*/ 56253627 h 602"/>
                  <a:gd name="T74" fmla="*/ 56253627 w 602"/>
                  <a:gd name="T75" fmla="*/ 52598978 h 602"/>
                  <a:gd name="T76" fmla="*/ 56253627 w 602"/>
                  <a:gd name="T77" fmla="*/ 52598978 h 60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02" h="602">
                    <a:moveTo>
                      <a:pt x="297" y="601"/>
                    </a:moveTo>
                    <a:lnTo>
                      <a:pt x="297" y="601"/>
                    </a:lnTo>
                    <a:cubicBezTo>
                      <a:pt x="135" y="601"/>
                      <a:pt x="0" y="467"/>
                      <a:pt x="0" y="297"/>
                    </a:cubicBezTo>
                    <a:cubicBezTo>
                      <a:pt x="0" y="135"/>
                      <a:pt x="135" y="0"/>
                      <a:pt x="297" y="0"/>
                    </a:cubicBezTo>
                    <a:cubicBezTo>
                      <a:pt x="467" y="0"/>
                      <a:pt x="601" y="135"/>
                      <a:pt x="601" y="297"/>
                    </a:cubicBezTo>
                    <a:cubicBezTo>
                      <a:pt x="601" y="467"/>
                      <a:pt x="467" y="601"/>
                      <a:pt x="297" y="601"/>
                    </a:cubicBezTo>
                    <a:close/>
                    <a:moveTo>
                      <a:pt x="297" y="57"/>
                    </a:moveTo>
                    <a:lnTo>
                      <a:pt x="297" y="57"/>
                    </a:lnTo>
                    <a:cubicBezTo>
                      <a:pt x="163" y="57"/>
                      <a:pt x="57" y="163"/>
                      <a:pt x="57" y="297"/>
                    </a:cubicBezTo>
                    <a:cubicBezTo>
                      <a:pt x="57" y="431"/>
                      <a:pt x="163" y="544"/>
                      <a:pt x="297" y="544"/>
                    </a:cubicBezTo>
                    <a:cubicBezTo>
                      <a:pt x="431" y="544"/>
                      <a:pt x="544" y="431"/>
                      <a:pt x="544" y="297"/>
                    </a:cubicBezTo>
                    <a:cubicBezTo>
                      <a:pt x="544" y="163"/>
                      <a:pt x="431" y="57"/>
                      <a:pt x="297" y="57"/>
                    </a:cubicBezTo>
                    <a:close/>
                    <a:moveTo>
                      <a:pt x="431" y="241"/>
                    </a:moveTo>
                    <a:lnTo>
                      <a:pt x="431" y="241"/>
                    </a:lnTo>
                    <a:cubicBezTo>
                      <a:pt x="283" y="396"/>
                      <a:pt x="283" y="396"/>
                      <a:pt x="283" y="396"/>
                    </a:cubicBezTo>
                    <a:cubicBezTo>
                      <a:pt x="276" y="403"/>
                      <a:pt x="269" y="403"/>
                      <a:pt x="262" y="403"/>
                    </a:cubicBezTo>
                    <a:cubicBezTo>
                      <a:pt x="255" y="403"/>
                      <a:pt x="248" y="403"/>
                      <a:pt x="240" y="396"/>
                    </a:cubicBezTo>
                    <a:cubicBezTo>
                      <a:pt x="156" y="311"/>
                      <a:pt x="156" y="311"/>
                      <a:pt x="156" y="311"/>
                    </a:cubicBezTo>
                    <a:cubicBezTo>
                      <a:pt x="149" y="304"/>
                      <a:pt x="149" y="297"/>
                      <a:pt x="149" y="290"/>
                    </a:cubicBezTo>
                    <a:cubicBezTo>
                      <a:pt x="149" y="276"/>
                      <a:pt x="163" y="262"/>
                      <a:pt x="177" y="262"/>
                    </a:cubicBezTo>
                    <a:cubicBezTo>
                      <a:pt x="184" y="262"/>
                      <a:pt x="191" y="262"/>
                      <a:pt x="198" y="269"/>
                    </a:cubicBezTo>
                    <a:cubicBezTo>
                      <a:pt x="262" y="333"/>
                      <a:pt x="262" y="333"/>
                      <a:pt x="262" y="333"/>
                    </a:cubicBezTo>
                    <a:cubicBezTo>
                      <a:pt x="396" y="205"/>
                      <a:pt x="396" y="205"/>
                      <a:pt x="396" y="205"/>
                    </a:cubicBezTo>
                    <a:cubicBezTo>
                      <a:pt x="396" y="198"/>
                      <a:pt x="403" y="198"/>
                      <a:pt x="410" y="198"/>
                    </a:cubicBezTo>
                    <a:cubicBezTo>
                      <a:pt x="431" y="198"/>
                      <a:pt x="438" y="205"/>
                      <a:pt x="438" y="226"/>
                    </a:cubicBezTo>
                    <a:cubicBezTo>
                      <a:pt x="438" y="234"/>
                      <a:pt x="438" y="241"/>
                      <a:pt x="431" y="241"/>
                    </a:cubicBezTo>
                    <a:close/>
                    <a:moveTo>
                      <a:pt x="431" y="198"/>
                    </a:moveTo>
                    <a:lnTo>
                      <a:pt x="431" y="198"/>
                    </a:lnTo>
                    <a:close/>
                    <a:moveTo>
                      <a:pt x="198" y="431"/>
                    </a:moveTo>
                    <a:lnTo>
                      <a:pt x="198" y="431"/>
                    </a:lnTo>
                    <a:close/>
                    <a:moveTo>
                      <a:pt x="403" y="431"/>
                    </a:moveTo>
                    <a:lnTo>
                      <a:pt x="403" y="431"/>
                    </a:lnTo>
                    <a:close/>
                    <a:moveTo>
                      <a:pt x="431" y="403"/>
                    </a:moveTo>
                    <a:lnTo>
                      <a:pt x="431" y="40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167E62D2-8C58-4174-9451-31892AB255DD}"/>
                </a:ext>
              </a:extLst>
            </p:cNvPr>
            <p:cNvGrpSpPr/>
            <p:nvPr/>
          </p:nvGrpSpPr>
          <p:grpSpPr>
            <a:xfrm>
              <a:off x="6612443" y="4770107"/>
              <a:ext cx="1518980" cy="276999"/>
              <a:chOff x="5601356" y="4241496"/>
              <a:chExt cx="1518980" cy="276999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E2007EDC-5CBA-4F85-AFCC-8DE774478009}"/>
                  </a:ext>
                </a:extLst>
              </p:cNvPr>
              <p:cNvSpPr/>
              <p:nvPr/>
            </p:nvSpPr>
            <p:spPr>
              <a:xfrm>
                <a:off x="5811965" y="4241496"/>
                <a:ext cx="130837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d-ID" sz="12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ad minim veniam</a:t>
                </a:r>
              </a:p>
            </p:txBody>
          </p:sp>
          <p:sp>
            <p:nvSpPr>
              <p:cNvPr id="88" name="Freeform 118">
                <a:extLst>
                  <a:ext uri="{FF2B5EF4-FFF2-40B4-BE49-F238E27FC236}">
                    <a16:creationId xmlns:a16="http://schemas.microsoft.com/office/drawing/2014/main" id="{89525CD1-4A2B-4F8E-8781-C8E72CD7AA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1356" y="4297323"/>
                <a:ext cx="169121" cy="169119"/>
              </a:xfrm>
              <a:custGeom>
                <a:avLst/>
                <a:gdLst>
                  <a:gd name="T0" fmla="*/ 38763987 w 602"/>
                  <a:gd name="T1" fmla="*/ 78441997 h 602"/>
                  <a:gd name="T2" fmla="*/ 38763987 w 602"/>
                  <a:gd name="T3" fmla="*/ 78441997 h 602"/>
                  <a:gd name="T4" fmla="*/ 0 w 602"/>
                  <a:gd name="T5" fmla="*/ 38763987 h 602"/>
                  <a:gd name="T6" fmla="*/ 38763987 w 602"/>
                  <a:gd name="T7" fmla="*/ 0 h 602"/>
                  <a:gd name="T8" fmla="*/ 78441997 w 602"/>
                  <a:gd name="T9" fmla="*/ 38763987 h 602"/>
                  <a:gd name="T10" fmla="*/ 38763987 w 602"/>
                  <a:gd name="T11" fmla="*/ 78441997 h 602"/>
                  <a:gd name="T12" fmla="*/ 38763987 w 602"/>
                  <a:gd name="T13" fmla="*/ 7439717 h 602"/>
                  <a:gd name="T14" fmla="*/ 38763987 w 602"/>
                  <a:gd name="T15" fmla="*/ 7439717 h 602"/>
                  <a:gd name="T16" fmla="*/ 7439717 w 602"/>
                  <a:gd name="T17" fmla="*/ 38763987 h 602"/>
                  <a:gd name="T18" fmla="*/ 38763987 w 602"/>
                  <a:gd name="T19" fmla="*/ 71002280 h 602"/>
                  <a:gd name="T20" fmla="*/ 71002280 w 602"/>
                  <a:gd name="T21" fmla="*/ 38763987 h 602"/>
                  <a:gd name="T22" fmla="*/ 38763987 w 602"/>
                  <a:gd name="T23" fmla="*/ 7439717 h 602"/>
                  <a:gd name="T24" fmla="*/ 56253627 w 602"/>
                  <a:gd name="T25" fmla="*/ 31455051 h 602"/>
                  <a:gd name="T26" fmla="*/ 56253627 w 602"/>
                  <a:gd name="T27" fmla="*/ 31455051 h 602"/>
                  <a:gd name="T28" fmla="*/ 36937024 w 602"/>
                  <a:gd name="T29" fmla="*/ 51685677 h 602"/>
                  <a:gd name="T30" fmla="*/ 36937024 w 602"/>
                  <a:gd name="T31" fmla="*/ 51685677 h 602"/>
                  <a:gd name="T32" fmla="*/ 34196037 w 602"/>
                  <a:gd name="T33" fmla="*/ 52598978 h 602"/>
                  <a:gd name="T34" fmla="*/ 31324631 w 602"/>
                  <a:gd name="T35" fmla="*/ 51685677 h 602"/>
                  <a:gd name="T36" fmla="*/ 31324631 w 602"/>
                  <a:gd name="T37" fmla="*/ 51685677 h 602"/>
                  <a:gd name="T38" fmla="*/ 20361046 w 602"/>
                  <a:gd name="T39" fmla="*/ 40591311 h 602"/>
                  <a:gd name="T40" fmla="*/ 20361046 w 602"/>
                  <a:gd name="T41" fmla="*/ 40591311 h 602"/>
                  <a:gd name="T42" fmla="*/ 19447384 w 602"/>
                  <a:gd name="T43" fmla="*/ 37850325 h 602"/>
                  <a:gd name="T44" fmla="*/ 23102033 w 602"/>
                  <a:gd name="T45" fmla="*/ 34196037 h 602"/>
                  <a:gd name="T46" fmla="*/ 25842658 w 602"/>
                  <a:gd name="T47" fmla="*/ 35109700 h 602"/>
                  <a:gd name="T48" fmla="*/ 25842658 w 602"/>
                  <a:gd name="T49" fmla="*/ 35109700 h 602"/>
                  <a:gd name="T50" fmla="*/ 34196037 w 602"/>
                  <a:gd name="T51" fmla="*/ 43462718 h 602"/>
                  <a:gd name="T52" fmla="*/ 51685677 w 602"/>
                  <a:gd name="T53" fmla="*/ 26756320 h 602"/>
                  <a:gd name="T54" fmla="*/ 51685677 w 602"/>
                  <a:gd name="T55" fmla="*/ 26756320 h 602"/>
                  <a:gd name="T56" fmla="*/ 53512640 w 602"/>
                  <a:gd name="T57" fmla="*/ 25842658 h 602"/>
                  <a:gd name="T58" fmla="*/ 57167289 w 602"/>
                  <a:gd name="T59" fmla="*/ 29497307 h 602"/>
                  <a:gd name="T60" fmla="*/ 56253627 w 602"/>
                  <a:gd name="T61" fmla="*/ 31455051 h 602"/>
                  <a:gd name="T62" fmla="*/ 56253627 w 602"/>
                  <a:gd name="T63" fmla="*/ 25842658 h 602"/>
                  <a:gd name="T64" fmla="*/ 56253627 w 602"/>
                  <a:gd name="T65" fmla="*/ 25842658 h 602"/>
                  <a:gd name="T66" fmla="*/ 25842658 w 602"/>
                  <a:gd name="T67" fmla="*/ 56253627 h 602"/>
                  <a:gd name="T68" fmla="*/ 25842658 w 602"/>
                  <a:gd name="T69" fmla="*/ 56253627 h 602"/>
                  <a:gd name="T70" fmla="*/ 52598978 w 602"/>
                  <a:gd name="T71" fmla="*/ 56253627 h 602"/>
                  <a:gd name="T72" fmla="*/ 52598978 w 602"/>
                  <a:gd name="T73" fmla="*/ 56253627 h 602"/>
                  <a:gd name="T74" fmla="*/ 56253627 w 602"/>
                  <a:gd name="T75" fmla="*/ 52598978 h 602"/>
                  <a:gd name="T76" fmla="*/ 56253627 w 602"/>
                  <a:gd name="T77" fmla="*/ 52598978 h 60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02" h="602">
                    <a:moveTo>
                      <a:pt x="297" y="601"/>
                    </a:moveTo>
                    <a:lnTo>
                      <a:pt x="297" y="601"/>
                    </a:lnTo>
                    <a:cubicBezTo>
                      <a:pt x="135" y="601"/>
                      <a:pt x="0" y="467"/>
                      <a:pt x="0" y="297"/>
                    </a:cubicBezTo>
                    <a:cubicBezTo>
                      <a:pt x="0" y="135"/>
                      <a:pt x="135" y="0"/>
                      <a:pt x="297" y="0"/>
                    </a:cubicBezTo>
                    <a:cubicBezTo>
                      <a:pt x="467" y="0"/>
                      <a:pt x="601" y="135"/>
                      <a:pt x="601" y="297"/>
                    </a:cubicBezTo>
                    <a:cubicBezTo>
                      <a:pt x="601" y="467"/>
                      <a:pt x="467" y="601"/>
                      <a:pt x="297" y="601"/>
                    </a:cubicBezTo>
                    <a:close/>
                    <a:moveTo>
                      <a:pt x="297" y="57"/>
                    </a:moveTo>
                    <a:lnTo>
                      <a:pt x="297" y="57"/>
                    </a:lnTo>
                    <a:cubicBezTo>
                      <a:pt x="163" y="57"/>
                      <a:pt x="57" y="163"/>
                      <a:pt x="57" y="297"/>
                    </a:cubicBezTo>
                    <a:cubicBezTo>
                      <a:pt x="57" y="431"/>
                      <a:pt x="163" y="544"/>
                      <a:pt x="297" y="544"/>
                    </a:cubicBezTo>
                    <a:cubicBezTo>
                      <a:pt x="431" y="544"/>
                      <a:pt x="544" y="431"/>
                      <a:pt x="544" y="297"/>
                    </a:cubicBezTo>
                    <a:cubicBezTo>
                      <a:pt x="544" y="163"/>
                      <a:pt x="431" y="57"/>
                      <a:pt x="297" y="57"/>
                    </a:cubicBezTo>
                    <a:close/>
                    <a:moveTo>
                      <a:pt x="431" y="241"/>
                    </a:moveTo>
                    <a:lnTo>
                      <a:pt x="431" y="241"/>
                    </a:lnTo>
                    <a:cubicBezTo>
                      <a:pt x="283" y="396"/>
                      <a:pt x="283" y="396"/>
                      <a:pt x="283" y="396"/>
                    </a:cubicBezTo>
                    <a:cubicBezTo>
                      <a:pt x="276" y="403"/>
                      <a:pt x="269" y="403"/>
                      <a:pt x="262" y="403"/>
                    </a:cubicBezTo>
                    <a:cubicBezTo>
                      <a:pt x="255" y="403"/>
                      <a:pt x="248" y="403"/>
                      <a:pt x="240" y="396"/>
                    </a:cubicBezTo>
                    <a:cubicBezTo>
                      <a:pt x="156" y="311"/>
                      <a:pt x="156" y="311"/>
                      <a:pt x="156" y="311"/>
                    </a:cubicBezTo>
                    <a:cubicBezTo>
                      <a:pt x="149" y="304"/>
                      <a:pt x="149" y="297"/>
                      <a:pt x="149" y="290"/>
                    </a:cubicBezTo>
                    <a:cubicBezTo>
                      <a:pt x="149" y="276"/>
                      <a:pt x="163" y="262"/>
                      <a:pt x="177" y="262"/>
                    </a:cubicBezTo>
                    <a:cubicBezTo>
                      <a:pt x="184" y="262"/>
                      <a:pt x="191" y="262"/>
                      <a:pt x="198" y="269"/>
                    </a:cubicBezTo>
                    <a:cubicBezTo>
                      <a:pt x="262" y="333"/>
                      <a:pt x="262" y="333"/>
                      <a:pt x="262" y="333"/>
                    </a:cubicBezTo>
                    <a:cubicBezTo>
                      <a:pt x="396" y="205"/>
                      <a:pt x="396" y="205"/>
                      <a:pt x="396" y="205"/>
                    </a:cubicBezTo>
                    <a:cubicBezTo>
                      <a:pt x="396" y="198"/>
                      <a:pt x="403" y="198"/>
                      <a:pt x="410" y="198"/>
                    </a:cubicBezTo>
                    <a:cubicBezTo>
                      <a:pt x="431" y="198"/>
                      <a:pt x="438" y="205"/>
                      <a:pt x="438" y="226"/>
                    </a:cubicBezTo>
                    <a:cubicBezTo>
                      <a:pt x="438" y="234"/>
                      <a:pt x="438" y="241"/>
                      <a:pt x="431" y="241"/>
                    </a:cubicBezTo>
                    <a:close/>
                    <a:moveTo>
                      <a:pt x="431" y="198"/>
                    </a:moveTo>
                    <a:lnTo>
                      <a:pt x="431" y="198"/>
                    </a:lnTo>
                    <a:close/>
                    <a:moveTo>
                      <a:pt x="198" y="431"/>
                    </a:moveTo>
                    <a:lnTo>
                      <a:pt x="198" y="431"/>
                    </a:lnTo>
                    <a:close/>
                    <a:moveTo>
                      <a:pt x="403" y="431"/>
                    </a:moveTo>
                    <a:lnTo>
                      <a:pt x="403" y="431"/>
                    </a:lnTo>
                    <a:close/>
                    <a:moveTo>
                      <a:pt x="431" y="403"/>
                    </a:moveTo>
                    <a:lnTo>
                      <a:pt x="431" y="40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B9D17A1-E327-45A3-B6D3-854B6CE305AB}"/>
                </a:ext>
              </a:extLst>
            </p:cNvPr>
            <p:cNvSpPr/>
            <p:nvPr/>
          </p:nvSpPr>
          <p:spPr>
            <a:xfrm>
              <a:off x="6457911" y="3122466"/>
              <a:ext cx="1834056" cy="9417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d-ID" sz="2400" dirty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 Light" panose="020B0502040204020203" pitchFamily="34" charset="0"/>
                </a:rPr>
                <a:t>$</a:t>
              </a: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 Light" panose="020B0502040204020203" pitchFamily="34" charset="0"/>
                </a:rPr>
                <a:t>19</a:t>
              </a:r>
              <a:r>
                <a:rPr lang="id-ID" sz="2400" dirty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 Light" panose="020B0502040204020203" pitchFamily="34" charset="0"/>
                </a:rPr>
                <a:t>,</a:t>
              </a:r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 Light" panose="020B0502040204020203" pitchFamily="34" charset="0"/>
                </a:rPr>
                <a:t>99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0619915-F034-4BA3-86FC-0C557BFB9215}"/>
              </a:ext>
            </a:extLst>
          </p:cNvPr>
          <p:cNvGrpSpPr/>
          <p:nvPr/>
        </p:nvGrpSpPr>
        <p:grpSpPr>
          <a:xfrm>
            <a:off x="8740432" y="2107875"/>
            <a:ext cx="2384768" cy="4149063"/>
            <a:chOff x="8740432" y="2107875"/>
            <a:chExt cx="2384768" cy="414906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1766E11-2430-417A-9EEC-209DBC4E8B45}"/>
                </a:ext>
              </a:extLst>
            </p:cNvPr>
            <p:cNvSpPr/>
            <p:nvPr/>
          </p:nvSpPr>
          <p:spPr>
            <a:xfrm>
              <a:off x="8740432" y="2107875"/>
              <a:ext cx="2384768" cy="4149063"/>
            </a:xfrm>
            <a:prstGeom prst="roundRect">
              <a:avLst>
                <a:gd name="adj" fmla="val 724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270000" dir="5400000" sx="70000" sy="70000" algn="t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F7E54BE-CF39-4209-9483-6A3D343F7037}"/>
                </a:ext>
              </a:extLst>
            </p:cNvPr>
            <p:cNvGrpSpPr/>
            <p:nvPr/>
          </p:nvGrpSpPr>
          <p:grpSpPr>
            <a:xfrm>
              <a:off x="8740432" y="2107875"/>
              <a:ext cx="2384768" cy="1070273"/>
              <a:chOff x="1193583" y="1803075"/>
              <a:chExt cx="2684733" cy="1070273"/>
            </a:xfrm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2700000" scaled="0"/>
            </a:gradFill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BAA1D6F2-85D0-4FFF-BF5B-07CB7B0FBE9C}"/>
                  </a:ext>
                </a:extLst>
              </p:cNvPr>
              <p:cNvSpPr/>
              <p:nvPr/>
            </p:nvSpPr>
            <p:spPr>
              <a:xfrm>
                <a:off x="1193583" y="1803075"/>
                <a:ext cx="2684733" cy="940125"/>
              </a:xfrm>
              <a:prstGeom prst="roundRect">
                <a:avLst>
                  <a:gd name="adj" fmla="val 724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60D41FF-5D39-4D3D-87FB-FE232A5B43E6}"/>
                  </a:ext>
                </a:extLst>
              </p:cNvPr>
              <p:cNvSpPr/>
              <p:nvPr/>
            </p:nvSpPr>
            <p:spPr>
              <a:xfrm>
                <a:off x="2383468" y="2520744"/>
                <a:ext cx="304964" cy="3526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CE61B9F-7134-4A86-8A60-499C48EED012}"/>
                </a:ext>
              </a:extLst>
            </p:cNvPr>
            <p:cNvSpPr/>
            <p:nvPr/>
          </p:nvSpPr>
          <p:spPr>
            <a:xfrm>
              <a:off x="8889889" y="2392558"/>
              <a:ext cx="2085855" cy="3506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" panose="020B0502040204020203" pitchFamily="34" charset="0"/>
                </a:rPr>
                <a:t>Premium</a:t>
              </a:r>
              <a:endParaRPr lang="en-US" sz="1400" dirty="0">
                <a:solidFill>
                  <a:schemeClr val="bg1"/>
                </a:solidFill>
                <a:latin typeface="Bebas Neue" panose="020B0606020202050201" pitchFamily="34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605C4772-9768-430A-9251-AF71D8A258E7}"/>
                </a:ext>
              </a:extLst>
            </p:cNvPr>
            <p:cNvGrpSpPr/>
            <p:nvPr/>
          </p:nvGrpSpPr>
          <p:grpSpPr>
            <a:xfrm>
              <a:off x="9180457" y="4095143"/>
              <a:ext cx="1241660" cy="276999"/>
              <a:chOff x="5601356" y="3899635"/>
              <a:chExt cx="1241660" cy="276999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3AA09E0-2EFC-4721-94D6-00C849514AA0}"/>
                  </a:ext>
                </a:extLst>
              </p:cNvPr>
              <p:cNvSpPr/>
              <p:nvPr/>
            </p:nvSpPr>
            <p:spPr>
              <a:xfrm>
                <a:off x="5811965" y="3899635"/>
                <a:ext cx="103105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d-ID" sz="12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Ut wisi enim </a:t>
                </a:r>
              </a:p>
            </p:txBody>
          </p:sp>
          <p:sp>
            <p:nvSpPr>
              <p:cNvPr id="103" name="Freeform 118">
                <a:extLst>
                  <a:ext uri="{FF2B5EF4-FFF2-40B4-BE49-F238E27FC236}">
                    <a16:creationId xmlns:a16="http://schemas.microsoft.com/office/drawing/2014/main" id="{27257EB9-4EAF-418D-9B4D-754D74558E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1356" y="3952875"/>
                <a:ext cx="169121" cy="169119"/>
              </a:xfrm>
              <a:custGeom>
                <a:avLst/>
                <a:gdLst>
                  <a:gd name="T0" fmla="*/ 38763987 w 602"/>
                  <a:gd name="T1" fmla="*/ 78441997 h 602"/>
                  <a:gd name="T2" fmla="*/ 38763987 w 602"/>
                  <a:gd name="T3" fmla="*/ 78441997 h 602"/>
                  <a:gd name="T4" fmla="*/ 0 w 602"/>
                  <a:gd name="T5" fmla="*/ 38763987 h 602"/>
                  <a:gd name="T6" fmla="*/ 38763987 w 602"/>
                  <a:gd name="T7" fmla="*/ 0 h 602"/>
                  <a:gd name="T8" fmla="*/ 78441997 w 602"/>
                  <a:gd name="T9" fmla="*/ 38763987 h 602"/>
                  <a:gd name="T10" fmla="*/ 38763987 w 602"/>
                  <a:gd name="T11" fmla="*/ 78441997 h 602"/>
                  <a:gd name="T12" fmla="*/ 38763987 w 602"/>
                  <a:gd name="T13" fmla="*/ 7439717 h 602"/>
                  <a:gd name="T14" fmla="*/ 38763987 w 602"/>
                  <a:gd name="T15" fmla="*/ 7439717 h 602"/>
                  <a:gd name="T16" fmla="*/ 7439717 w 602"/>
                  <a:gd name="T17" fmla="*/ 38763987 h 602"/>
                  <a:gd name="T18" fmla="*/ 38763987 w 602"/>
                  <a:gd name="T19" fmla="*/ 71002280 h 602"/>
                  <a:gd name="T20" fmla="*/ 71002280 w 602"/>
                  <a:gd name="T21" fmla="*/ 38763987 h 602"/>
                  <a:gd name="T22" fmla="*/ 38763987 w 602"/>
                  <a:gd name="T23" fmla="*/ 7439717 h 602"/>
                  <a:gd name="T24" fmla="*/ 56253627 w 602"/>
                  <a:gd name="T25" fmla="*/ 31455051 h 602"/>
                  <a:gd name="T26" fmla="*/ 56253627 w 602"/>
                  <a:gd name="T27" fmla="*/ 31455051 h 602"/>
                  <a:gd name="T28" fmla="*/ 36937024 w 602"/>
                  <a:gd name="T29" fmla="*/ 51685677 h 602"/>
                  <a:gd name="T30" fmla="*/ 36937024 w 602"/>
                  <a:gd name="T31" fmla="*/ 51685677 h 602"/>
                  <a:gd name="T32" fmla="*/ 34196037 w 602"/>
                  <a:gd name="T33" fmla="*/ 52598978 h 602"/>
                  <a:gd name="T34" fmla="*/ 31324631 w 602"/>
                  <a:gd name="T35" fmla="*/ 51685677 h 602"/>
                  <a:gd name="T36" fmla="*/ 31324631 w 602"/>
                  <a:gd name="T37" fmla="*/ 51685677 h 602"/>
                  <a:gd name="T38" fmla="*/ 20361046 w 602"/>
                  <a:gd name="T39" fmla="*/ 40591311 h 602"/>
                  <a:gd name="T40" fmla="*/ 20361046 w 602"/>
                  <a:gd name="T41" fmla="*/ 40591311 h 602"/>
                  <a:gd name="T42" fmla="*/ 19447384 w 602"/>
                  <a:gd name="T43" fmla="*/ 37850325 h 602"/>
                  <a:gd name="T44" fmla="*/ 23102033 w 602"/>
                  <a:gd name="T45" fmla="*/ 34196037 h 602"/>
                  <a:gd name="T46" fmla="*/ 25842658 w 602"/>
                  <a:gd name="T47" fmla="*/ 35109700 h 602"/>
                  <a:gd name="T48" fmla="*/ 25842658 w 602"/>
                  <a:gd name="T49" fmla="*/ 35109700 h 602"/>
                  <a:gd name="T50" fmla="*/ 34196037 w 602"/>
                  <a:gd name="T51" fmla="*/ 43462718 h 602"/>
                  <a:gd name="T52" fmla="*/ 51685677 w 602"/>
                  <a:gd name="T53" fmla="*/ 26756320 h 602"/>
                  <a:gd name="T54" fmla="*/ 51685677 w 602"/>
                  <a:gd name="T55" fmla="*/ 26756320 h 602"/>
                  <a:gd name="T56" fmla="*/ 53512640 w 602"/>
                  <a:gd name="T57" fmla="*/ 25842658 h 602"/>
                  <a:gd name="T58" fmla="*/ 57167289 w 602"/>
                  <a:gd name="T59" fmla="*/ 29497307 h 602"/>
                  <a:gd name="T60" fmla="*/ 56253627 w 602"/>
                  <a:gd name="T61" fmla="*/ 31455051 h 602"/>
                  <a:gd name="T62" fmla="*/ 56253627 w 602"/>
                  <a:gd name="T63" fmla="*/ 25842658 h 602"/>
                  <a:gd name="T64" fmla="*/ 56253627 w 602"/>
                  <a:gd name="T65" fmla="*/ 25842658 h 602"/>
                  <a:gd name="T66" fmla="*/ 25842658 w 602"/>
                  <a:gd name="T67" fmla="*/ 56253627 h 602"/>
                  <a:gd name="T68" fmla="*/ 25842658 w 602"/>
                  <a:gd name="T69" fmla="*/ 56253627 h 602"/>
                  <a:gd name="T70" fmla="*/ 52598978 w 602"/>
                  <a:gd name="T71" fmla="*/ 56253627 h 602"/>
                  <a:gd name="T72" fmla="*/ 52598978 w 602"/>
                  <a:gd name="T73" fmla="*/ 56253627 h 602"/>
                  <a:gd name="T74" fmla="*/ 56253627 w 602"/>
                  <a:gd name="T75" fmla="*/ 52598978 h 602"/>
                  <a:gd name="T76" fmla="*/ 56253627 w 602"/>
                  <a:gd name="T77" fmla="*/ 52598978 h 60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02" h="602">
                    <a:moveTo>
                      <a:pt x="297" y="601"/>
                    </a:moveTo>
                    <a:lnTo>
                      <a:pt x="297" y="601"/>
                    </a:lnTo>
                    <a:cubicBezTo>
                      <a:pt x="135" y="601"/>
                      <a:pt x="0" y="467"/>
                      <a:pt x="0" y="297"/>
                    </a:cubicBezTo>
                    <a:cubicBezTo>
                      <a:pt x="0" y="135"/>
                      <a:pt x="135" y="0"/>
                      <a:pt x="297" y="0"/>
                    </a:cubicBezTo>
                    <a:cubicBezTo>
                      <a:pt x="467" y="0"/>
                      <a:pt x="601" y="135"/>
                      <a:pt x="601" y="297"/>
                    </a:cubicBezTo>
                    <a:cubicBezTo>
                      <a:pt x="601" y="467"/>
                      <a:pt x="467" y="601"/>
                      <a:pt x="297" y="601"/>
                    </a:cubicBezTo>
                    <a:close/>
                    <a:moveTo>
                      <a:pt x="297" y="57"/>
                    </a:moveTo>
                    <a:lnTo>
                      <a:pt x="297" y="57"/>
                    </a:lnTo>
                    <a:cubicBezTo>
                      <a:pt x="163" y="57"/>
                      <a:pt x="57" y="163"/>
                      <a:pt x="57" y="297"/>
                    </a:cubicBezTo>
                    <a:cubicBezTo>
                      <a:pt x="57" y="431"/>
                      <a:pt x="163" y="544"/>
                      <a:pt x="297" y="544"/>
                    </a:cubicBezTo>
                    <a:cubicBezTo>
                      <a:pt x="431" y="544"/>
                      <a:pt x="544" y="431"/>
                      <a:pt x="544" y="297"/>
                    </a:cubicBezTo>
                    <a:cubicBezTo>
                      <a:pt x="544" y="163"/>
                      <a:pt x="431" y="57"/>
                      <a:pt x="297" y="57"/>
                    </a:cubicBezTo>
                    <a:close/>
                    <a:moveTo>
                      <a:pt x="431" y="241"/>
                    </a:moveTo>
                    <a:lnTo>
                      <a:pt x="431" y="241"/>
                    </a:lnTo>
                    <a:cubicBezTo>
                      <a:pt x="283" y="396"/>
                      <a:pt x="283" y="396"/>
                      <a:pt x="283" y="396"/>
                    </a:cubicBezTo>
                    <a:cubicBezTo>
                      <a:pt x="276" y="403"/>
                      <a:pt x="269" y="403"/>
                      <a:pt x="262" y="403"/>
                    </a:cubicBezTo>
                    <a:cubicBezTo>
                      <a:pt x="255" y="403"/>
                      <a:pt x="248" y="403"/>
                      <a:pt x="240" y="396"/>
                    </a:cubicBezTo>
                    <a:cubicBezTo>
                      <a:pt x="156" y="311"/>
                      <a:pt x="156" y="311"/>
                      <a:pt x="156" y="311"/>
                    </a:cubicBezTo>
                    <a:cubicBezTo>
                      <a:pt x="149" y="304"/>
                      <a:pt x="149" y="297"/>
                      <a:pt x="149" y="290"/>
                    </a:cubicBezTo>
                    <a:cubicBezTo>
                      <a:pt x="149" y="276"/>
                      <a:pt x="163" y="262"/>
                      <a:pt x="177" y="262"/>
                    </a:cubicBezTo>
                    <a:cubicBezTo>
                      <a:pt x="184" y="262"/>
                      <a:pt x="191" y="262"/>
                      <a:pt x="198" y="269"/>
                    </a:cubicBezTo>
                    <a:cubicBezTo>
                      <a:pt x="262" y="333"/>
                      <a:pt x="262" y="333"/>
                      <a:pt x="262" y="333"/>
                    </a:cubicBezTo>
                    <a:cubicBezTo>
                      <a:pt x="396" y="205"/>
                      <a:pt x="396" y="205"/>
                      <a:pt x="396" y="205"/>
                    </a:cubicBezTo>
                    <a:cubicBezTo>
                      <a:pt x="396" y="198"/>
                      <a:pt x="403" y="198"/>
                      <a:pt x="410" y="198"/>
                    </a:cubicBezTo>
                    <a:cubicBezTo>
                      <a:pt x="431" y="198"/>
                      <a:pt x="438" y="205"/>
                      <a:pt x="438" y="226"/>
                    </a:cubicBezTo>
                    <a:cubicBezTo>
                      <a:pt x="438" y="234"/>
                      <a:pt x="438" y="241"/>
                      <a:pt x="431" y="241"/>
                    </a:cubicBezTo>
                    <a:close/>
                    <a:moveTo>
                      <a:pt x="431" y="198"/>
                    </a:moveTo>
                    <a:lnTo>
                      <a:pt x="431" y="198"/>
                    </a:lnTo>
                    <a:close/>
                    <a:moveTo>
                      <a:pt x="198" y="431"/>
                    </a:moveTo>
                    <a:lnTo>
                      <a:pt x="198" y="431"/>
                    </a:lnTo>
                    <a:close/>
                    <a:moveTo>
                      <a:pt x="403" y="431"/>
                    </a:moveTo>
                    <a:lnTo>
                      <a:pt x="403" y="431"/>
                    </a:lnTo>
                    <a:close/>
                    <a:moveTo>
                      <a:pt x="431" y="403"/>
                    </a:moveTo>
                    <a:lnTo>
                      <a:pt x="431" y="40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96F7BADC-3995-40FD-A6F6-93C9F16D5087}"/>
                </a:ext>
              </a:extLst>
            </p:cNvPr>
            <p:cNvGrpSpPr/>
            <p:nvPr/>
          </p:nvGrpSpPr>
          <p:grpSpPr>
            <a:xfrm>
              <a:off x="9180457" y="4432625"/>
              <a:ext cx="1518980" cy="276999"/>
              <a:chOff x="5601356" y="4241496"/>
              <a:chExt cx="1518980" cy="276999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C5D8687D-F8C2-40CE-86CE-C4CF43E2AB11}"/>
                  </a:ext>
                </a:extLst>
              </p:cNvPr>
              <p:cNvSpPr/>
              <p:nvPr/>
            </p:nvSpPr>
            <p:spPr>
              <a:xfrm>
                <a:off x="5811965" y="4241496"/>
                <a:ext cx="130837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d-ID" sz="12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ad minim veniam</a:t>
                </a:r>
              </a:p>
            </p:txBody>
          </p:sp>
          <p:sp>
            <p:nvSpPr>
              <p:cNvPr id="106" name="Freeform 118">
                <a:extLst>
                  <a:ext uri="{FF2B5EF4-FFF2-40B4-BE49-F238E27FC236}">
                    <a16:creationId xmlns:a16="http://schemas.microsoft.com/office/drawing/2014/main" id="{9A52EEC8-561F-4062-87AD-09E7E23CCD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1356" y="4297323"/>
                <a:ext cx="169121" cy="169119"/>
              </a:xfrm>
              <a:custGeom>
                <a:avLst/>
                <a:gdLst>
                  <a:gd name="T0" fmla="*/ 38763987 w 602"/>
                  <a:gd name="T1" fmla="*/ 78441997 h 602"/>
                  <a:gd name="T2" fmla="*/ 38763987 w 602"/>
                  <a:gd name="T3" fmla="*/ 78441997 h 602"/>
                  <a:gd name="T4" fmla="*/ 0 w 602"/>
                  <a:gd name="T5" fmla="*/ 38763987 h 602"/>
                  <a:gd name="T6" fmla="*/ 38763987 w 602"/>
                  <a:gd name="T7" fmla="*/ 0 h 602"/>
                  <a:gd name="T8" fmla="*/ 78441997 w 602"/>
                  <a:gd name="T9" fmla="*/ 38763987 h 602"/>
                  <a:gd name="T10" fmla="*/ 38763987 w 602"/>
                  <a:gd name="T11" fmla="*/ 78441997 h 602"/>
                  <a:gd name="T12" fmla="*/ 38763987 w 602"/>
                  <a:gd name="T13" fmla="*/ 7439717 h 602"/>
                  <a:gd name="T14" fmla="*/ 38763987 w 602"/>
                  <a:gd name="T15" fmla="*/ 7439717 h 602"/>
                  <a:gd name="T16" fmla="*/ 7439717 w 602"/>
                  <a:gd name="T17" fmla="*/ 38763987 h 602"/>
                  <a:gd name="T18" fmla="*/ 38763987 w 602"/>
                  <a:gd name="T19" fmla="*/ 71002280 h 602"/>
                  <a:gd name="T20" fmla="*/ 71002280 w 602"/>
                  <a:gd name="T21" fmla="*/ 38763987 h 602"/>
                  <a:gd name="T22" fmla="*/ 38763987 w 602"/>
                  <a:gd name="T23" fmla="*/ 7439717 h 602"/>
                  <a:gd name="T24" fmla="*/ 56253627 w 602"/>
                  <a:gd name="T25" fmla="*/ 31455051 h 602"/>
                  <a:gd name="T26" fmla="*/ 56253627 w 602"/>
                  <a:gd name="T27" fmla="*/ 31455051 h 602"/>
                  <a:gd name="T28" fmla="*/ 36937024 w 602"/>
                  <a:gd name="T29" fmla="*/ 51685677 h 602"/>
                  <a:gd name="T30" fmla="*/ 36937024 w 602"/>
                  <a:gd name="T31" fmla="*/ 51685677 h 602"/>
                  <a:gd name="T32" fmla="*/ 34196037 w 602"/>
                  <a:gd name="T33" fmla="*/ 52598978 h 602"/>
                  <a:gd name="T34" fmla="*/ 31324631 w 602"/>
                  <a:gd name="T35" fmla="*/ 51685677 h 602"/>
                  <a:gd name="T36" fmla="*/ 31324631 w 602"/>
                  <a:gd name="T37" fmla="*/ 51685677 h 602"/>
                  <a:gd name="T38" fmla="*/ 20361046 w 602"/>
                  <a:gd name="T39" fmla="*/ 40591311 h 602"/>
                  <a:gd name="T40" fmla="*/ 20361046 w 602"/>
                  <a:gd name="T41" fmla="*/ 40591311 h 602"/>
                  <a:gd name="T42" fmla="*/ 19447384 w 602"/>
                  <a:gd name="T43" fmla="*/ 37850325 h 602"/>
                  <a:gd name="T44" fmla="*/ 23102033 w 602"/>
                  <a:gd name="T45" fmla="*/ 34196037 h 602"/>
                  <a:gd name="T46" fmla="*/ 25842658 w 602"/>
                  <a:gd name="T47" fmla="*/ 35109700 h 602"/>
                  <a:gd name="T48" fmla="*/ 25842658 w 602"/>
                  <a:gd name="T49" fmla="*/ 35109700 h 602"/>
                  <a:gd name="T50" fmla="*/ 34196037 w 602"/>
                  <a:gd name="T51" fmla="*/ 43462718 h 602"/>
                  <a:gd name="T52" fmla="*/ 51685677 w 602"/>
                  <a:gd name="T53" fmla="*/ 26756320 h 602"/>
                  <a:gd name="T54" fmla="*/ 51685677 w 602"/>
                  <a:gd name="T55" fmla="*/ 26756320 h 602"/>
                  <a:gd name="T56" fmla="*/ 53512640 w 602"/>
                  <a:gd name="T57" fmla="*/ 25842658 h 602"/>
                  <a:gd name="T58" fmla="*/ 57167289 w 602"/>
                  <a:gd name="T59" fmla="*/ 29497307 h 602"/>
                  <a:gd name="T60" fmla="*/ 56253627 w 602"/>
                  <a:gd name="T61" fmla="*/ 31455051 h 602"/>
                  <a:gd name="T62" fmla="*/ 56253627 w 602"/>
                  <a:gd name="T63" fmla="*/ 25842658 h 602"/>
                  <a:gd name="T64" fmla="*/ 56253627 w 602"/>
                  <a:gd name="T65" fmla="*/ 25842658 h 602"/>
                  <a:gd name="T66" fmla="*/ 25842658 w 602"/>
                  <a:gd name="T67" fmla="*/ 56253627 h 602"/>
                  <a:gd name="T68" fmla="*/ 25842658 w 602"/>
                  <a:gd name="T69" fmla="*/ 56253627 h 602"/>
                  <a:gd name="T70" fmla="*/ 52598978 w 602"/>
                  <a:gd name="T71" fmla="*/ 56253627 h 602"/>
                  <a:gd name="T72" fmla="*/ 52598978 w 602"/>
                  <a:gd name="T73" fmla="*/ 56253627 h 602"/>
                  <a:gd name="T74" fmla="*/ 56253627 w 602"/>
                  <a:gd name="T75" fmla="*/ 52598978 h 602"/>
                  <a:gd name="T76" fmla="*/ 56253627 w 602"/>
                  <a:gd name="T77" fmla="*/ 52598978 h 60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02" h="602">
                    <a:moveTo>
                      <a:pt x="297" y="601"/>
                    </a:moveTo>
                    <a:lnTo>
                      <a:pt x="297" y="601"/>
                    </a:lnTo>
                    <a:cubicBezTo>
                      <a:pt x="135" y="601"/>
                      <a:pt x="0" y="467"/>
                      <a:pt x="0" y="297"/>
                    </a:cubicBezTo>
                    <a:cubicBezTo>
                      <a:pt x="0" y="135"/>
                      <a:pt x="135" y="0"/>
                      <a:pt x="297" y="0"/>
                    </a:cubicBezTo>
                    <a:cubicBezTo>
                      <a:pt x="467" y="0"/>
                      <a:pt x="601" y="135"/>
                      <a:pt x="601" y="297"/>
                    </a:cubicBezTo>
                    <a:cubicBezTo>
                      <a:pt x="601" y="467"/>
                      <a:pt x="467" y="601"/>
                      <a:pt x="297" y="601"/>
                    </a:cubicBezTo>
                    <a:close/>
                    <a:moveTo>
                      <a:pt x="297" y="57"/>
                    </a:moveTo>
                    <a:lnTo>
                      <a:pt x="297" y="57"/>
                    </a:lnTo>
                    <a:cubicBezTo>
                      <a:pt x="163" y="57"/>
                      <a:pt x="57" y="163"/>
                      <a:pt x="57" y="297"/>
                    </a:cubicBezTo>
                    <a:cubicBezTo>
                      <a:pt x="57" y="431"/>
                      <a:pt x="163" y="544"/>
                      <a:pt x="297" y="544"/>
                    </a:cubicBezTo>
                    <a:cubicBezTo>
                      <a:pt x="431" y="544"/>
                      <a:pt x="544" y="431"/>
                      <a:pt x="544" y="297"/>
                    </a:cubicBezTo>
                    <a:cubicBezTo>
                      <a:pt x="544" y="163"/>
                      <a:pt x="431" y="57"/>
                      <a:pt x="297" y="57"/>
                    </a:cubicBezTo>
                    <a:close/>
                    <a:moveTo>
                      <a:pt x="431" y="241"/>
                    </a:moveTo>
                    <a:lnTo>
                      <a:pt x="431" y="241"/>
                    </a:lnTo>
                    <a:cubicBezTo>
                      <a:pt x="283" y="396"/>
                      <a:pt x="283" y="396"/>
                      <a:pt x="283" y="396"/>
                    </a:cubicBezTo>
                    <a:cubicBezTo>
                      <a:pt x="276" y="403"/>
                      <a:pt x="269" y="403"/>
                      <a:pt x="262" y="403"/>
                    </a:cubicBezTo>
                    <a:cubicBezTo>
                      <a:pt x="255" y="403"/>
                      <a:pt x="248" y="403"/>
                      <a:pt x="240" y="396"/>
                    </a:cubicBezTo>
                    <a:cubicBezTo>
                      <a:pt x="156" y="311"/>
                      <a:pt x="156" y="311"/>
                      <a:pt x="156" y="311"/>
                    </a:cubicBezTo>
                    <a:cubicBezTo>
                      <a:pt x="149" y="304"/>
                      <a:pt x="149" y="297"/>
                      <a:pt x="149" y="290"/>
                    </a:cubicBezTo>
                    <a:cubicBezTo>
                      <a:pt x="149" y="276"/>
                      <a:pt x="163" y="262"/>
                      <a:pt x="177" y="262"/>
                    </a:cubicBezTo>
                    <a:cubicBezTo>
                      <a:pt x="184" y="262"/>
                      <a:pt x="191" y="262"/>
                      <a:pt x="198" y="269"/>
                    </a:cubicBezTo>
                    <a:cubicBezTo>
                      <a:pt x="262" y="333"/>
                      <a:pt x="262" y="333"/>
                      <a:pt x="262" y="333"/>
                    </a:cubicBezTo>
                    <a:cubicBezTo>
                      <a:pt x="396" y="205"/>
                      <a:pt x="396" y="205"/>
                      <a:pt x="396" y="205"/>
                    </a:cubicBezTo>
                    <a:cubicBezTo>
                      <a:pt x="396" y="198"/>
                      <a:pt x="403" y="198"/>
                      <a:pt x="410" y="198"/>
                    </a:cubicBezTo>
                    <a:cubicBezTo>
                      <a:pt x="431" y="198"/>
                      <a:pt x="438" y="205"/>
                      <a:pt x="438" y="226"/>
                    </a:cubicBezTo>
                    <a:cubicBezTo>
                      <a:pt x="438" y="234"/>
                      <a:pt x="438" y="241"/>
                      <a:pt x="431" y="241"/>
                    </a:cubicBezTo>
                    <a:close/>
                    <a:moveTo>
                      <a:pt x="431" y="198"/>
                    </a:moveTo>
                    <a:lnTo>
                      <a:pt x="431" y="198"/>
                    </a:lnTo>
                    <a:close/>
                    <a:moveTo>
                      <a:pt x="198" y="431"/>
                    </a:moveTo>
                    <a:lnTo>
                      <a:pt x="198" y="431"/>
                    </a:lnTo>
                    <a:close/>
                    <a:moveTo>
                      <a:pt x="403" y="431"/>
                    </a:moveTo>
                    <a:lnTo>
                      <a:pt x="403" y="431"/>
                    </a:lnTo>
                    <a:close/>
                    <a:moveTo>
                      <a:pt x="431" y="403"/>
                    </a:moveTo>
                    <a:lnTo>
                      <a:pt x="431" y="40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BC068D7C-E4F8-43F8-949D-FC5E212CDD43}"/>
                </a:ext>
              </a:extLst>
            </p:cNvPr>
            <p:cNvGrpSpPr/>
            <p:nvPr/>
          </p:nvGrpSpPr>
          <p:grpSpPr>
            <a:xfrm>
              <a:off x="9180457" y="4770107"/>
              <a:ext cx="1518980" cy="276999"/>
              <a:chOff x="5601356" y="4241496"/>
              <a:chExt cx="1518980" cy="276999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65D0E6A6-9356-491D-BB53-52D977136E1D}"/>
                  </a:ext>
                </a:extLst>
              </p:cNvPr>
              <p:cNvSpPr/>
              <p:nvPr/>
            </p:nvSpPr>
            <p:spPr>
              <a:xfrm>
                <a:off x="5811965" y="4241496"/>
                <a:ext cx="130837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d-ID" sz="12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ad minim veniam</a:t>
                </a:r>
              </a:p>
            </p:txBody>
          </p:sp>
          <p:sp>
            <p:nvSpPr>
              <p:cNvPr id="109" name="Freeform 118">
                <a:extLst>
                  <a:ext uri="{FF2B5EF4-FFF2-40B4-BE49-F238E27FC236}">
                    <a16:creationId xmlns:a16="http://schemas.microsoft.com/office/drawing/2014/main" id="{F43E4262-B0FF-435E-A123-4ED721838B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1356" y="4297323"/>
                <a:ext cx="169121" cy="169119"/>
              </a:xfrm>
              <a:custGeom>
                <a:avLst/>
                <a:gdLst>
                  <a:gd name="T0" fmla="*/ 38763987 w 602"/>
                  <a:gd name="T1" fmla="*/ 78441997 h 602"/>
                  <a:gd name="T2" fmla="*/ 38763987 w 602"/>
                  <a:gd name="T3" fmla="*/ 78441997 h 602"/>
                  <a:gd name="T4" fmla="*/ 0 w 602"/>
                  <a:gd name="T5" fmla="*/ 38763987 h 602"/>
                  <a:gd name="T6" fmla="*/ 38763987 w 602"/>
                  <a:gd name="T7" fmla="*/ 0 h 602"/>
                  <a:gd name="T8" fmla="*/ 78441997 w 602"/>
                  <a:gd name="T9" fmla="*/ 38763987 h 602"/>
                  <a:gd name="T10" fmla="*/ 38763987 w 602"/>
                  <a:gd name="T11" fmla="*/ 78441997 h 602"/>
                  <a:gd name="T12" fmla="*/ 38763987 w 602"/>
                  <a:gd name="T13" fmla="*/ 7439717 h 602"/>
                  <a:gd name="T14" fmla="*/ 38763987 w 602"/>
                  <a:gd name="T15" fmla="*/ 7439717 h 602"/>
                  <a:gd name="T16" fmla="*/ 7439717 w 602"/>
                  <a:gd name="T17" fmla="*/ 38763987 h 602"/>
                  <a:gd name="T18" fmla="*/ 38763987 w 602"/>
                  <a:gd name="T19" fmla="*/ 71002280 h 602"/>
                  <a:gd name="T20" fmla="*/ 71002280 w 602"/>
                  <a:gd name="T21" fmla="*/ 38763987 h 602"/>
                  <a:gd name="T22" fmla="*/ 38763987 w 602"/>
                  <a:gd name="T23" fmla="*/ 7439717 h 602"/>
                  <a:gd name="T24" fmla="*/ 56253627 w 602"/>
                  <a:gd name="T25" fmla="*/ 31455051 h 602"/>
                  <a:gd name="T26" fmla="*/ 56253627 w 602"/>
                  <a:gd name="T27" fmla="*/ 31455051 h 602"/>
                  <a:gd name="T28" fmla="*/ 36937024 w 602"/>
                  <a:gd name="T29" fmla="*/ 51685677 h 602"/>
                  <a:gd name="T30" fmla="*/ 36937024 w 602"/>
                  <a:gd name="T31" fmla="*/ 51685677 h 602"/>
                  <a:gd name="T32" fmla="*/ 34196037 w 602"/>
                  <a:gd name="T33" fmla="*/ 52598978 h 602"/>
                  <a:gd name="T34" fmla="*/ 31324631 w 602"/>
                  <a:gd name="T35" fmla="*/ 51685677 h 602"/>
                  <a:gd name="T36" fmla="*/ 31324631 w 602"/>
                  <a:gd name="T37" fmla="*/ 51685677 h 602"/>
                  <a:gd name="T38" fmla="*/ 20361046 w 602"/>
                  <a:gd name="T39" fmla="*/ 40591311 h 602"/>
                  <a:gd name="T40" fmla="*/ 20361046 w 602"/>
                  <a:gd name="T41" fmla="*/ 40591311 h 602"/>
                  <a:gd name="T42" fmla="*/ 19447384 w 602"/>
                  <a:gd name="T43" fmla="*/ 37850325 h 602"/>
                  <a:gd name="T44" fmla="*/ 23102033 w 602"/>
                  <a:gd name="T45" fmla="*/ 34196037 h 602"/>
                  <a:gd name="T46" fmla="*/ 25842658 w 602"/>
                  <a:gd name="T47" fmla="*/ 35109700 h 602"/>
                  <a:gd name="T48" fmla="*/ 25842658 w 602"/>
                  <a:gd name="T49" fmla="*/ 35109700 h 602"/>
                  <a:gd name="T50" fmla="*/ 34196037 w 602"/>
                  <a:gd name="T51" fmla="*/ 43462718 h 602"/>
                  <a:gd name="T52" fmla="*/ 51685677 w 602"/>
                  <a:gd name="T53" fmla="*/ 26756320 h 602"/>
                  <a:gd name="T54" fmla="*/ 51685677 w 602"/>
                  <a:gd name="T55" fmla="*/ 26756320 h 602"/>
                  <a:gd name="T56" fmla="*/ 53512640 w 602"/>
                  <a:gd name="T57" fmla="*/ 25842658 h 602"/>
                  <a:gd name="T58" fmla="*/ 57167289 w 602"/>
                  <a:gd name="T59" fmla="*/ 29497307 h 602"/>
                  <a:gd name="T60" fmla="*/ 56253627 w 602"/>
                  <a:gd name="T61" fmla="*/ 31455051 h 602"/>
                  <a:gd name="T62" fmla="*/ 56253627 w 602"/>
                  <a:gd name="T63" fmla="*/ 25842658 h 602"/>
                  <a:gd name="T64" fmla="*/ 56253627 w 602"/>
                  <a:gd name="T65" fmla="*/ 25842658 h 602"/>
                  <a:gd name="T66" fmla="*/ 25842658 w 602"/>
                  <a:gd name="T67" fmla="*/ 56253627 h 602"/>
                  <a:gd name="T68" fmla="*/ 25842658 w 602"/>
                  <a:gd name="T69" fmla="*/ 56253627 h 602"/>
                  <a:gd name="T70" fmla="*/ 52598978 w 602"/>
                  <a:gd name="T71" fmla="*/ 56253627 h 602"/>
                  <a:gd name="T72" fmla="*/ 52598978 w 602"/>
                  <a:gd name="T73" fmla="*/ 56253627 h 602"/>
                  <a:gd name="T74" fmla="*/ 56253627 w 602"/>
                  <a:gd name="T75" fmla="*/ 52598978 h 602"/>
                  <a:gd name="T76" fmla="*/ 56253627 w 602"/>
                  <a:gd name="T77" fmla="*/ 52598978 h 60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02" h="602">
                    <a:moveTo>
                      <a:pt x="297" y="601"/>
                    </a:moveTo>
                    <a:lnTo>
                      <a:pt x="297" y="601"/>
                    </a:lnTo>
                    <a:cubicBezTo>
                      <a:pt x="135" y="601"/>
                      <a:pt x="0" y="467"/>
                      <a:pt x="0" y="297"/>
                    </a:cubicBezTo>
                    <a:cubicBezTo>
                      <a:pt x="0" y="135"/>
                      <a:pt x="135" y="0"/>
                      <a:pt x="297" y="0"/>
                    </a:cubicBezTo>
                    <a:cubicBezTo>
                      <a:pt x="467" y="0"/>
                      <a:pt x="601" y="135"/>
                      <a:pt x="601" y="297"/>
                    </a:cubicBezTo>
                    <a:cubicBezTo>
                      <a:pt x="601" y="467"/>
                      <a:pt x="467" y="601"/>
                      <a:pt x="297" y="601"/>
                    </a:cubicBezTo>
                    <a:close/>
                    <a:moveTo>
                      <a:pt x="297" y="57"/>
                    </a:moveTo>
                    <a:lnTo>
                      <a:pt x="297" y="57"/>
                    </a:lnTo>
                    <a:cubicBezTo>
                      <a:pt x="163" y="57"/>
                      <a:pt x="57" y="163"/>
                      <a:pt x="57" y="297"/>
                    </a:cubicBezTo>
                    <a:cubicBezTo>
                      <a:pt x="57" y="431"/>
                      <a:pt x="163" y="544"/>
                      <a:pt x="297" y="544"/>
                    </a:cubicBezTo>
                    <a:cubicBezTo>
                      <a:pt x="431" y="544"/>
                      <a:pt x="544" y="431"/>
                      <a:pt x="544" y="297"/>
                    </a:cubicBezTo>
                    <a:cubicBezTo>
                      <a:pt x="544" y="163"/>
                      <a:pt x="431" y="57"/>
                      <a:pt x="297" y="57"/>
                    </a:cubicBezTo>
                    <a:close/>
                    <a:moveTo>
                      <a:pt x="431" y="241"/>
                    </a:moveTo>
                    <a:lnTo>
                      <a:pt x="431" y="241"/>
                    </a:lnTo>
                    <a:cubicBezTo>
                      <a:pt x="283" y="396"/>
                      <a:pt x="283" y="396"/>
                      <a:pt x="283" y="396"/>
                    </a:cubicBezTo>
                    <a:cubicBezTo>
                      <a:pt x="276" y="403"/>
                      <a:pt x="269" y="403"/>
                      <a:pt x="262" y="403"/>
                    </a:cubicBezTo>
                    <a:cubicBezTo>
                      <a:pt x="255" y="403"/>
                      <a:pt x="248" y="403"/>
                      <a:pt x="240" y="396"/>
                    </a:cubicBezTo>
                    <a:cubicBezTo>
                      <a:pt x="156" y="311"/>
                      <a:pt x="156" y="311"/>
                      <a:pt x="156" y="311"/>
                    </a:cubicBezTo>
                    <a:cubicBezTo>
                      <a:pt x="149" y="304"/>
                      <a:pt x="149" y="297"/>
                      <a:pt x="149" y="290"/>
                    </a:cubicBezTo>
                    <a:cubicBezTo>
                      <a:pt x="149" y="276"/>
                      <a:pt x="163" y="262"/>
                      <a:pt x="177" y="262"/>
                    </a:cubicBezTo>
                    <a:cubicBezTo>
                      <a:pt x="184" y="262"/>
                      <a:pt x="191" y="262"/>
                      <a:pt x="198" y="269"/>
                    </a:cubicBezTo>
                    <a:cubicBezTo>
                      <a:pt x="262" y="333"/>
                      <a:pt x="262" y="333"/>
                      <a:pt x="262" y="333"/>
                    </a:cubicBezTo>
                    <a:cubicBezTo>
                      <a:pt x="396" y="205"/>
                      <a:pt x="396" y="205"/>
                      <a:pt x="396" y="205"/>
                    </a:cubicBezTo>
                    <a:cubicBezTo>
                      <a:pt x="396" y="198"/>
                      <a:pt x="403" y="198"/>
                      <a:pt x="410" y="198"/>
                    </a:cubicBezTo>
                    <a:cubicBezTo>
                      <a:pt x="431" y="198"/>
                      <a:pt x="438" y="205"/>
                      <a:pt x="438" y="226"/>
                    </a:cubicBezTo>
                    <a:cubicBezTo>
                      <a:pt x="438" y="234"/>
                      <a:pt x="438" y="241"/>
                      <a:pt x="431" y="241"/>
                    </a:cubicBezTo>
                    <a:close/>
                    <a:moveTo>
                      <a:pt x="431" y="198"/>
                    </a:moveTo>
                    <a:lnTo>
                      <a:pt x="431" y="198"/>
                    </a:lnTo>
                    <a:close/>
                    <a:moveTo>
                      <a:pt x="198" y="431"/>
                    </a:moveTo>
                    <a:lnTo>
                      <a:pt x="198" y="431"/>
                    </a:lnTo>
                    <a:close/>
                    <a:moveTo>
                      <a:pt x="403" y="431"/>
                    </a:moveTo>
                    <a:lnTo>
                      <a:pt x="403" y="431"/>
                    </a:lnTo>
                    <a:close/>
                    <a:moveTo>
                      <a:pt x="431" y="403"/>
                    </a:moveTo>
                    <a:lnTo>
                      <a:pt x="431" y="40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856F3821-6AAB-4864-B645-CA30F520A388}"/>
                </a:ext>
              </a:extLst>
            </p:cNvPr>
            <p:cNvSpPr/>
            <p:nvPr/>
          </p:nvSpPr>
          <p:spPr>
            <a:xfrm>
              <a:off x="9025925" y="3122466"/>
              <a:ext cx="1834056" cy="9417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d-ID" sz="2400" dirty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 Light" panose="020B0502040204020203" pitchFamily="34" charset="0"/>
                </a:rPr>
                <a:t>$</a:t>
              </a: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 Light" panose="020B0502040204020203" pitchFamily="34" charset="0"/>
                </a:rPr>
                <a:t>29</a:t>
              </a:r>
              <a:r>
                <a:rPr lang="id-ID" sz="2400" dirty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 Light" panose="020B0502040204020203" pitchFamily="34" charset="0"/>
                </a:rPr>
                <a:t>,</a:t>
              </a:r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 Light" panose="020B0502040204020203" pitchFamily="34" charset="0"/>
                </a:rPr>
                <a:t>99</a:t>
              </a: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8895C509-E4C5-4596-BD79-3B5801CB7563}"/>
                </a:ext>
              </a:extLst>
            </p:cNvPr>
            <p:cNvGrpSpPr/>
            <p:nvPr/>
          </p:nvGrpSpPr>
          <p:grpSpPr>
            <a:xfrm>
              <a:off x="9180457" y="5101291"/>
              <a:ext cx="1518980" cy="276999"/>
              <a:chOff x="5601356" y="4241496"/>
              <a:chExt cx="1518980" cy="27699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B304FAD8-2062-49F9-8FA6-CBE5B6300634}"/>
                  </a:ext>
                </a:extLst>
              </p:cNvPr>
              <p:cNvSpPr/>
              <p:nvPr/>
            </p:nvSpPr>
            <p:spPr>
              <a:xfrm>
                <a:off x="5811965" y="4241496"/>
                <a:ext cx="130837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d-ID" sz="12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ad minim veniam</a:t>
                </a:r>
              </a:p>
            </p:txBody>
          </p:sp>
          <p:sp>
            <p:nvSpPr>
              <p:cNvPr id="113" name="Freeform 118">
                <a:extLst>
                  <a:ext uri="{FF2B5EF4-FFF2-40B4-BE49-F238E27FC236}">
                    <a16:creationId xmlns:a16="http://schemas.microsoft.com/office/drawing/2014/main" id="{338AE224-F04E-4F77-8D31-FCEFB514DB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1356" y="4297323"/>
                <a:ext cx="169121" cy="169119"/>
              </a:xfrm>
              <a:custGeom>
                <a:avLst/>
                <a:gdLst>
                  <a:gd name="T0" fmla="*/ 38763987 w 602"/>
                  <a:gd name="T1" fmla="*/ 78441997 h 602"/>
                  <a:gd name="T2" fmla="*/ 38763987 w 602"/>
                  <a:gd name="T3" fmla="*/ 78441997 h 602"/>
                  <a:gd name="T4" fmla="*/ 0 w 602"/>
                  <a:gd name="T5" fmla="*/ 38763987 h 602"/>
                  <a:gd name="T6" fmla="*/ 38763987 w 602"/>
                  <a:gd name="T7" fmla="*/ 0 h 602"/>
                  <a:gd name="T8" fmla="*/ 78441997 w 602"/>
                  <a:gd name="T9" fmla="*/ 38763987 h 602"/>
                  <a:gd name="T10" fmla="*/ 38763987 w 602"/>
                  <a:gd name="T11" fmla="*/ 78441997 h 602"/>
                  <a:gd name="T12" fmla="*/ 38763987 w 602"/>
                  <a:gd name="T13" fmla="*/ 7439717 h 602"/>
                  <a:gd name="T14" fmla="*/ 38763987 w 602"/>
                  <a:gd name="T15" fmla="*/ 7439717 h 602"/>
                  <a:gd name="T16" fmla="*/ 7439717 w 602"/>
                  <a:gd name="T17" fmla="*/ 38763987 h 602"/>
                  <a:gd name="T18" fmla="*/ 38763987 w 602"/>
                  <a:gd name="T19" fmla="*/ 71002280 h 602"/>
                  <a:gd name="T20" fmla="*/ 71002280 w 602"/>
                  <a:gd name="T21" fmla="*/ 38763987 h 602"/>
                  <a:gd name="T22" fmla="*/ 38763987 w 602"/>
                  <a:gd name="T23" fmla="*/ 7439717 h 602"/>
                  <a:gd name="T24" fmla="*/ 56253627 w 602"/>
                  <a:gd name="T25" fmla="*/ 31455051 h 602"/>
                  <a:gd name="T26" fmla="*/ 56253627 w 602"/>
                  <a:gd name="T27" fmla="*/ 31455051 h 602"/>
                  <a:gd name="T28" fmla="*/ 36937024 w 602"/>
                  <a:gd name="T29" fmla="*/ 51685677 h 602"/>
                  <a:gd name="T30" fmla="*/ 36937024 w 602"/>
                  <a:gd name="T31" fmla="*/ 51685677 h 602"/>
                  <a:gd name="T32" fmla="*/ 34196037 w 602"/>
                  <a:gd name="T33" fmla="*/ 52598978 h 602"/>
                  <a:gd name="T34" fmla="*/ 31324631 w 602"/>
                  <a:gd name="T35" fmla="*/ 51685677 h 602"/>
                  <a:gd name="T36" fmla="*/ 31324631 w 602"/>
                  <a:gd name="T37" fmla="*/ 51685677 h 602"/>
                  <a:gd name="T38" fmla="*/ 20361046 w 602"/>
                  <a:gd name="T39" fmla="*/ 40591311 h 602"/>
                  <a:gd name="T40" fmla="*/ 20361046 w 602"/>
                  <a:gd name="T41" fmla="*/ 40591311 h 602"/>
                  <a:gd name="T42" fmla="*/ 19447384 w 602"/>
                  <a:gd name="T43" fmla="*/ 37850325 h 602"/>
                  <a:gd name="T44" fmla="*/ 23102033 w 602"/>
                  <a:gd name="T45" fmla="*/ 34196037 h 602"/>
                  <a:gd name="T46" fmla="*/ 25842658 w 602"/>
                  <a:gd name="T47" fmla="*/ 35109700 h 602"/>
                  <a:gd name="T48" fmla="*/ 25842658 w 602"/>
                  <a:gd name="T49" fmla="*/ 35109700 h 602"/>
                  <a:gd name="T50" fmla="*/ 34196037 w 602"/>
                  <a:gd name="T51" fmla="*/ 43462718 h 602"/>
                  <a:gd name="T52" fmla="*/ 51685677 w 602"/>
                  <a:gd name="T53" fmla="*/ 26756320 h 602"/>
                  <a:gd name="T54" fmla="*/ 51685677 w 602"/>
                  <a:gd name="T55" fmla="*/ 26756320 h 602"/>
                  <a:gd name="T56" fmla="*/ 53512640 w 602"/>
                  <a:gd name="T57" fmla="*/ 25842658 h 602"/>
                  <a:gd name="T58" fmla="*/ 57167289 w 602"/>
                  <a:gd name="T59" fmla="*/ 29497307 h 602"/>
                  <a:gd name="T60" fmla="*/ 56253627 w 602"/>
                  <a:gd name="T61" fmla="*/ 31455051 h 602"/>
                  <a:gd name="T62" fmla="*/ 56253627 w 602"/>
                  <a:gd name="T63" fmla="*/ 25842658 h 602"/>
                  <a:gd name="T64" fmla="*/ 56253627 w 602"/>
                  <a:gd name="T65" fmla="*/ 25842658 h 602"/>
                  <a:gd name="T66" fmla="*/ 25842658 w 602"/>
                  <a:gd name="T67" fmla="*/ 56253627 h 602"/>
                  <a:gd name="T68" fmla="*/ 25842658 w 602"/>
                  <a:gd name="T69" fmla="*/ 56253627 h 602"/>
                  <a:gd name="T70" fmla="*/ 52598978 w 602"/>
                  <a:gd name="T71" fmla="*/ 56253627 h 602"/>
                  <a:gd name="T72" fmla="*/ 52598978 w 602"/>
                  <a:gd name="T73" fmla="*/ 56253627 h 602"/>
                  <a:gd name="T74" fmla="*/ 56253627 w 602"/>
                  <a:gd name="T75" fmla="*/ 52598978 h 602"/>
                  <a:gd name="T76" fmla="*/ 56253627 w 602"/>
                  <a:gd name="T77" fmla="*/ 52598978 h 60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02" h="602">
                    <a:moveTo>
                      <a:pt x="297" y="601"/>
                    </a:moveTo>
                    <a:lnTo>
                      <a:pt x="297" y="601"/>
                    </a:lnTo>
                    <a:cubicBezTo>
                      <a:pt x="135" y="601"/>
                      <a:pt x="0" y="467"/>
                      <a:pt x="0" y="297"/>
                    </a:cubicBezTo>
                    <a:cubicBezTo>
                      <a:pt x="0" y="135"/>
                      <a:pt x="135" y="0"/>
                      <a:pt x="297" y="0"/>
                    </a:cubicBezTo>
                    <a:cubicBezTo>
                      <a:pt x="467" y="0"/>
                      <a:pt x="601" y="135"/>
                      <a:pt x="601" y="297"/>
                    </a:cubicBezTo>
                    <a:cubicBezTo>
                      <a:pt x="601" y="467"/>
                      <a:pt x="467" y="601"/>
                      <a:pt x="297" y="601"/>
                    </a:cubicBezTo>
                    <a:close/>
                    <a:moveTo>
                      <a:pt x="297" y="57"/>
                    </a:moveTo>
                    <a:lnTo>
                      <a:pt x="297" y="57"/>
                    </a:lnTo>
                    <a:cubicBezTo>
                      <a:pt x="163" y="57"/>
                      <a:pt x="57" y="163"/>
                      <a:pt x="57" y="297"/>
                    </a:cubicBezTo>
                    <a:cubicBezTo>
                      <a:pt x="57" y="431"/>
                      <a:pt x="163" y="544"/>
                      <a:pt x="297" y="544"/>
                    </a:cubicBezTo>
                    <a:cubicBezTo>
                      <a:pt x="431" y="544"/>
                      <a:pt x="544" y="431"/>
                      <a:pt x="544" y="297"/>
                    </a:cubicBezTo>
                    <a:cubicBezTo>
                      <a:pt x="544" y="163"/>
                      <a:pt x="431" y="57"/>
                      <a:pt x="297" y="57"/>
                    </a:cubicBezTo>
                    <a:close/>
                    <a:moveTo>
                      <a:pt x="431" y="241"/>
                    </a:moveTo>
                    <a:lnTo>
                      <a:pt x="431" y="241"/>
                    </a:lnTo>
                    <a:cubicBezTo>
                      <a:pt x="283" y="396"/>
                      <a:pt x="283" y="396"/>
                      <a:pt x="283" y="396"/>
                    </a:cubicBezTo>
                    <a:cubicBezTo>
                      <a:pt x="276" y="403"/>
                      <a:pt x="269" y="403"/>
                      <a:pt x="262" y="403"/>
                    </a:cubicBezTo>
                    <a:cubicBezTo>
                      <a:pt x="255" y="403"/>
                      <a:pt x="248" y="403"/>
                      <a:pt x="240" y="396"/>
                    </a:cubicBezTo>
                    <a:cubicBezTo>
                      <a:pt x="156" y="311"/>
                      <a:pt x="156" y="311"/>
                      <a:pt x="156" y="311"/>
                    </a:cubicBezTo>
                    <a:cubicBezTo>
                      <a:pt x="149" y="304"/>
                      <a:pt x="149" y="297"/>
                      <a:pt x="149" y="290"/>
                    </a:cubicBezTo>
                    <a:cubicBezTo>
                      <a:pt x="149" y="276"/>
                      <a:pt x="163" y="262"/>
                      <a:pt x="177" y="262"/>
                    </a:cubicBezTo>
                    <a:cubicBezTo>
                      <a:pt x="184" y="262"/>
                      <a:pt x="191" y="262"/>
                      <a:pt x="198" y="269"/>
                    </a:cubicBezTo>
                    <a:cubicBezTo>
                      <a:pt x="262" y="333"/>
                      <a:pt x="262" y="333"/>
                      <a:pt x="262" y="333"/>
                    </a:cubicBezTo>
                    <a:cubicBezTo>
                      <a:pt x="396" y="205"/>
                      <a:pt x="396" y="205"/>
                      <a:pt x="396" y="205"/>
                    </a:cubicBezTo>
                    <a:cubicBezTo>
                      <a:pt x="396" y="198"/>
                      <a:pt x="403" y="198"/>
                      <a:pt x="410" y="198"/>
                    </a:cubicBezTo>
                    <a:cubicBezTo>
                      <a:pt x="431" y="198"/>
                      <a:pt x="438" y="205"/>
                      <a:pt x="438" y="226"/>
                    </a:cubicBezTo>
                    <a:cubicBezTo>
                      <a:pt x="438" y="234"/>
                      <a:pt x="438" y="241"/>
                      <a:pt x="431" y="241"/>
                    </a:cubicBezTo>
                    <a:close/>
                    <a:moveTo>
                      <a:pt x="431" y="198"/>
                    </a:moveTo>
                    <a:lnTo>
                      <a:pt x="431" y="198"/>
                    </a:lnTo>
                    <a:close/>
                    <a:moveTo>
                      <a:pt x="198" y="431"/>
                    </a:moveTo>
                    <a:lnTo>
                      <a:pt x="198" y="431"/>
                    </a:lnTo>
                    <a:close/>
                    <a:moveTo>
                      <a:pt x="403" y="431"/>
                    </a:moveTo>
                    <a:lnTo>
                      <a:pt x="403" y="431"/>
                    </a:lnTo>
                    <a:close/>
                    <a:moveTo>
                      <a:pt x="431" y="403"/>
                    </a:moveTo>
                    <a:lnTo>
                      <a:pt x="431" y="40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9700B91-DB92-469F-93B0-88041E2832A4}"/>
              </a:ext>
            </a:extLst>
          </p:cNvPr>
          <p:cNvSpPr/>
          <p:nvPr/>
        </p:nvSpPr>
        <p:spPr>
          <a:xfrm>
            <a:off x="1557557" y="5602420"/>
            <a:ext cx="1403254" cy="3708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0" scaled="0"/>
          </a:gradFill>
          <a:ln>
            <a:noFill/>
          </a:ln>
          <a:effectLst>
            <a:outerShdw blurRad="215900" dist="190500" dir="5400000" sx="70000" sy="7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schemeClr val="bg1"/>
                </a:solidFill>
                <a:latin typeface="Segoe UI" panose="020B0502040204020203" pitchFamily="34" charset="0"/>
                <a:ea typeface="Liberation Sans" panose="020B0604020202020204" pitchFamily="34" charset="0"/>
                <a:cs typeface="Segoe UI" panose="020B0502040204020203" pitchFamily="34" charset="0"/>
              </a:rPr>
              <a:t>  GET STARTED</a:t>
            </a:r>
            <a:endParaRPr lang="id-ID" sz="1050" dirty="0">
              <a:solidFill>
                <a:schemeClr val="bg1"/>
              </a:solidFill>
              <a:latin typeface="Segoe UI" panose="020B0502040204020203" pitchFamily="34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B11A22D5-4E48-48AC-B84E-D41CAFA18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995" y="5743561"/>
            <a:ext cx="51183" cy="88587"/>
          </a:xfrm>
          <a:custGeom>
            <a:avLst/>
            <a:gdLst>
              <a:gd name="T0" fmla="*/ 917464 w 228"/>
              <a:gd name="T1" fmla="*/ 6378503 h 396"/>
              <a:gd name="T2" fmla="*/ 917464 w 228"/>
              <a:gd name="T3" fmla="*/ 6378503 h 396"/>
              <a:gd name="T4" fmla="*/ 20449952 w 228"/>
              <a:gd name="T5" fmla="*/ 25644259 h 396"/>
              <a:gd name="T6" fmla="*/ 917464 w 228"/>
              <a:gd name="T7" fmla="*/ 45951270 h 396"/>
              <a:gd name="T8" fmla="*/ 917464 w 228"/>
              <a:gd name="T9" fmla="*/ 45951270 h 396"/>
              <a:gd name="T10" fmla="*/ 0 w 228"/>
              <a:gd name="T11" fmla="*/ 47773648 h 396"/>
              <a:gd name="T12" fmla="*/ 3801645 w 228"/>
              <a:gd name="T13" fmla="*/ 51418403 h 396"/>
              <a:gd name="T14" fmla="*/ 6554398 w 228"/>
              <a:gd name="T15" fmla="*/ 50507395 h 396"/>
              <a:gd name="T16" fmla="*/ 6554398 w 228"/>
              <a:gd name="T17" fmla="*/ 50507395 h 396"/>
              <a:gd name="T18" fmla="*/ 28839639 w 228"/>
              <a:gd name="T19" fmla="*/ 28507892 h 396"/>
              <a:gd name="T20" fmla="*/ 28839639 w 228"/>
              <a:gd name="T21" fmla="*/ 28507892 h 396"/>
              <a:gd name="T22" fmla="*/ 29757103 w 228"/>
              <a:gd name="T23" fmla="*/ 25644259 h 396"/>
              <a:gd name="T24" fmla="*/ 29757103 w 228"/>
              <a:gd name="T25" fmla="*/ 25644259 h 396"/>
              <a:gd name="T26" fmla="*/ 29757103 w 228"/>
              <a:gd name="T27" fmla="*/ 25644259 h 396"/>
              <a:gd name="T28" fmla="*/ 28839639 w 228"/>
              <a:gd name="T29" fmla="*/ 22910511 h 396"/>
              <a:gd name="T30" fmla="*/ 28839639 w 228"/>
              <a:gd name="T31" fmla="*/ 22910511 h 396"/>
              <a:gd name="T32" fmla="*/ 6554398 w 228"/>
              <a:gd name="T33" fmla="*/ 911369 h 396"/>
              <a:gd name="T34" fmla="*/ 6554398 w 228"/>
              <a:gd name="T35" fmla="*/ 911369 h 396"/>
              <a:gd name="T36" fmla="*/ 3801645 w 228"/>
              <a:gd name="T37" fmla="*/ 0 h 396"/>
              <a:gd name="T38" fmla="*/ 0 w 228"/>
              <a:gd name="T39" fmla="*/ 3644756 h 396"/>
              <a:gd name="T40" fmla="*/ 917464 w 228"/>
              <a:gd name="T41" fmla="*/ 6378503 h 3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8" h="396">
                <a:moveTo>
                  <a:pt x="7" y="49"/>
                </a:moveTo>
                <a:lnTo>
                  <a:pt x="7" y="49"/>
                </a:lnTo>
                <a:cubicBezTo>
                  <a:pt x="156" y="197"/>
                  <a:pt x="156" y="197"/>
                  <a:pt x="156" y="197"/>
                </a:cubicBezTo>
                <a:cubicBezTo>
                  <a:pt x="7" y="353"/>
                  <a:pt x="7" y="353"/>
                  <a:pt x="7" y="353"/>
                </a:cubicBezTo>
                <a:cubicBezTo>
                  <a:pt x="0" y="353"/>
                  <a:pt x="0" y="360"/>
                  <a:pt x="0" y="367"/>
                </a:cubicBezTo>
                <a:cubicBezTo>
                  <a:pt x="0" y="388"/>
                  <a:pt x="15" y="395"/>
                  <a:pt x="29" y="395"/>
                </a:cubicBezTo>
                <a:cubicBezTo>
                  <a:pt x="36" y="395"/>
                  <a:pt x="43" y="395"/>
                  <a:pt x="50" y="388"/>
                </a:cubicBezTo>
                <a:cubicBezTo>
                  <a:pt x="220" y="219"/>
                  <a:pt x="220" y="219"/>
                  <a:pt x="220" y="219"/>
                </a:cubicBezTo>
                <a:cubicBezTo>
                  <a:pt x="227" y="212"/>
                  <a:pt x="227" y="205"/>
                  <a:pt x="227" y="197"/>
                </a:cubicBezTo>
                <a:cubicBezTo>
                  <a:pt x="227" y="190"/>
                  <a:pt x="227" y="183"/>
                  <a:pt x="220" y="176"/>
                </a:cubicBezTo>
                <a:cubicBezTo>
                  <a:pt x="50" y="7"/>
                  <a:pt x="50" y="7"/>
                  <a:pt x="50" y="7"/>
                </a:cubicBezTo>
                <a:cubicBezTo>
                  <a:pt x="43" y="7"/>
                  <a:pt x="36" y="0"/>
                  <a:pt x="29" y="0"/>
                </a:cubicBezTo>
                <a:cubicBezTo>
                  <a:pt x="15" y="0"/>
                  <a:pt x="0" y="14"/>
                  <a:pt x="0" y="28"/>
                </a:cubicBezTo>
                <a:cubicBezTo>
                  <a:pt x="0" y="42"/>
                  <a:pt x="7" y="49"/>
                  <a:pt x="7" y="49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BC73548-975B-4A91-8E97-3857D029F8D9}"/>
              </a:ext>
            </a:extLst>
          </p:cNvPr>
          <p:cNvSpPr/>
          <p:nvPr/>
        </p:nvSpPr>
        <p:spPr>
          <a:xfrm>
            <a:off x="4115433" y="5602420"/>
            <a:ext cx="1403254" cy="3708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0" scaled="0"/>
          </a:gradFill>
          <a:ln>
            <a:noFill/>
          </a:ln>
          <a:effectLst>
            <a:outerShdw blurRad="215900" dist="190500" dir="5400000" sx="70000" sy="7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schemeClr val="bg1"/>
                </a:solidFill>
                <a:latin typeface="Segoe UI" panose="020B0502040204020203" pitchFamily="34" charset="0"/>
                <a:ea typeface="Liberation Sans" panose="020B0604020202020204" pitchFamily="34" charset="0"/>
                <a:cs typeface="Segoe UI" panose="020B0502040204020203" pitchFamily="34" charset="0"/>
              </a:rPr>
              <a:t>  GET STARTED</a:t>
            </a:r>
            <a:endParaRPr lang="id-ID" sz="1050" dirty="0">
              <a:solidFill>
                <a:schemeClr val="bg1"/>
              </a:solidFill>
              <a:latin typeface="Segoe UI" panose="020B0502040204020203" pitchFamily="34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53" name="Freeform 5">
            <a:extLst>
              <a:ext uri="{FF2B5EF4-FFF2-40B4-BE49-F238E27FC236}">
                <a16:creationId xmlns:a16="http://schemas.microsoft.com/office/drawing/2014/main" id="{6AA6EFF7-D188-46AE-9BDC-6EDA075E9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6871" y="5743561"/>
            <a:ext cx="51183" cy="88587"/>
          </a:xfrm>
          <a:custGeom>
            <a:avLst/>
            <a:gdLst>
              <a:gd name="T0" fmla="*/ 917464 w 228"/>
              <a:gd name="T1" fmla="*/ 6378503 h 396"/>
              <a:gd name="T2" fmla="*/ 917464 w 228"/>
              <a:gd name="T3" fmla="*/ 6378503 h 396"/>
              <a:gd name="T4" fmla="*/ 20449952 w 228"/>
              <a:gd name="T5" fmla="*/ 25644259 h 396"/>
              <a:gd name="T6" fmla="*/ 917464 w 228"/>
              <a:gd name="T7" fmla="*/ 45951270 h 396"/>
              <a:gd name="T8" fmla="*/ 917464 w 228"/>
              <a:gd name="T9" fmla="*/ 45951270 h 396"/>
              <a:gd name="T10" fmla="*/ 0 w 228"/>
              <a:gd name="T11" fmla="*/ 47773648 h 396"/>
              <a:gd name="T12" fmla="*/ 3801645 w 228"/>
              <a:gd name="T13" fmla="*/ 51418403 h 396"/>
              <a:gd name="T14" fmla="*/ 6554398 w 228"/>
              <a:gd name="T15" fmla="*/ 50507395 h 396"/>
              <a:gd name="T16" fmla="*/ 6554398 w 228"/>
              <a:gd name="T17" fmla="*/ 50507395 h 396"/>
              <a:gd name="T18" fmla="*/ 28839639 w 228"/>
              <a:gd name="T19" fmla="*/ 28507892 h 396"/>
              <a:gd name="T20" fmla="*/ 28839639 w 228"/>
              <a:gd name="T21" fmla="*/ 28507892 h 396"/>
              <a:gd name="T22" fmla="*/ 29757103 w 228"/>
              <a:gd name="T23" fmla="*/ 25644259 h 396"/>
              <a:gd name="T24" fmla="*/ 29757103 w 228"/>
              <a:gd name="T25" fmla="*/ 25644259 h 396"/>
              <a:gd name="T26" fmla="*/ 29757103 w 228"/>
              <a:gd name="T27" fmla="*/ 25644259 h 396"/>
              <a:gd name="T28" fmla="*/ 28839639 w 228"/>
              <a:gd name="T29" fmla="*/ 22910511 h 396"/>
              <a:gd name="T30" fmla="*/ 28839639 w 228"/>
              <a:gd name="T31" fmla="*/ 22910511 h 396"/>
              <a:gd name="T32" fmla="*/ 6554398 w 228"/>
              <a:gd name="T33" fmla="*/ 911369 h 396"/>
              <a:gd name="T34" fmla="*/ 6554398 w 228"/>
              <a:gd name="T35" fmla="*/ 911369 h 396"/>
              <a:gd name="T36" fmla="*/ 3801645 w 228"/>
              <a:gd name="T37" fmla="*/ 0 h 396"/>
              <a:gd name="T38" fmla="*/ 0 w 228"/>
              <a:gd name="T39" fmla="*/ 3644756 h 396"/>
              <a:gd name="T40" fmla="*/ 917464 w 228"/>
              <a:gd name="T41" fmla="*/ 6378503 h 3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8" h="396">
                <a:moveTo>
                  <a:pt x="7" y="49"/>
                </a:moveTo>
                <a:lnTo>
                  <a:pt x="7" y="49"/>
                </a:lnTo>
                <a:cubicBezTo>
                  <a:pt x="156" y="197"/>
                  <a:pt x="156" y="197"/>
                  <a:pt x="156" y="197"/>
                </a:cubicBezTo>
                <a:cubicBezTo>
                  <a:pt x="7" y="353"/>
                  <a:pt x="7" y="353"/>
                  <a:pt x="7" y="353"/>
                </a:cubicBezTo>
                <a:cubicBezTo>
                  <a:pt x="0" y="353"/>
                  <a:pt x="0" y="360"/>
                  <a:pt x="0" y="367"/>
                </a:cubicBezTo>
                <a:cubicBezTo>
                  <a:pt x="0" y="388"/>
                  <a:pt x="15" y="395"/>
                  <a:pt x="29" y="395"/>
                </a:cubicBezTo>
                <a:cubicBezTo>
                  <a:pt x="36" y="395"/>
                  <a:pt x="43" y="395"/>
                  <a:pt x="50" y="388"/>
                </a:cubicBezTo>
                <a:cubicBezTo>
                  <a:pt x="220" y="219"/>
                  <a:pt x="220" y="219"/>
                  <a:pt x="220" y="219"/>
                </a:cubicBezTo>
                <a:cubicBezTo>
                  <a:pt x="227" y="212"/>
                  <a:pt x="227" y="205"/>
                  <a:pt x="227" y="197"/>
                </a:cubicBezTo>
                <a:cubicBezTo>
                  <a:pt x="227" y="190"/>
                  <a:pt x="227" y="183"/>
                  <a:pt x="220" y="176"/>
                </a:cubicBezTo>
                <a:cubicBezTo>
                  <a:pt x="50" y="7"/>
                  <a:pt x="50" y="7"/>
                  <a:pt x="50" y="7"/>
                </a:cubicBezTo>
                <a:cubicBezTo>
                  <a:pt x="43" y="7"/>
                  <a:pt x="36" y="0"/>
                  <a:pt x="29" y="0"/>
                </a:cubicBezTo>
                <a:cubicBezTo>
                  <a:pt x="15" y="0"/>
                  <a:pt x="0" y="14"/>
                  <a:pt x="0" y="28"/>
                </a:cubicBezTo>
                <a:cubicBezTo>
                  <a:pt x="0" y="42"/>
                  <a:pt x="7" y="49"/>
                  <a:pt x="7" y="49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DE5BC11-03BB-4344-95F9-635A2669FEF1}"/>
              </a:ext>
            </a:extLst>
          </p:cNvPr>
          <p:cNvSpPr/>
          <p:nvPr/>
        </p:nvSpPr>
        <p:spPr>
          <a:xfrm>
            <a:off x="6673312" y="5602420"/>
            <a:ext cx="1403254" cy="3708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0" scaled="0"/>
          </a:gradFill>
          <a:ln>
            <a:noFill/>
          </a:ln>
          <a:effectLst>
            <a:outerShdw blurRad="215900" dist="190500" dir="5400000" sx="70000" sy="7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schemeClr val="bg1"/>
                </a:solidFill>
                <a:latin typeface="Segoe UI" panose="020B0502040204020203" pitchFamily="34" charset="0"/>
                <a:ea typeface="Liberation Sans" panose="020B0604020202020204" pitchFamily="34" charset="0"/>
                <a:cs typeface="Segoe UI" panose="020B0502040204020203" pitchFamily="34" charset="0"/>
              </a:rPr>
              <a:t>  GET STARTED</a:t>
            </a:r>
            <a:endParaRPr lang="id-ID" sz="1050" dirty="0">
              <a:solidFill>
                <a:schemeClr val="bg1"/>
              </a:solidFill>
              <a:latin typeface="Segoe UI" panose="020B0502040204020203" pitchFamily="34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56" name="Freeform 5">
            <a:extLst>
              <a:ext uri="{FF2B5EF4-FFF2-40B4-BE49-F238E27FC236}">
                <a16:creationId xmlns:a16="http://schemas.microsoft.com/office/drawing/2014/main" id="{166C7A1E-10C1-4BEA-B2C2-814AA494A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4750" y="5743561"/>
            <a:ext cx="51183" cy="88587"/>
          </a:xfrm>
          <a:custGeom>
            <a:avLst/>
            <a:gdLst>
              <a:gd name="T0" fmla="*/ 917464 w 228"/>
              <a:gd name="T1" fmla="*/ 6378503 h 396"/>
              <a:gd name="T2" fmla="*/ 917464 w 228"/>
              <a:gd name="T3" fmla="*/ 6378503 h 396"/>
              <a:gd name="T4" fmla="*/ 20449952 w 228"/>
              <a:gd name="T5" fmla="*/ 25644259 h 396"/>
              <a:gd name="T6" fmla="*/ 917464 w 228"/>
              <a:gd name="T7" fmla="*/ 45951270 h 396"/>
              <a:gd name="T8" fmla="*/ 917464 w 228"/>
              <a:gd name="T9" fmla="*/ 45951270 h 396"/>
              <a:gd name="T10" fmla="*/ 0 w 228"/>
              <a:gd name="T11" fmla="*/ 47773648 h 396"/>
              <a:gd name="T12" fmla="*/ 3801645 w 228"/>
              <a:gd name="T13" fmla="*/ 51418403 h 396"/>
              <a:gd name="T14" fmla="*/ 6554398 w 228"/>
              <a:gd name="T15" fmla="*/ 50507395 h 396"/>
              <a:gd name="T16" fmla="*/ 6554398 w 228"/>
              <a:gd name="T17" fmla="*/ 50507395 h 396"/>
              <a:gd name="T18" fmla="*/ 28839639 w 228"/>
              <a:gd name="T19" fmla="*/ 28507892 h 396"/>
              <a:gd name="T20" fmla="*/ 28839639 w 228"/>
              <a:gd name="T21" fmla="*/ 28507892 h 396"/>
              <a:gd name="T22" fmla="*/ 29757103 w 228"/>
              <a:gd name="T23" fmla="*/ 25644259 h 396"/>
              <a:gd name="T24" fmla="*/ 29757103 w 228"/>
              <a:gd name="T25" fmla="*/ 25644259 h 396"/>
              <a:gd name="T26" fmla="*/ 29757103 w 228"/>
              <a:gd name="T27" fmla="*/ 25644259 h 396"/>
              <a:gd name="T28" fmla="*/ 28839639 w 228"/>
              <a:gd name="T29" fmla="*/ 22910511 h 396"/>
              <a:gd name="T30" fmla="*/ 28839639 w 228"/>
              <a:gd name="T31" fmla="*/ 22910511 h 396"/>
              <a:gd name="T32" fmla="*/ 6554398 w 228"/>
              <a:gd name="T33" fmla="*/ 911369 h 396"/>
              <a:gd name="T34" fmla="*/ 6554398 w 228"/>
              <a:gd name="T35" fmla="*/ 911369 h 396"/>
              <a:gd name="T36" fmla="*/ 3801645 w 228"/>
              <a:gd name="T37" fmla="*/ 0 h 396"/>
              <a:gd name="T38" fmla="*/ 0 w 228"/>
              <a:gd name="T39" fmla="*/ 3644756 h 396"/>
              <a:gd name="T40" fmla="*/ 917464 w 228"/>
              <a:gd name="T41" fmla="*/ 6378503 h 3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8" h="396">
                <a:moveTo>
                  <a:pt x="7" y="49"/>
                </a:moveTo>
                <a:lnTo>
                  <a:pt x="7" y="49"/>
                </a:lnTo>
                <a:cubicBezTo>
                  <a:pt x="156" y="197"/>
                  <a:pt x="156" y="197"/>
                  <a:pt x="156" y="197"/>
                </a:cubicBezTo>
                <a:cubicBezTo>
                  <a:pt x="7" y="353"/>
                  <a:pt x="7" y="353"/>
                  <a:pt x="7" y="353"/>
                </a:cubicBezTo>
                <a:cubicBezTo>
                  <a:pt x="0" y="353"/>
                  <a:pt x="0" y="360"/>
                  <a:pt x="0" y="367"/>
                </a:cubicBezTo>
                <a:cubicBezTo>
                  <a:pt x="0" y="388"/>
                  <a:pt x="15" y="395"/>
                  <a:pt x="29" y="395"/>
                </a:cubicBezTo>
                <a:cubicBezTo>
                  <a:pt x="36" y="395"/>
                  <a:pt x="43" y="395"/>
                  <a:pt x="50" y="388"/>
                </a:cubicBezTo>
                <a:cubicBezTo>
                  <a:pt x="220" y="219"/>
                  <a:pt x="220" y="219"/>
                  <a:pt x="220" y="219"/>
                </a:cubicBezTo>
                <a:cubicBezTo>
                  <a:pt x="227" y="212"/>
                  <a:pt x="227" y="205"/>
                  <a:pt x="227" y="197"/>
                </a:cubicBezTo>
                <a:cubicBezTo>
                  <a:pt x="227" y="190"/>
                  <a:pt x="227" y="183"/>
                  <a:pt x="220" y="176"/>
                </a:cubicBezTo>
                <a:cubicBezTo>
                  <a:pt x="50" y="7"/>
                  <a:pt x="50" y="7"/>
                  <a:pt x="50" y="7"/>
                </a:cubicBezTo>
                <a:cubicBezTo>
                  <a:pt x="43" y="7"/>
                  <a:pt x="36" y="0"/>
                  <a:pt x="29" y="0"/>
                </a:cubicBezTo>
                <a:cubicBezTo>
                  <a:pt x="15" y="0"/>
                  <a:pt x="0" y="14"/>
                  <a:pt x="0" y="28"/>
                </a:cubicBezTo>
                <a:cubicBezTo>
                  <a:pt x="0" y="42"/>
                  <a:pt x="7" y="49"/>
                  <a:pt x="7" y="49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A59CC6A-23CE-4086-B16D-B00F7B3474A7}"/>
              </a:ext>
            </a:extLst>
          </p:cNvPr>
          <p:cNvSpPr/>
          <p:nvPr/>
        </p:nvSpPr>
        <p:spPr>
          <a:xfrm>
            <a:off x="9231189" y="5602420"/>
            <a:ext cx="1403254" cy="3708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0" scaled="0"/>
          </a:gradFill>
          <a:ln>
            <a:noFill/>
          </a:ln>
          <a:effectLst>
            <a:outerShdw blurRad="215900" dist="190500" dir="5400000" sx="70000" sy="7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schemeClr val="bg1"/>
                </a:solidFill>
                <a:latin typeface="Segoe UI" panose="020B0502040204020203" pitchFamily="34" charset="0"/>
                <a:ea typeface="Liberation Sans" panose="020B0604020202020204" pitchFamily="34" charset="0"/>
                <a:cs typeface="Segoe UI" panose="020B0502040204020203" pitchFamily="34" charset="0"/>
              </a:rPr>
              <a:t>  GET STARTED</a:t>
            </a:r>
            <a:endParaRPr lang="id-ID" sz="1050" dirty="0">
              <a:solidFill>
                <a:schemeClr val="bg1"/>
              </a:solidFill>
              <a:latin typeface="Segoe UI" panose="020B0502040204020203" pitchFamily="34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59" name="Freeform 5">
            <a:extLst>
              <a:ext uri="{FF2B5EF4-FFF2-40B4-BE49-F238E27FC236}">
                <a16:creationId xmlns:a16="http://schemas.microsoft.com/office/drawing/2014/main" id="{3288C33D-F6EF-406B-AF88-82AC319C9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2627" y="5743561"/>
            <a:ext cx="51183" cy="88587"/>
          </a:xfrm>
          <a:custGeom>
            <a:avLst/>
            <a:gdLst>
              <a:gd name="T0" fmla="*/ 917464 w 228"/>
              <a:gd name="T1" fmla="*/ 6378503 h 396"/>
              <a:gd name="T2" fmla="*/ 917464 w 228"/>
              <a:gd name="T3" fmla="*/ 6378503 h 396"/>
              <a:gd name="T4" fmla="*/ 20449952 w 228"/>
              <a:gd name="T5" fmla="*/ 25644259 h 396"/>
              <a:gd name="T6" fmla="*/ 917464 w 228"/>
              <a:gd name="T7" fmla="*/ 45951270 h 396"/>
              <a:gd name="T8" fmla="*/ 917464 w 228"/>
              <a:gd name="T9" fmla="*/ 45951270 h 396"/>
              <a:gd name="T10" fmla="*/ 0 w 228"/>
              <a:gd name="T11" fmla="*/ 47773648 h 396"/>
              <a:gd name="T12" fmla="*/ 3801645 w 228"/>
              <a:gd name="T13" fmla="*/ 51418403 h 396"/>
              <a:gd name="T14" fmla="*/ 6554398 w 228"/>
              <a:gd name="T15" fmla="*/ 50507395 h 396"/>
              <a:gd name="T16" fmla="*/ 6554398 w 228"/>
              <a:gd name="T17" fmla="*/ 50507395 h 396"/>
              <a:gd name="T18" fmla="*/ 28839639 w 228"/>
              <a:gd name="T19" fmla="*/ 28507892 h 396"/>
              <a:gd name="T20" fmla="*/ 28839639 w 228"/>
              <a:gd name="T21" fmla="*/ 28507892 h 396"/>
              <a:gd name="T22" fmla="*/ 29757103 w 228"/>
              <a:gd name="T23" fmla="*/ 25644259 h 396"/>
              <a:gd name="T24" fmla="*/ 29757103 w 228"/>
              <a:gd name="T25" fmla="*/ 25644259 h 396"/>
              <a:gd name="T26" fmla="*/ 29757103 w 228"/>
              <a:gd name="T27" fmla="*/ 25644259 h 396"/>
              <a:gd name="T28" fmla="*/ 28839639 w 228"/>
              <a:gd name="T29" fmla="*/ 22910511 h 396"/>
              <a:gd name="T30" fmla="*/ 28839639 w 228"/>
              <a:gd name="T31" fmla="*/ 22910511 h 396"/>
              <a:gd name="T32" fmla="*/ 6554398 w 228"/>
              <a:gd name="T33" fmla="*/ 911369 h 396"/>
              <a:gd name="T34" fmla="*/ 6554398 w 228"/>
              <a:gd name="T35" fmla="*/ 911369 h 396"/>
              <a:gd name="T36" fmla="*/ 3801645 w 228"/>
              <a:gd name="T37" fmla="*/ 0 h 396"/>
              <a:gd name="T38" fmla="*/ 0 w 228"/>
              <a:gd name="T39" fmla="*/ 3644756 h 396"/>
              <a:gd name="T40" fmla="*/ 917464 w 228"/>
              <a:gd name="T41" fmla="*/ 6378503 h 3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8" h="396">
                <a:moveTo>
                  <a:pt x="7" y="49"/>
                </a:moveTo>
                <a:lnTo>
                  <a:pt x="7" y="49"/>
                </a:lnTo>
                <a:cubicBezTo>
                  <a:pt x="156" y="197"/>
                  <a:pt x="156" y="197"/>
                  <a:pt x="156" y="197"/>
                </a:cubicBezTo>
                <a:cubicBezTo>
                  <a:pt x="7" y="353"/>
                  <a:pt x="7" y="353"/>
                  <a:pt x="7" y="353"/>
                </a:cubicBezTo>
                <a:cubicBezTo>
                  <a:pt x="0" y="353"/>
                  <a:pt x="0" y="360"/>
                  <a:pt x="0" y="367"/>
                </a:cubicBezTo>
                <a:cubicBezTo>
                  <a:pt x="0" y="388"/>
                  <a:pt x="15" y="395"/>
                  <a:pt x="29" y="395"/>
                </a:cubicBezTo>
                <a:cubicBezTo>
                  <a:pt x="36" y="395"/>
                  <a:pt x="43" y="395"/>
                  <a:pt x="50" y="388"/>
                </a:cubicBezTo>
                <a:cubicBezTo>
                  <a:pt x="220" y="219"/>
                  <a:pt x="220" y="219"/>
                  <a:pt x="220" y="219"/>
                </a:cubicBezTo>
                <a:cubicBezTo>
                  <a:pt x="227" y="212"/>
                  <a:pt x="227" y="205"/>
                  <a:pt x="227" y="197"/>
                </a:cubicBezTo>
                <a:cubicBezTo>
                  <a:pt x="227" y="190"/>
                  <a:pt x="227" y="183"/>
                  <a:pt x="220" y="176"/>
                </a:cubicBezTo>
                <a:cubicBezTo>
                  <a:pt x="50" y="7"/>
                  <a:pt x="50" y="7"/>
                  <a:pt x="50" y="7"/>
                </a:cubicBezTo>
                <a:cubicBezTo>
                  <a:pt x="43" y="7"/>
                  <a:pt x="36" y="0"/>
                  <a:pt x="29" y="0"/>
                </a:cubicBezTo>
                <a:cubicBezTo>
                  <a:pt x="15" y="0"/>
                  <a:pt x="0" y="14"/>
                  <a:pt x="0" y="28"/>
                </a:cubicBezTo>
                <a:cubicBezTo>
                  <a:pt x="0" y="42"/>
                  <a:pt x="7" y="49"/>
                  <a:pt x="7" y="49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424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C56B3CD-4D44-461C-9FCC-3B382729D2D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60BCAC-6476-428B-98D3-BF33714109B2}"/>
              </a:ext>
            </a:extLst>
          </p:cNvPr>
          <p:cNvSpPr/>
          <p:nvPr/>
        </p:nvSpPr>
        <p:spPr>
          <a:xfrm>
            <a:off x="-1" y="0"/>
            <a:ext cx="6106045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E15F9E-FF7E-4D24-8C7D-80E655D33E16}"/>
              </a:ext>
            </a:extLst>
          </p:cNvPr>
          <p:cNvSpPr/>
          <p:nvPr/>
        </p:nvSpPr>
        <p:spPr>
          <a:xfrm>
            <a:off x="1044734" y="3684095"/>
            <a:ext cx="3691214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endParaRPr lang="id-ID" sz="1200" dirty="0">
              <a:solidFill>
                <a:schemeClr val="bg1">
                  <a:lumMod val="9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F77F8A-BAE6-45BF-B070-514C34BD9F2A}"/>
              </a:ext>
            </a:extLst>
          </p:cNvPr>
          <p:cNvSpPr/>
          <p:nvPr/>
        </p:nvSpPr>
        <p:spPr>
          <a:xfrm>
            <a:off x="1044733" y="2991839"/>
            <a:ext cx="3082767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cs typeface="Segoe UI" panose="020B0502040204020203" pitchFamily="34" charset="0"/>
              </a:rPr>
              <a:t>A wonderful serenity has taken possession of my entire soul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902400-F6E1-4692-82CF-BF623763AFF7}"/>
              </a:ext>
            </a:extLst>
          </p:cNvPr>
          <p:cNvSpPr txBox="1"/>
          <p:nvPr/>
        </p:nvSpPr>
        <p:spPr>
          <a:xfrm>
            <a:off x="1044734" y="1480802"/>
            <a:ext cx="3190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Liberation Sans" panose="020B0604020202020204" pitchFamily="34" charset="0"/>
              </a:rPr>
              <a:t>About Company Vision</a:t>
            </a:r>
            <a:endParaRPr lang="id-ID" sz="360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Liberation Sans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65288E-010C-44D5-9AA8-AD5247285703}"/>
              </a:ext>
            </a:extLst>
          </p:cNvPr>
          <p:cNvSpPr/>
          <p:nvPr/>
        </p:nvSpPr>
        <p:spPr>
          <a:xfrm>
            <a:off x="1168451" y="2764564"/>
            <a:ext cx="281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3E3AC6-9DF5-4123-B4CF-B272AB0D741C}"/>
              </a:ext>
            </a:extLst>
          </p:cNvPr>
          <p:cNvSpPr txBox="1"/>
          <p:nvPr/>
        </p:nvSpPr>
        <p:spPr>
          <a:xfrm>
            <a:off x="1044733" y="1271732"/>
            <a:ext cx="2229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bg1">
                    <a:lumMod val="8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t>EDIT TITLE HERE</a:t>
            </a:r>
            <a:endParaRPr lang="id-ID" sz="1200" spc="300" dirty="0">
              <a:solidFill>
                <a:schemeClr val="bg1">
                  <a:lumMod val="85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26ABDC4-93D8-419B-BF86-54DBDE702AE5}"/>
              </a:ext>
            </a:extLst>
          </p:cNvPr>
          <p:cNvSpPr/>
          <p:nvPr/>
        </p:nvSpPr>
        <p:spPr>
          <a:xfrm flipH="1">
            <a:off x="1140149" y="5215401"/>
            <a:ext cx="1403254" cy="37086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alpha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Segoe UI" panose="020B0502040204020203" pitchFamily="34" charset="0"/>
                <a:ea typeface="Liberation Sans" panose="020B0604020202020204" pitchFamily="34" charset="0"/>
                <a:cs typeface="Segoe UI" panose="020B0502040204020203" pitchFamily="34" charset="0"/>
              </a:rPr>
              <a:t>VIEW MORE</a:t>
            </a:r>
            <a:endParaRPr lang="id-ID" sz="1050" dirty="0">
              <a:solidFill>
                <a:schemeClr val="bg1"/>
              </a:solidFill>
              <a:latin typeface="Segoe UI" panose="020B0502040204020203" pitchFamily="34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218FA8BB-D1C6-484A-A8CF-4AE9E83C3D83}"/>
              </a:ext>
            </a:extLst>
          </p:cNvPr>
          <p:cNvSpPr/>
          <p:nvPr/>
        </p:nvSpPr>
        <p:spPr>
          <a:xfrm rot="5400000">
            <a:off x="7447158" y="641571"/>
            <a:ext cx="1806621" cy="5574862"/>
          </a:xfrm>
          <a:prstGeom prst="round2SameRect">
            <a:avLst>
              <a:gd name="adj1" fmla="val 3704"/>
              <a:gd name="adj2" fmla="val 3374"/>
            </a:avLst>
          </a:prstGeom>
          <a:solidFill>
            <a:schemeClr val="bg1"/>
          </a:solidFill>
          <a:ln>
            <a:noFill/>
          </a:ln>
          <a:effectLst>
            <a:outerShdw blurRad="1270000" dist="508000" dir="5400000" sx="90000" sy="9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2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7A1B833-8C18-4B5F-8EEE-0A88E2F4EB00}"/>
              </a:ext>
            </a:extLst>
          </p:cNvPr>
          <p:cNvGrpSpPr/>
          <p:nvPr/>
        </p:nvGrpSpPr>
        <p:grpSpPr>
          <a:xfrm>
            <a:off x="5859182" y="2705726"/>
            <a:ext cx="5031559" cy="1446550"/>
            <a:chOff x="6688727" y="1227101"/>
            <a:chExt cx="5031559" cy="144655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2C5CE98-46A5-46A0-8F00-424E754659D9}"/>
                </a:ext>
              </a:extLst>
            </p:cNvPr>
            <p:cNvGrpSpPr/>
            <p:nvPr/>
          </p:nvGrpSpPr>
          <p:grpSpPr>
            <a:xfrm>
              <a:off x="8047999" y="1353883"/>
              <a:ext cx="3672287" cy="1192986"/>
              <a:chOff x="7235199" y="1480665"/>
              <a:chExt cx="3672287" cy="119298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5F4999B-141C-43A1-A206-7E7B978BE253}"/>
                  </a:ext>
                </a:extLst>
              </p:cNvPr>
              <p:cNvSpPr/>
              <p:nvPr/>
            </p:nvSpPr>
            <p:spPr>
              <a:xfrm>
                <a:off x="7235199" y="1916521"/>
                <a:ext cx="3672287" cy="7571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 I enjoy with my whole heart.</a:t>
                </a:r>
                <a:endParaRPr lang="id-ID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DC1DCAA4-0760-4342-8AEA-2916CE134A16}"/>
                  </a:ext>
                </a:extLst>
              </p:cNvPr>
              <p:cNvSpPr/>
              <p:nvPr/>
            </p:nvSpPr>
            <p:spPr>
              <a:xfrm>
                <a:off x="7293172" y="1480665"/>
                <a:ext cx="838873" cy="340519"/>
              </a:xfrm>
              <a:prstGeom prst="round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+mj-lt"/>
                    <a:ea typeface="Roboto Condensed" panose="02000000000000000000" pitchFamily="2" charset="0"/>
                    <a:cs typeface="Segoe UI" panose="020B0502040204020203" pitchFamily="34" charset="0"/>
                  </a:rPr>
                  <a:t>VISION TWO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E5FD701-B7B2-432E-A8DC-57F4565DC35B}"/>
                </a:ext>
              </a:extLst>
            </p:cNvPr>
            <p:cNvSpPr txBox="1"/>
            <p:nvPr/>
          </p:nvSpPr>
          <p:spPr>
            <a:xfrm>
              <a:off x="6688727" y="1227101"/>
              <a:ext cx="196632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chemeClr val="bg1">
                      <a:lumMod val="95000"/>
                      <a:alpha val="85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 Light" panose="020B0502040204020203" pitchFamily="34" charset="0"/>
                </a:rPr>
                <a:t>02</a:t>
              </a:r>
              <a:endParaRPr lang="id-ID" sz="8800" b="1" dirty="0">
                <a:solidFill>
                  <a:schemeClr val="bg1">
                    <a:lumMod val="95000"/>
                    <a:alpha val="85000"/>
                  </a:schemeClr>
                </a:solidFill>
                <a:latin typeface="Bebas Neue" panose="020B0606020202050201" pitchFamily="34" charset="0"/>
                <a:ea typeface="Roboto Condensed" panose="02000000000000000000" pitchFamily="2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2A9091C-F693-4309-8733-2DE5CD67CDFA}"/>
              </a:ext>
            </a:extLst>
          </p:cNvPr>
          <p:cNvGrpSpPr/>
          <p:nvPr/>
        </p:nvGrpSpPr>
        <p:grpSpPr>
          <a:xfrm>
            <a:off x="7957471" y="763295"/>
            <a:ext cx="3672287" cy="1192986"/>
            <a:chOff x="7186212" y="1480665"/>
            <a:chExt cx="3672287" cy="11929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7C3479F-0F0A-4D30-9F31-276EA195E207}"/>
                </a:ext>
              </a:extLst>
            </p:cNvPr>
            <p:cNvSpPr/>
            <p:nvPr/>
          </p:nvSpPr>
          <p:spPr>
            <a:xfrm>
              <a:off x="7186212" y="1916521"/>
              <a:ext cx="3672287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</a:t>
              </a:r>
              <a:endParaRPr lang="id-ID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6A641A5-30BE-41BF-A5E1-8E546E13A9E2}"/>
                </a:ext>
              </a:extLst>
            </p:cNvPr>
            <p:cNvSpPr/>
            <p:nvPr/>
          </p:nvSpPr>
          <p:spPr>
            <a:xfrm>
              <a:off x="7186212" y="1480665"/>
              <a:ext cx="1632394" cy="340519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spc="12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VISION ONE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22A98D6-9C1D-4FB8-BF1D-F7278AEE1DBD}"/>
              </a:ext>
            </a:extLst>
          </p:cNvPr>
          <p:cNvSpPr txBox="1"/>
          <p:nvPr/>
        </p:nvSpPr>
        <p:spPr>
          <a:xfrm>
            <a:off x="6647186" y="636513"/>
            <a:ext cx="19663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>
                    <a:lumMod val="95000"/>
                    <a:alpha val="85000"/>
                  </a:schemeClr>
                </a:solidFill>
                <a:latin typeface="Bebas Neue" panose="020B0606020202050201" pitchFamily="34" charset="0"/>
                <a:ea typeface="Roboto Condensed" panose="02000000000000000000" pitchFamily="2" charset="0"/>
                <a:cs typeface="Segoe UI Light" panose="020B0502040204020203" pitchFamily="34" charset="0"/>
              </a:rPr>
              <a:t>01</a:t>
            </a:r>
            <a:endParaRPr lang="id-ID" sz="8800" b="1" dirty="0">
              <a:solidFill>
                <a:schemeClr val="bg1">
                  <a:lumMod val="95000"/>
                  <a:alpha val="85000"/>
                </a:schemeClr>
              </a:solidFill>
              <a:latin typeface="Bebas Neue" panose="020B0606020202050201" pitchFamily="34" charset="0"/>
              <a:ea typeface="Roboto Condensed" panose="02000000000000000000" pitchFamily="2" charset="0"/>
              <a:cs typeface="Segoe UI Light" panose="020B0502040204020203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5C75F54-91D4-48CB-A1E6-890C107AF4BA}"/>
              </a:ext>
            </a:extLst>
          </p:cNvPr>
          <p:cNvGrpSpPr/>
          <p:nvPr/>
        </p:nvGrpSpPr>
        <p:grpSpPr>
          <a:xfrm>
            <a:off x="7957471" y="4901720"/>
            <a:ext cx="3672287" cy="1192986"/>
            <a:chOff x="7186212" y="1480665"/>
            <a:chExt cx="3672287" cy="119298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E438C10-A7B7-4F44-BDF4-EB3346AE9DA7}"/>
                </a:ext>
              </a:extLst>
            </p:cNvPr>
            <p:cNvSpPr/>
            <p:nvPr/>
          </p:nvSpPr>
          <p:spPr>
            <a:xfrm>
              <a:off x="7186212" y="1916521"/>
              <a:ext cx="3672287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</a:t>
              </a:r>
              <a:endParaRPr lang="id-ID" sz="12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DFBD2267-7CB9-457C-AF7C-6429FDA025A9}"/>
                </a:ext>
              </a:extLst>
            </p:cNvPr>
            <p:cNvSpPr/>
            <p:nvPr/>
          </p:nvSpPr>
          <p:spPr>
            <a:xfrm>
              <a:off x="7186212" y="1480665"/>
              <a:ext cx="1632394" cy="340519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VISION THREE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1A17FBF-708B-461F-8E94-9169BA86CEB2}"/>
              </a:ext>
            </a:extLst>
          </p:cNvPr>
          <p:cNvSpPr txBox="1"/>
          <p:nvPr/>
        </p:nvSpPr>
        <p:spPr>
          <a:xfrm>
            <a:off x="6647186" y="4774938"/>
            <a:ext cx="19663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>
                    <a:lumMod val="95000"/>
                    <a:alpha val="85000"/>
                  </a:schemeClr>
                </a:solidFill>
                <a:latin typeface="Bebas Neue" panose="020B0606020202050201" pitchFamily="34" charset="0"/>
                <a:ea typeface="Roboto Condensed" panose="02000000000000000000" pitchFamily="2" charset="0"/>
                <a:cs typeface="Segoe UI Light" panose="020B0502040204020203" pitchFamily="34" charset="0"/>
              </a:rPr>
              <a:t>03</a:t>
            </a:r>
            <a:endParaRPr lang="id-ID" sz="8800" b="1" dirty="0">
              <a:solidFill>
                <a:schemeClr val="bg1">
                  <a:lumMod val="95000"/>
                  <a:alpha val="85000"/>
                </a:schemeClr>
              </a:solidFill>
              <a:latin typeface="Bebas Neue" panose="020B0606020202050201" pitchFamily="34" charset="0"/>
              <a:ea typeface="Roboto Condensed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05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AAE56AD9-B84C-4450-B780-039A9F38EA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>
          <a:xfrm>
            <a:off x="6096000" y="0"/>
            <a:ext cx="6096000" cy="6858000"/>
          </a:xfr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B4AC7F3-1ABF-45A8-AE76-8E113F90F33C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EA5F2F8-E0B5-484A-A5FA-CDFF019025D8}"/>
              </a:ext>
            </a:extLst>
          </p:cNvPr>
          <p:cNvSpPr/>
          <p:nvPr/>
        </p:nvSpPr>
        <p:spPr>
          <a:xfrm>
            <a:off x="7559834" y="3684095"/>
            <a:ext cx="3691214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endParaRPr lang="id-ID" sz="1200" dirty="0">
              <a:solidFill>
                <a:schemeClr val="bg1">
                  <a:lumMod val="9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13EDC58-ECC4-4AFC-A715-21575922FFD0}"/>
              </a:ext>
            </a:extLst>
          </p:cNvPr>
          <p:cNvSpPr/>
          <p:nvPr/>
        </p:nvSpPr>
        <p:spPr>
          <a:xfrm>
            <a:off x="7559833" y="2991839"/>
            <a:ext cx="3082767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cs typeface="Segoe UI" panose="020B0502040204020203" pitchFamily="34" charset="0"/>
              </a:rPr>
              <a:t>A wonderful serenity has taken possession of my entire soul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C6A686-68E1-48A1-81B9-EB9712D62BC5}"/>
              </a:ext>
            </a:extLst>
          </p:cNvPr>
          <p:cNvSpPr txBox="1"/>
          <p:nvPr/>
        </p:nvSpPr>
        <p:spPr>
          <a:xfrm>
            <a:off x="7559834" y="1480802"/>
            <a:ext cx="3190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Liberation Sans" panose="020B0604020202020204" pitchFamily="34" charset="0"/>
              </a:rPr>
              <a:t>About Company Vision</a:t>
            </a:r>
            <a:endParaRPr lang="id-ID" sz="360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Liberation Sans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A304B1B-B448-4A28-B411-4D51BAD5BE9D}"/>
              </a:ext>
            </a:extLst>
          </p:cNvPr>
          <p:cNvSpPr txBox="1"/>
          <p:nvPr/>
        </p:nvSpPr>
        <p:spPr>
          <a:xfrm>
            <a:off x="7559833" y="1271732"/>
            <a:ext cx="2229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bg1">
                    <a:lumMod val="8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t>EDIT TITLE HERE</a:t>
            </a:r>
            <a:endParaRPr lang="id-ID" sz="1200" spc="300" dirty="0">
              <a:solidFill>
                <a:schemeClr val="bg1">
                  <a:lumMod val="85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572E80A-E564-41AC-A2CF-75FA66249F0C}"/>
              </a:ext>
            </a:extLst>
          </p:cNvPr>
          <p:cNvSpPr/>
          <p:nvPr/>
        </p:nvSpPr>
        <p:spPr>
          <a:xfrm flipH="1">
            <a:off x="7655249" y="5215401"/>
            <a:ext cx="1403254" cy="37086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alpha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Segoe UI" panose="020B0502040204020203" pitchFamily="34" charset="0"/>
                <a:ea typeface="Liberation Sans" panose="020B0604020202020204" pitchFamily="34" charset="0"/>
                <a:cs typeface="Segoe UI" panose="020B0502040204020203" pitchFamily="34" charset="0"/>
              </a:rPr>
              <a:t>VIEW MORE</a:t>
            </a:r>
            <a:endParaRPr lang="id-ID" sz="1050" dirty="0">
              <a:solidFill>
                <a:schemeClr val="bg1"/>
              </a:solidFill>
              <a:latin typeface="Segoe UI" panose="020B0502040204020203" pitchFamily="34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78CA96-1D59-498E-985A-7BB9FDC29F6A}"/>
              </a:ext>
            </a:extLst>
          </p:cNvPr>
          <p:cNvGrpSpPr/>
          <p:nvPr/>
        </p:nvGrpSpPr>
        <p:grpSpPr>
          <a:xfrm>
            <a:off x="741686" y="4774938"/>
            <a:ext cx="4982572" cy="1446550"/>
            <a:chOff x="6688727" y="1227101"/>
            <a:chExt cx="4982572" cy="144655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5D0F075-85A0-4C93-8F90-CC4FD82F7FFF}"/>
                </a:ext>
              </a:extLst>
            </p:cNvPr>
            <p:cNvGrpSpPr/>
            <p:nvPr/>
          </p:nvGrpSpPr>
          <p:grpSpPr>
            <a:xfrm>
              <a:off x="7999012" y="1353883"/>
              <a:ext cx="3672287" cy="1192986"/>
              <a:chOff x="7186212" y="1480665"/>
              <a:chExt cx="3672287" cy="1192986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F203DA6-6901-4C1C-8AB4-DFF6D41ED947}"/>
                  </a:ext>
                </a:extLst>
              </p:cNvPr>
              <p:cNvSpPr/>
              <p:nvPr/>
            </p:nvSpPr>
            <p:spPr>
              <a:xfrm>
                <a:off x="7186212" y="1916521"/>
                <a:ext cx="3672287" cy="7571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 I enjoy with my whole heart.</a:t>
                </a:r>
                <a:endParaRPr lang="id-ID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48F6A2B2-5650-4675-9D9F-2AA48493A04E}"/>
                  </a:ext>
                </a:extLst>
              </p:cNvPr>
              <p:cNvSpPr/>
              <p:nvPr/>
            </p:nvSpPr>
            <p:spPr>
              <a:xfrm>
                <a:off x="7186212" y="1480665"/>
                <a:ext cx="1632394" cy="340519"/>
              </a:xfrm>
              <a:prstGeom prst="round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Bebas Neue" panose="020B0606020202050201" pitchFamily="34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MISSION THREE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BC2E38B-A5BE-4061-B7C2-E933252EDC59}"/>
                </a:ext>
              </a:extLst>
            </p:cNvPr>
            <p:cNvSpPr txBox="1"/>
            <p:nvPr/>
          </p:nvSpPr>
          <p:spPr>
            <a:xfrm>
              <a:off x="6688727" y="1227101"/>
              <a:ext cx="196632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chemeClr val="bg1">
                      <a:lumMod val="95000"/>
                      <a:alpha val="85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 Light" panose="020B0502040204020203" pitchFamily="34" charset="0"/>
                </a:rPr>
                <a:t>03</a:t>
              </a:r>
              <a:endParaRPr lang="id-ID" sz="8800" b="1" dirty="0">
                <a:solidFill>
                  <a:schemeClr val="bg1">
                    <a:lumMod val="95000"/>
                    <a:alpha val="85000"/>
                  </a:schemeClr>
                </a:solidFill>
                <a:latin typeface="Bebas Neue" panose="020B0606020202050201" pitchFamily="34" charset="0"/>
                <a:ea typeface="Roboto Condensed" panose="02000000000000000000" pitchFamily="2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DA1CB1-23BC-4AC0-B1A5-9A093C15769E}"/>
              </a:ext>
            </a:extLst>
          </p:cNvPr>
          <p:cNvGrpSpPr/>
          <p:nvPr/>
        </p:nvGrpSpPr>
        <p:grpSpPr>
          <a:xfrm>
            <a:off x="1037619" y="452468"/>
            <a:ext cx="5574862" cy="1806621"/>
            <a:chOff x="6367370" y="957946"/>
            <a:chExt cx="5574862" cy="1806621"/>
          </a:xfrm>
        </p:grpSpPr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8A7DDB5C-CFCD-4B3C-B888-1A968C338BD4}"/>
                </a:ext>
              </a:extLst>
            </p:cNvPr>
            <p:cNvSpPr/>
            <p:nvPr/>
          </p:nvSpPr>
          <p:spPr>
            <a:xfrm rot="5400000">
              <a:off x="8251490" y="-926174"/>
              <a:ext cx="1806621" cy="5574862"/>
            </a:xfrm>
            <a:prstGeom prst="round2SameRect">
              <a:avLst>
                <a:gd name="adj1" fmla="val 3704"/>
                <a:gd name="adj2" fmla="val 3691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508000" dir="5400000" sx="90000" sy="90000" algn="t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28504E-DEB5-4081-94F2-DC85BC999F06}"/>
                </a:ext>
              </a:extLst>
            </p:cNvPr>
            <p:cNvGrpSpPr/>
            <p:nvPr/>
          </p:nvGrpSpPr>
          <p:grpSpPr>
            <a:xfrm>
              <a:off x="6663514" y="1137981"/>
              <a:ext cx="5031559" cy="1446550"/>
              <a:chOff x="6688727" y="1227101"/>
              <a:chExt cx="5031559" cy="144655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7ECE4CEF-F98A-428B-8DF7-67EF4B2EF748}"/>
                  </a:ext>
                </a:extLst>
              </p:cNvPr>
              <p:cNvGrpSpPr/>
              <p:nvPr/>
            </p:nvGrpSpPr>
            <p:grpSpPr>
              <a:xfrm>
                <a:off x="8047999" y="1353883"/>
                <a:ext cx="3672287" cy="1192986"/>
                <a:chOff x="7235199" y="1480665"/>
                <a:chExt cx="3672287" cy="1192986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FA65EE9-FD72-4776-A774-8E86D530CE4A}"/>
                    </a:ext>
                  </a:extLst>
                </p:cNvPr>
                <p:cNvSpPr/>
                <p:nvPr/>
              </p:nvSpPr>
              <p:spPr>
                <a:xfrm>
                  <a:off x="7235199" y="1916521"/>
                  <a:ext cx="3672287" cy="7571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1200" dirty="0">
                      <a:solidFill>
                        <a:schemeClr val="bg1">
                          <a:lumMod val="65000"/>
                        </a:schemeClr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A wonderful serenity has taken possession of my entire soul, like these sweet mornings of spring which I enjoy with my whole heart.</a:t>
                  </a:r>
                  <a:endParaRPr lang="id-ID" sz="12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EF6A02CE-F6B9-457B-8E54-7B9078A3FFB8}"/>
                    </a:ext>
                  </a:extLst>
                </p:cNvPr>
                <p:cNvSpPr/>
                <p:nvPr/>
              </p:nvSpPr>
              <p:spPr>
                <a:xfrm>
                  <a:off x="7293172" y="1480665"/>
                  <a:ext cx="919292" cy="340519"/>
                </a:xfrm>
                <a:prstGeom prst="roundRect">
                  <a:avLst/>
                </a:prstGeom>
                <a:solidFill>
                  <a:schemeClr val="accent4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sz="1400" b="1" dirty="0">
                      <a:solidFill>
                        <a:schemeClr val="bg1"/>
                      </a:solidFill>
                      <a:latin typeface="Bebas Neue" panose="020B0606020202050201" pitchFamily="34" charset="0"/>
                      <a:ea typeface="Roboto Condensed" panose="02000000000000000000" pitchFamily="2" charset="0"/>
                      <a:cs typeface="Segoe UI" panose="020B0502040204020203" pitchFamily="34" charset="0"/>
                    </a:rPr>
                    <a:t>MISSION ONE</a:t>
                  </a: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4D87D88-0889-402E-9C6E-91BDB6DD8219}"/>
                  </a:ext>
                </a:extLst>
              </p:cNvPr>
              <p:cNvSpPr txBox="1"/>
              <p:nvPr/>
            </p:nvSpPr>
            <p:spPr>
              <a:xfrm>
                <a:off x="6688727" y="1227101"/>
                <a:ext cx="196632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solidFill>
                      <a:schemeClr val="bg1">
                        <a:lumMod val="95000"/>
                        <a:alpha val="85000"/>
                      </a:schemeClr>
                    </a:solidFill>
                    <a:latin typeface="Bebas Neue" panose="020B0606020202050201" pitchFamily="34" charset="0"/>
                    <a:ea typeface="Roboto Condensed" panose="02000000000000000000" pitchFamily="2" charset="0"/>
                    <a:cs typeface="Segoe UI Light" panose="020B0502040204020203" pitchFamily="34" charset="0"/>
                  </a:rPr>
                  <a:t>01</a:t>
                </a:r>
                <a:endParaRPr lang="id-ID" sz="8800" b="1" dirty="0">
                  <a:solidFill>
                    <a:schemeClr val="bg1">
                      <a:lumMod val="95000"/>
                      <a:alpha val="85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9811987-1C01-4D2C-8FC0-EC35FA69F582}"/>
              </a:ext>
            </a:extLst>
          </p:cNvPr>
          <p:cNvGrpSpPr/>
          <p:nvPr/>
        </p:nvGrpSpPr>
        <p:grpSpPr>
          <a:xfrm>
            <a:off x="741686" y="2705725"/>
            <a:ext cx="4982572" cy="1446550"/>
            <a:chOff x="6688727" y="1227101"/>
            <a:chExt cx="4982572" cy="144655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8D67B33-AE85-4F1F-BBF4-EED3D663AB1C}"/>
                </a:ext>
              </a:extLst>
            </p:cNvPr>
            <p:cNvGrpSpPr/>
            <p:nvPr/>
          </p:nvGrpSpPr>
          <p:grpSpPr>
            <a:xfrm>
              <a:off x="7999012" y="1353883"/>
              <a:ext cx="3672287" cy="1192986"/>
              <a:chOff x="7186212" y="1480665"/>
              <a:chExt cx="3672287" cy="1192986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499A5B9-4A51-4C08-8C1C-78E0A11AA267}"/>
                  </a:ext>
                </a:extLst>
              </p:cNvPr>
              <p:cNvSpPr/>
              <p:nvPr/>
            </p:nvSpPr>
            <p:spPr>
              <a:xfrm>
                <a:off x="7186212" y="1916521"/>
                <a:ext cx="3672287" cy="7571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 I enjoy with my whole heart.</a:t>
                </a:r>
                <a:endParaRPr lang="id-ID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03757DD8-8F01-4B63-9617-509CA8C2CAD5}"/>
                  </a:ext>
                </a:extLst>
              </p:cNvPr>
              <p:cNvSpPr/>
              <p:nvPr/>
            </p:nvSpPr>
            <p:spPr>
              <a:xfrm>
                <a:off x="7186212" y="1480665"/>
                <a:ext cx="1632394" cy="340519"/>
              </a:xfrm>
              <a:prstGeom prst="round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Bebas Neue" panose="020B0606020202050201" pitchFamily="34" charset="0"/>
                    <a:ea typeface="Roboto Condensed" panose="02000000000000000000" pitchFamily="2" charset="0"/>
                    <a:cs typeface="Segoe UI" panose="020B0502040204020203" pitchFamily="34" charset="0"/>
                  </a:rPr>
                  <a:t>MISSION TWO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C510648-F803-4288-8F69-6498ED1D95B3}"/>
                </a:ext>
              </a:extLst>
            </p:cNvPr>
            <p:cNvSpPr txBox="1"/>
            <p:nvPr/>
          </p:nvSpPr>
          <p:spPr>
            <a:xfrm>
              <a:off x="6688727" y="1227101"/>
              <a:ext cx="196632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chemeClr val="bg1">
                      <a:lumMod val="95000"/>
                      <a:alpha val="85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 Light" panose="020B0502040204020203" pitchFamily="34" charset="0"/>
                </a:rPr>
                <a:t>02</a:t>
              </a:r>
              <a:endParaRPr lang="id-ID" sz="8800" b="1" dirty="0">
                <a:solidFill>
                  <a:schemeClr val="bg1">
                    <a:lumMod val="95000"/>
                    <a:alpha val="85000"/>
                  </a:schemeClr>
                </a:solidFill>
                <a:latin typeface="Bebas Neue" panose="020B0606020202050201" pitchFamily="34" charset="0"/>
                <a:ea typeface="Roboto Condensed" panose="02000000000000000000" pitchFamily="2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382E8381-69C1-49CD-A3FD-E24766404ACE}"/>
              </a:ext>
            </a:extLst>
          </p:cNvPr>
          <p:cNvSpPr/>
          <p:nvPr/>
        </p:nvSpPr>
        <p:spPr>
          <a:xfrm>
            <a:off x="7683551" y="2764564"/>
            <a:ext cx="281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243664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21A84AD7-F231-41F2-ACC5-58191DBD6B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00" b="39300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19E12D-F7FA-45E1-B17E-55FDFC91DFFB}"/>
              </a:ext>
            </a:extLst>
          </p:cNvPr>
          <p:cNvSpPr/>
          <p:nvPr/>
        </p:nvSpPr>
        <p:spPr>
          <a:xfrm>
            <a:off x="4607833" y="2552028"/>
            <a:ext cx="5459376" cy="1753944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39327F-9962-47CE-A824-E4EB97B8D6C2}"/>
              </a:ext>
            </a:extLst>
          </p:cNvPr>
          <p:cNvSpPr/>
          <p:nvPr/>
        </p:nvSpPr>
        <p:spPr>
          <a:xfrm>
            <a:off x="794142" y="3907685"/>
            <a:ext cx="3422258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endParaRPr lang="id-ID" sz="12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DF2FCB-6F17-416E-912F-9AC9B9B568C6}"/>
              </a:ext>
            </a:extLst>
          </p:cNvPr>
          <p:cNvSpPr/>
          <p:nvPr/>
        </p:nvSpPr>
        <p:spPr>
          <a:xfrm>
            <a:off x="794142" y="3035580"/>
            <a:ext cx="3358758" cy="666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A wonderful serenity has taken possession of my entire soul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44CB40-FDAF-47D8-9FDF-4BF8FD519E84}"/>
              </a:ext>
            </a:extLst>
          </p:cNvPr>
          <p:cNvGrpSpPr/>
          <p:nvPr/>
        </p:nvGrpSpPr>
        <p:grpSpPr>
          <a:xfrm>
            <a:off x="794143" y="1617288"/>
            <a:ext cx="2848051" cy="925478"/>
            <a:chOff x="794143" y="1617288"/>
            <a:chExt cx="2848051" cy="92547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0119D7-B6A7-444E-B1E1-5C6ACDB1043D}"/>
                </a:ext>
              </a:extLst>
            </p:cNvPr>
            <p:cNvSpPr txBox="1"/>
            <p:nvPr/>
          </p:nvSpPr>
          <p:spPr>
            <a:xfrm>
              <a:off x="794144" y="1826358"/>
              <a:ext cx="2848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Liberation Sans" panose="020B0604020202020204" pitchFamily="34" charset="0"/>
                </a:rPr>
                <a:t>Simple image</a:t>
              </a:r>
              <a:endPara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0"/>
                <a:ea typeface="Roboto Condensed" panose="02000000000000000000" pitchFamily="2" charset="0"/>
                <a:cs typeface="Liberation Sans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035C36-9B39-486C-93EB-6D13FE7174F3}"/>
                </a:ext>
              </a:extLst>
            </p:cNvPr>
            <p:cNvSpPr/>
            <p:nvPr/>
          </p:nvSpPr>
          <p:spPr>
            <a:xfrm>
              <a:off x="898811" y="2497047"/>
              <a:ext cx="281039" cy="45719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85000">
                  <a:schemeClr val="tx1">
                    <a:lumMod val="75000"/>
                    <a:lumOff val="25000"/>
                  </a:schemeClr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68AD2B-C774-41FD-8A2A-3776AC08AE9D}"/>
                </a:ext>
              </a:extLst>
            </p:cNvPr>
            <p:cNvSpPr txBox="1"/>
            <p:nvPr/>
          </p:nvSpPr>
          <p:spPr>
            <a:xfrm>
              <a:off x="794143" y="1617288"/>
              <a:ext cx="22290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spc="300" dirty="0">
                  <a:solidFill>
                    <a:schemeClr val="bg1">
                      <a:lumMod val="65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200" spc="300" dirty="0">
                <a:solidFill>
                  <a:schemeClr val="bg1">
                    <a:lumMod val="65000"/>
                  </a:schemeClr>
                </a:solidFill>
                <a:latin typeface="Bebas Neue" panose="020B0606020202050201" pitchFamily="34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1F80AFA-F5A3-4298-8746-157BB490F480}"/>
              </a:ext>
            </a:extLst>
          </p:cNvPr>
          <p:cNvSpPr/>
          <p:nvPr/>
        </p:nvSpPr>
        <p:spPr>
          <a:xfrm>
            <a:off x="10157461" y="2552027"/>
            <a:ext cx="1212858" cy="175394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4FDB6C-B271-422B-A8C3-687EE3562197}"/>
              </a:ext>
            </a:extLst>
          </p:cNvPr>
          <p:cNvSpPr txBox="1"/>
          <p:nvPr/>
        </p:nvSpPr>
        <p:spPr>
          <a:xfrm>
            <a:off x="4984938" y="2951947"/>
            <a:ext cx="13854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Liberation Sans" panose="020B0604020202020204" pitchFamily="34" charset="0"/>
              </a:rPr>
              <a:t>Minimalist Design</a:t>
            </a:r>
            <a:endParaRPr lang="id-ID" sz="280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Liberation Sans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AFA1A22-602C-46B6-922A-9464549BCC81}"/>
              </a:ext>
            </a:extLst>
          </p:cNvPr>
          <p:cNvSpPr/>
          <p:nvPr/>
        </p:nvSpPr>
        <p:spPr>
          <a:xfrm>
            <a:off x="6460633" y="2834991"/>
            <a:ext cx="3312017" cy="1188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</a:t>
            </a:r>
          </a:p>
        </p:txBody>
      </p:sp>
      <p:sp>
        <p:nvSpPr>
          <p:cNvPr id="36" name="AutoShape 59">
            <a:extLst>
              <a:ext uri="{FF2B5EF4-FFF2-40B4-BE49-F238E27FC236}">
                <a16:creationId xmlns:a16="http://schemas.microsoft.com/office/drawing/2014/main" id="{47E63233-D707-44A0-A15A-D59A81F73A20}"/>
              </a:ext>
            </a:extLst>
          </p:cNvPr>
          <p:cNvSpPr>
            <a:spLocks/>
          </p:cNvSpPr>
          <p:nvPr/>
        </p:nvSpPr>
        <p:spPr bwMode="auto">
          <a:xfrm>
            <a:off x="10542147" y="3207635"/>
            <a:ext cx="443486" cy="442728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95B538D-0B1F-4A46-8240-C1E1219A58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51" b="37951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886CCD01-E8BB-4665-B9E0-81BB8E94A38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86" b="375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9296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2F760344-2707-4102-B1F5-E4BD3CF758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94" b="36994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A407BA-B03D-4715-8499-93711D2B1A2E}"/>
              </a:ext>
            </a:extLst>
          </p:cNvPr>
          <p:cNvSpPr/>
          <p:nvPr/>
        </p:nvSpPr>
        <p:spPr>
          <a:xfrm>
            <a:off x="0" y="4743450"/>
            <a:ext cx="12192000" cy="2114550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244467-328F-4F19-BB59-7FD8F62F9167}"/>
              </a:ext>
            </a:extLst>
          </p:cNvPr>
          <p:cNvGrpSpPr/>
          <p:nvPr/>
        </p:nvGrpSpPr>
        <p:grpSpPr>
          <a:xfrm>
            <a:off x="5983154" y="1209705"/>
            <a:ext cx="4755320" cy="1761934"/>
            <a:chOff x="6201714" y="1390078"/>
            <a:chExt cx="4755320" cy="17619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D18E790-B3AB-4724-843C-DC23978AACFA}"/>
                </a:ext>
              </a:extLst>
            </p:cNvPr>
            <p:cNvSpPr/>
            <p:nvPr/>
          </p:nvSpPr>
          <p:spPr>
            <a:xfrm>
              <a:off x="6201714" y="2173283"/>
              <a:ext cx="4755320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</a:t>
              </a:r>
              <a:endParaRPr lang="id-ID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9FA328-F21B-43AF-80CC-5C3C90881335}"/>
                </a:ext>
              </a:extLst>
            </p:cNvPr>
            <p:cNvSpPr/>
            <p:nvPr/>
          </p:nvSpPr>
          <p:spPr>
            <a:xfrm>
              <a:off x="6201714" y="1390078"/>
              <a:ext cx="3973646" cy="6668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Segoe UI" panose="020B0502040204020203" pitchFamily="34" charset="0"/>
                </a:rPr>
                <a:t>A wonderful serenity has taken possession of my entire soul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060D0EC-27BD-4FFE-9071-9F41038B8354}"/>
              </a:ext>
            </a:extLst>
          </p:cNvPr>
          <p:cNvGrpSpPr/>
          <p:nvPr/>
        </p:nvGrpSpPr>
        <p:grpSpPr>
          <a:xfrm>
            <a:off x="1453526" y="1209705"/>
            <a:ext cx="2848051" cy="2032772"/>
            <a:chOff x="794143" y="142536"/>
            <a:chExt cx="2848051" cy="203277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9C4AE4-E936-4AD5-AA95-4579F906D7FC}"/>
                </a:ext>
              </a:extLst>
            </p:cNvPr>
            <p:cNvSpPr txBox="1"/>
            <p:nvPr/>
          </p:nvSpPr>
          <p:spPr>
            <a:xfrm>
              <a:off x="794144" y="351606"/>
              <a:ext cx="28480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Condensed" panose="02000000000000000000" pitchFamily="2" charset="0"/>
                  <a:cs typeface="Liberation Sans" panose="020B0604020202020204" pitchFamily="34" charset="0"/>
                </a:rPr>
                <a:t>We love minimalist design</a:t>
              </a:r>
              <a:endPara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Condensed" panose="02000000000000000000" pitchFamily="2" charset="0"/>
                <a:cs typeface="Liberation Sans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580CD5-7DC8-4CB2-8FF0-EDA9A955D4A2}"/>
                </a:ext>
              </a:extLst>
            </p:cNvPr>
            <p:cNvSpPr/>
            <p:nvPr/>
          </p:nvSpPr>
          <p:spPr>
            <a:xfrm>
              <a:off x="898811" y="2129589"/>
              <a:ext cx="281039" cy="45719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85000">
                  <a:schemeClr val="tx1">
                    <a:lumMod val="75000"/>
                    <a:lumOff val="25000"/>
                  </a:schemeClr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7D4D24-1F6F-447E-A652-4A13BE6E6FE9}"/>
                </a:ext>
              </a:extLst>
            </p:cNvPr>
            <p:cNvSpPr txBox="1"/>
            <p:nvPr/>
          </p:nvSpPr>
          <p:spPr>
            <a:xfrm>
              <a:off x="794143" y="142536"/>
              <a:ext cx="22290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spc="3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200" spc="300" dirty="0">
                <a:solidFill>
                  <a:schemeClr val="bg1">
                    <a:lumMod val="6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8F9B44D-BA20-49A7-9AC7-49A9EB394B41}"/>
              </a:ext>
            </a:extLst>
          </p:cNvPr>
          <p:cNvGrpSpPr/>
          <p:nvPr/>
        </p:nvGrpSpPr>
        <p:grpSpPr>
          <a:xfrm>
            <a:off x="9253138" y="3863775"/>
            <a:ext cx="1788242" cy="1788238"/>
            <a:chOff x="9253138" y="3863775"/>
            <a:chExt cx="1788242" cy="178823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C4B4404-02DB-4F2C-8CE8-FC3FD31E8BE1}"/>
                </a:ext>
              </a:extLst>
            </p:cNvPr>
            <p:cNvGrpSpPr/>
            <p:nvPr/>
          </p:nvGrpSpPr>
          <p:grpSpPr>
            <a:xfrm>
              <a:off x="9253138" y="3863775"/>
              <a:ext cx="1788242" cy="1788238"/>
              <a:chOff x="8617515" y="2184400"/>
              <a:chExt cx="2897248" cy="289724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DCC4E03-66C4-442E-A161-492A51F88B9A}"/>
                  </a:ext>
                </a:extLst>
              </p:cNvPr>
              <p:cNvSpPr/>
              <p:nvPr/>
            </p:nvSpPr>
            <p:spPr>
              <a:xfrm>
                <a:off x="8978505" y="2545387"/>
                <a:ext cx="2175270" cy="217526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B075340-4183-42D1-B42C-AD532D329780}"/>
                  </a:ext>
                </a:extLst>
              </p:cNvPr>
              <p:cNvSpPr/>
              <p:nvPr/>
            </p:nvSpPr>
            <p:spPr>
              <a:xfrm>
                <a:off x="8617515" y="2184400"/>
                <a:ext cx="2897248" cy="2897240"/>
              </a:xfrm>
              <a:prstGeom prst="ellipse">
                <a:avLst/>
              </a:prstGeom>
              <a:noFill/>
              <a:ln w="0">
                <a:solidFill>
                  <a:schemeClr val="bg1">
                    <a:lumMod val="85000"/>
                    <a:alpha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23" name="Freeform 47">
              <a:extLst>
                <a:ext uri="{FF2B5EF4-FFF2-40B4-BE49-F238E27FC236}">
                  <a16:creationId xmlns:a16="http://schemas.microsoft.com/office/drawing/2014/main" id="{360118E9-9B60-4F10-8FC2-7538F22F53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6047" y="4493258"/>
              <a:ext cx="602426" cy="529272"/>
            </a:xfrm>
            <a:custGeom>
              <a:avLst/>
              <a:gdLst>
                <a:gd name="T0" fmla="*/ 221804 w 498"/>
                <a:gd name="T1" fmla="*/ 194813 h 435"/>
                <a:gd name="T2" fmla="*/ 221804 w 498"/>
                <a:gd name="T3" fmla="*/ 194813 h 435"/>
                <a:gd name="T4" fmla="*/ 217341 w 498"/>
                <a:gd name="T5" fmla="*/ 147232 h 435"/>
                <a:gd name="T6" fmla="*/ 189671 w 498"/>
                <a:gd name="T7" fmla="*/ 131521 h 435"/>
                <a:gd name="T8" fmla="*/ 166018 w 498"/>
                <a:gd name="T9" fmla="*/ 103691 h 435"/>
                <a:gd name="T10" fmla="*/ 174051 w 498"/>
                <a:gd name="T11" fmla="*/ 87980 h 435"/>
                <a:gd name="T12" fmla="*/ 182084 w 498"/>
                <a:gd name="T13" fmla="*/ 71372 h 435"/>
                <a:gd name="T14" fmla="*/ 178068 w 498"/>
                <a:gd name="T15" fmla="*/ 67781 h 435"/>
                <a:gd name="T16" fmla="*/ 182084 w 498"/>
                <a:gd name="T17" fmla="*/ 51621 h 435"/>
                <a:gd name="T18" fmla="*/ 154415 w 498"/>
                <a:gd name="T19" fmla="*/ 27830 h 435"/>
                <a:gd name="T20" fmla="*/ 126745 w 498"/>
                <a:gd name="T21" fmla="*/ 51621 h 435"/>
                <a:gd name="T22" fmla="*/ 130762 w 498"/>
                <a:gd name="T23" fmla="*/ 67781 h 435"/>
                <a:gd name="T24" fmla="*/ 126745 w 498"/>
                <a:gd name="T25" fmla="*/ 71372 h 435"/>
                <a:gd name="T26" fmla="*/ 134778 w 498"/>
                <a:gd name="T27" fmla="*/ 87980 h 435"/>
                <a:gd name="T28" fmla="*/ 138795 w 498"/>
                <a:gd name="T29" fmla="*/ 103691 h 435"/>
                <a:gd name="T30" fmla="*/ 130762 w 498"/>
                <a:gd name="T31" fmla="*/ 123441 h 435"/>
                <a:gd name="T32" fmla="*/ 170035 w 498"/>
                <a:gd name="T33" fmla="*/ 163392 h 435"/>
                <a:gd name="T34" fmla="*/ 170035 w 498"/>
                <a:gd name="T35" fmla="*/ 194813 h 435"/>
                <a:gd name="T36" fmla="*/ 221804 w 498"/>
                <a:gd name="T37" fmla="*/ 194813 h 435"/>
                <a:gd name="T38" fmla="*/ 115142 w 498"/>
                <a:gd name="T39" fmla="*/ 135561 h 435"/>
                <a:gd name="T40" fmla="*/ 115142 w 498"/>
                <a:gd name="T41" fmla="*/ 135561 h 435"/>
                <a:gd name="T42" fmla="*/ 83455 w 498"/>
                <a:gd name="T43" fmla="*/ 103691 h 435"/>
                <a:gd name="T44" fmla="*/ 95059 w 498"/>
                <a:gd name="T45" fmla="*/ 75412 h 435"/>
                <a:gd name="T46" fmla="*/ 103092 w 498"/>
                <a:gd name="T47" fmla="*/ 59701 h 435"/>
                <a:gd name="T48" fmla="*/ 99075 w 498"/>
                <a:gd name="T49" fmla="*/ 51621 h 435"/>
                <a:gd name="T50" fmla="*/ 103092 w 498"/>
                <a:gd name="T51" fmla="*/ 31870 h 435"/>
                <a:gd name="T52" fmla="*/ 67389 w 498"/>
                <a:gd name="T53" fmla="*/ 0 h 435"/>
                <a:gd name="T54" fmla="*/ 31686 w 498"/>
                <a:gd name="T55" fmla="*/ 31870 h 435"/>
                <a:gd name="T56" fmla="*/ 31686 w 498"/>
                <a:gd name="T57" fmla="*/ 51621 h 435"/>
                <a:gd name="T58" fmla="*/ 31686 w 498"/>
                <a:gd name="T59" fmla="*/ 59701 h 435"/>
                <a:gd name="T60" fmla="*/ 39719 w 498"/>
                <a:gd name="T61" fmla="*/ 75412 h 435"/>
                <a:gd name="T62" fmla="*/ 47753 w 498"/>
                <a:gd name="T63" fmla="*/ 103691 h 435"/>
                <a:gd name="T64" fmla="*/ 20083 w 498"/>
                <a:gd name="T65" fmla="*/ 135561 h 435"/>
                <a:gd name="T66" fmla="*/ 0 w 498"/>
                <a:gd name="T67" fmla="*/ 155312 h 435"/>
                <a:gd name="T68" fmla="*/ 0 w 498"/>
                <a:gd name="T69" fmla="*/ 194813 h 435"/>
                <a:gd name="T70" fmla="*/ 154415 w 498"/>
                <a:gd name="T71" fmla="*/ 194813 h 435"/>
                <a:gd name="T72" fmla="*/ 154415 w 498"/>
                <a:gd name="T73" fmla="*/ 163392 h 435"/>
                <a:gd name="T74" fmla="*/ 115142 w 498"/>
                <a:gd name="T75" fmla="*/ 135561 h 43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98" h="435">
                  <a:moveTo>
                    <a:pt x="497" y="434"/>
                  </a:moveTo>
                  <a:lnTo>
                    <a:pt x="497" y="434"/>
                  </a:lnTo>
                  <a:cubicBezTo>
                    <a:pt x="497" y="434"/>
                    <a:pt x="497" y="337"/>
                    <a:pt x="487" y="328"/>
                  </a:cubicBezTo>
                  <a:cubicBezTo>
                    <a:pt x="479" y="319"/>
                    <a:pt x="462" y="302"/>
                    <a:pt x="425" y="293"/>
                  </a:cubicBezTo>
                  <a:cubicBezTo>
                    <a:pt x="390" y="275"/>
                    <a:pt x="372" y="257"/>
                    <a:pt x="372" y="231"/>
                  </a:cubicBezTo>
                  <a:cubicBezTo>
                    <a:pt x="372" y="213"/>
                    <a:pt x="390" y="222"/>
                    <a:pt x="390" y="196"/>
                  </a:cubicBezTo>
                  <a:cubicBezTo>
                    <a:pt x="390" y="178"/>
                    <a:pt x="408" y="196"/>
                    <a:pt x="408" y="159"/>
                  </a:cubicBezTo>
                  <a:cubicBezTo>
                    <a:pt x="408" y="151"/>
                    <a:pt x="399" y="151"/>
                    <a:pt x="399" y="151"/>
                  </a:cubicBezTo>
                  <a:cubicBezTo>
                    <a:pt x="399" y="151"/>
                    <a:pt x="408" y="133"/>
                    <a:pt x="408" y="115"/>
                  </a:cubicBezTo>
                  <a:cubicBezTo>
                    <a:pt x="408" y="98"/>
                    <a:pt x="399" y="62"/>
                    <a:pt x="346" y="62"/>
                  </a:cubicBezTo>
                  <a:cubicBezTo>
                    <a:pt x="293" y="62"/>
                    <a:pt x="284" y="98"/>
                    <a:pt x="284" y="115"/>
                  </a:cubicBezTo>
                  <a:cubicBezTo>
                    <a:pt x="284" y="133"/>
                    <a:pt x="293" y="151"/>
                    <a:pt x="293" y="151"/>
                  </a:cubicBezTo>
                  <a:cubicBezTo>
                    <a:pt x="293" y="151"/>
                    <a:pt x="284" y="151"/>
                    <a:pt x="284" y="159"/>
                  </a:cubicBezTo>
                  <a:cubicBezTo>
                    <a:pt x="284" y="196"/>
                    <a:pt x="293" y="178"/>
                    <a:pt x="302" y="196"/>
                  </a:cubicBezTo>
                  <a:cubicBezTo>
                    <a:pt x="302" y="222"/>
                    <a:pt x="311" y="213"/>
                    <a:pt x="311" y="231"/>
                  </a:cubicBezTo>
                  <a:cubicBezTo>
                    <a:pt x="311" y="249"/>
                    <a:pt x="311" y="266"/>
                    <a:pt x="293" y="275"/>
                  </a:cubicBezTo>
                  <a:cubicBezTo>
                    <a:pt x="372" y="319"/>
                    <a:pt x="381" y="319"/>
                    <a:pt x="381" y="364"/>
                  </a:cubicBezTo>
                  <a:cubicBezTo>
                    <a:pt x="381" y="434"/>
                    <a:pt x="381" y="434"/>
                    <a:pt x="381" y="434"/>
                  </a:cubicBezTo>
                  <a:lnTo>
                    <a:pt x="497" y="434"/>
                  </a:lnTo>
                  <a:close/>
                  <a:moveTo>
                    <a:pt x="258" y="302"/>
                  </a:moveTo>
                  <a:lnTo>
                    <a:pt x="258" y="302"/>
                  </a:lnTo>
                  <a:cubicBezTo>
                    <a:pt x="204" y="284"/>
                    <a:pt x="187" y="266"/>
                    <a:pt x="187" y="231"/>
                  </a:cubicBezTo>
                  <a:cubicBezTo>
                    <a:pt x="187" y="204"/>
                    <a:pt x="204" y="213"/>
                    <a:pt x="213" y="168"/>
                  </a:cubicBezTo>
                  <a:cubicBezTo>
                    <a:pt x="213" y="159"/>
                    <a:pt x="231" y="168"/>
                    <a:pt x="231" y="133"/>
                  </a:cubicBezTo>
                  <a:cubicBezTo>
                    <a:pt x="231" y="115"/>
                    <a:pt x="222" y="115"/>
                    <a:pt x="222" y="115"/>
                  </a:cubicBezTo>
                  <a:cubicBezTo>
                    <a:pt x="222" y="115"/>
                    <a:pt x="222" y="89"/>
                    <a:pt x="231" y="71"/>
                  </a:cubicBezTo>
                  <a:cubicBezTo>
                    <a:pt x="231" y="53"/>
                    <a:pt x="213" y="0"/>
                    <a:pt x="151" y="0"/>
                  </a:cubicBezTo>
                  <a:cubicBezTo>
                    <a:pt x="80" y="0"/>
                    <a:pt x="71" y="53"/>
                    <a:pt x="71" y="71"/>
                  </a:cubicBezTo>
                  <a:cubicBezTo>
                    <a:pt x="71" y="89"/>
                    <a:pt x="71" y="115"/>
                    <a:pt x="71" y="115"/>
                  </a:cubicBezTo>
                  <a:cubicBezTo>
                    <a:pt x="71" y="115"/>
                    <a:pt x="71" y="115"/>
                    <a:pt x="71" y="133"/>
                  </a:cubicBezTo>
                  <a:cubicBezTo>
                    <a:pt x="71" y="168"/>
                    <a:pt x="80" y="159"/>
                    <a:pt x="89" y="168"/>
                  </a:cubicBezTo>
                  <a:cubicBezTo>
                    <a:pt x="89" y="213"/>
                    <a:pt x="107" y="204"/>
                    <a:pt x="107" y="231"/>
                  </a:cubicBezTo>
                  <a:cubicBezTo>
                    <a:pt x="107" y="266"/>
                    <a:pt x="89" y="284"/>
                    <a:pt x="45" y="302"/>
                  </a:cubicBezTo>
                  <a:cubicBezTo>
                    <a:pt x="27" y="310"/>
                    <a:pt x="0" y="319"/>
                    <a:pt x="0" y="346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346" y="434"/>
                    <a:pt x="346" y="434"/>
                    <a:pt x="346" y="434"/>
                  </a:cubicBezTo>
                  <a:cubicBezTo>
                    <a:pt x="346" y="434"/>
                    <a:pt x="346" y="381"/>
                    <a:pt x="346" y="364"/>
                  </a:cubicBezTo>
                  <a:cubicBezTo>
                    <a:pt x="346" y="346"/>
                    <a:pt x="302" y="328"/>
                    <a:pt x="258" y="30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114300" dir="2700000" sx="95000" sy="95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B02C72-3C0A-45B5-B8CF-756CDB165F60}"/>
              </a:ext>
            </a:extLst>
          </p:cNvPr>
          <p:cNvGrpSpPr/>
          <p:nvPr/>
        </p:nvGrpSpPr>
        <p:grpSpPr>
          <a:xfrm>
            <a:off x="1453526" y="5149152"/>
            <a:ext cx="6445874" cy="991267"/>
            <a:chOff x="1453526" y="5149152"/>
            <a:chExt cx="6445874" cy="99126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DBC0172-13D8-41F8-B693-E3C9A18FF805}"/>
                </a:ext>
              </a:extLst>
            </p:cNvPr>
            <p:cNvSpPr/>
            <p:nvPr/>
          </p:nvSpPr>
          <p:spPr>
            <a:xfrm>
              <a:off x="1986670" y="5473570"/>
              <a:ext cx="5912730" cy="6668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A wonderful serenity has taken possession of my entire soul, like these sweet mornings of spring which I enjoy</a:t>
              </a:r>
              <a:endParaRPr lang="id-ID" sz="1600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3E5AC3C-CDFF-4645-A714-D354F4537244}"/>
                </a:ext>
              </a:extLst>
            </p:cNvPr>
            <p:cNvSpPr/>
            <p:nvPr/>
          </p:nvSpPr>
          <p:spPr>
            <a:xfrm>
              <a:off x="1453526" y="5149152"/>
              <a:ext cx="533144" cy="464032"/>
            </a:xfrm>
            <a:custGeom>
              <a:avLst/>
              <a:gdLst>
                <a:gd name="connsiteX0" fmla="*/ 395021 w 395021"/>
                <a:gd name="connsiteY0" fmla="*/ 0 h 343815"/>
                <a:gd name="connsiteX1" fmla="*/ 395021 w 395021"/>
                <a:gd name="connsiteY1" fmla="*/ 70714 h 343815"/>
                <a:gd name="connsiteX2" fmla="*/ 320650 w 395021"/>
                <a:gd name="connsiteY2" fmla="*/ 179223 h 343815"/>
                <a:gd name="connsiteX3" fmla="*/ 395021 w 395021"/>
                <a:gd name="connsiteY3" fmla="*/ 179223 h 343815"/>
                <a:gd name="connsiteX4" fmla="*/ 395021 w 395021"/>
                <a:gd name="connsiteY4" fmla="*/ 343815 h 343815"/>
                <a:gd name="connsiteX5" fmla="*/ 242621 w 395021"/>
                <a:gd name="connsiteY5" fmla="*/ 343815 h 343815"/>
                <a:gd name="connsiteX6" fmla="*/ 242621 w 395021"/>
                <a:gd name="connsiteY6" fmla="*/ 179223 h 343815"/>
                <a:gd name="connsiteX7" fmla="*/ 287731 w 395021"/>
                <a:gd name="connsiteY7" fmla="*/ 63399 h 343815"/>
                <a:gd name="connsiteX8" fmla="*/ 395021 w 395021"/>
                <a:gd name="connsiteY8" fmla="*/ 0 h 343815"/>
                <a:gd name="connsiteX9" fmla="*/ 152400 w 395021"/>
                <a:gd name="connsiteY9" fmla="*/ 0 h 343815"/>
                <a:gd name="connsiteX10" fmla="*/ 152400 w 395021"/>
                <a:gd name="connsiteY10" fmla="*/ 70714 h 343815"/>
                <a:gd name="connsiteX11" fmla="*/ 78029 w 395021"/>
                <a:gd name="connsiteY11" fmla="*/ 179223 h 343815"/>
                <a:gd name="connsiteX12" fmla="*/ 152400 w 395021"/>
                <a:gd name="connsiteY12" fmla="*/ 179223 h 343815"/>
                <a:gd name="connsiteX13" fmla="*/ 152400 w 395021"/>
                <a:gd name="connsiteY13" fmla="*/ 343815 h 343815"/>
                <a:gd name="connsiteX14" fmla="*/ 0 w 395021"/>
                <a:gd name="connsiteY14" fmla="*/ 343815 h 343815"/>
                <a:gd name="connsiteX15" fmla="*/ 0 w 395021"/>
                <a:gd name="connsiteY15" fmla="*/ 179223 h 343815"/>
                <a:gd name="connsiteX16" fmla="*/ 45111 w 395021"/>
                <a:gd name="connsiteY16" fmla="*/ 63399 h 343815"/>
                <a:gd name="connsiteX17" fmla="*/ 152400 w 395021"/>
                <a:gd name="connsiteY17" fmla="*/ 0 h 3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5021" h="343815">
                  <a:moveTo>
                    <a:pt x="395021" y="0"/>
                  </a:moveTo>
                  <a:lnTo>
                    <a:pt x="395021" y="70714"/>
                  </a:lnTo>
                  <a:cubicBezTo>
                    <a:pt x="345440" y="87783"/>
                    <a:pt x="320650" y="123952"/>
                    <a:pt x="320650" y="179223"/>
                  </a:cubicBezTo>
                  <a:lnTo>
                    <a:pt x="395021" y="179223"/>
                  </a:lnTo>
                  <a:lnTo>
                    <a:pt x="395021" y="343815"/>
                  </a:lnTo>
                  <a:lnTo>
                    <a:pt x="242621" y="343815"/>
                  </a:lnTo>
                  <a:lnTo>
                    <a:pt x="242621" y="179223"/>
                  </a:lnTo>
                  <a:cubicBezTo>
                    <a:pt x="242621" y="135332"/>
                    <a:pt x="257658" y="96724"/>
                    <a:pt x="287731" y="63399"/>
                  </a:cubicBezTo>
                  <a:cubicBezTo>
                    <a:pt x="314554" y="34138"/>
                    <a:pt x="350317" y="13005"/>
                    <a:pt x="395021" y="0"/>
                  </a:cubicBezTo>
                  <a:close/>
                  <a:moveTo>
                    <a:pt x="152400" y="0"/>
                  </a:moveTo>
                  <a:lnTo>
                    <a:pt x="152400" y="70714"/>
                  </a:lnTo>
                  <a:cubicBezTo>
                    <a:pt x="102819" y="87783"/>
                    <a:pt x="78029" y="123952"/>
                    <a:pt x="78029" y="179223"/>
                  </a:cubicBezTo>
                  <a:lnTo>
                    <a:pt x="152400" y="179223"/>
                  </a:lnTo>
                  <a:lnTo>
                    <a:pt x="152400" y="343815"/>
                  </a:lnTo>
                  <a:lnTo>
                    <a:pt x="0" y="343815"/>
                  </a:lnTo>
                  <a:lnTo>
                    <a:pt x="0" y="179223"/>
                  </a:lnTo>
                  <a:cubicBezTo>
                    <a:pt x="0" y="135332"/>
                    <a:pt x="15037" y="96724"/>
                    <a:pt x="45111" y="63399"/>
                  </a:cubicBezTo>
                  <a:cubicBezTo>
                    <a:pt x="71933" y="34138"/>
                    <a:pt x="107696" y="13005"/>
                    <a:pt x="1524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0" dist="254000" dir="8100000" algn="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4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869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50E1A5D-7FB7-4127-A464-4554BB3A34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" b="9549"/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E60F13-A7EB-4853-9175-55D6C0A305A0}"/>
              </a:ext>
            </a:extLst>
          </p:cNvPr>
          <p:cNvSpPr/>
          <p:nvPr/>
        </p:nvSpPr>
        <p:spPr>
          <a:xfrm>
            <a:off x="0" y="3371851"/>
            <a:ext cx="12192000" cy="3486150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0D9F9CA-C54B-472B-9337-27E8B6F7DF6A}"/>
              </a:ext>
            </a:extLst>
          </p:cNvPr>
          <p:cNvGrpSpPr/>
          <p:nvPr/>
        </p:nvGrpSpPr>
        <p:grpSpPr>
          <a:xfrm>
            <a:off x="998406" y="4350316"/>
            <a:ext cx="2229006" cy="1529221"/>
            <a:chOff x="1252990" y="2081803"/>
            <a:chExt cx="2229006" cy="152922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275170-C8BF-4BD7-B77B-02B02F20B4C5}"/>
                </a:ext>
              </a:extLst>
            </p:cNvPr>
            <p:cNvSpPr txBox="1"/>
            <p:nvPr/>
          </p:nvSpPr>
          <p:spPr>
            <a:xfrm>
              <a:off x="1252991" y="2290873"/>
              <a:ext cx="22290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Liberation Sans" panose="020B0604020202020204" pitchFamily="34" charset="0"/>
                </a:rPr>
                <a:t>Guerrilla</a:t>
              </a:r>
            </a:p>
            <a:p>
              <a:r>
                <a:rPr lang="en-US" sz="3600" dirty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Liberation Sans" panose="020B0604020202020204" pitchFamily="34" charset="0"/>
                </a:rPr>
                <a:t>Design</a:t>
              </a:r>
              <a:endParaRPr lang="id-ID" sz="3600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Liberation Sans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5AEE41D-6D56-4783-9003-6793C1BD97E8}"/>
                </a:ext>
              </a:extLst>
            </p:cNvPr>
            <p:cNvSpPr/>
            <p:nvPr/>
          </p:nvSpPr>
          <p:spPr>
            <a:xfrm>
              <a:off x="1357658" y="3565305"/>
              <a:ext cx="281039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8B54573-59BE-4DDF-9E3C-7576140C33C5}"/>
                </a:ext>
              </a:extLst>
            </p:cNvPr>
            <p:cNvSpPr txBox="1"/>
            <p:nvPr/>
          </p:nvSpPr>
          <p:spPr>
            <a:xfrm>
              <a:off x="1252990" y="2081803"/>
              <a:ext cx="22290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spc="300" dirty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EDIT TITLE</a:t>
              </a:r>
              <a:endParaRPr lang="id-ID" sz="1200" spc="300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40E6015-5F0E-47A4-BD1F-A4CAD5DA1BF6}"/>
              </a:ext>
            </a:extLst>
          </p:cNvPr>
          <p:cNvSpPr/>
          <p:nvPr/>
        </p:nvSpPr>
        <p:spPr>
          <a:xfrm>
            <a:off x="3737140" y="4403962"/>
            <a:ext cx="559739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existence, that I neglect my talents. I should be incapable of drawing a single stroke at the present moment;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C2768C-67DC-405B-86CD-5D14AAABB330}"/>
              </a:ext>
            </a:extLst>
          </p:cNvPr>
          <p:cNvGrpSpPr/>
          <p:nvPr/>
        </p:nvGrpSpPr>
        <p:grpSpPr>
          <a:xfrm>
            <a:off x="9180266" y="2278737"/>
            <a:ext cx="2186234" cy="2186228"/>
            <a:chOff x="9180266" y="2278737"/>
            <a:chExt cx="2186234" cy="218622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0916B57-ABC6-48FF-8C8F-C3CC012C2E66}"/>
                </a:ext>
              </a:extLst>
            </p:cNvPr>
            <p:cNvGrpSpPr/>
            <p:nvPr/>
          </p:nvGrpSpPr>
          <p:grpSpPr>
            <a:xfrm>
              <a:off x="9180266" y="2278737"/>
              <a:ext cx="2186234" cy="2186228"/>
              <a:chOff x="8617515" y="2184400"/>
              <a:chExt cx="2897248" cy="289724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0E796D80-E038-4C6E-ABBD-B367E812D206}"/>
                  </a:ext>
                </a:extLst>
              </p:cNvPr>
              <p:cNvSpPr/>
              <p:nvPr/>
            </p:nvSpPr>
            <p:spPr>
              <a:xfrm>
                <a:off x="8978505" y="2545387"/>
                <a:ext cx="2175270" cy="217526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0341F5B-15A8-4861-8196-5EC1C66AF35F}"/>
                  </a:ext>
                </a:extLst>
              </p:cNvPr>
              <p:cNvSpPr/>
              <p:nvPr/>
            </p:nvSpPr>
            <p:spPr>
              <a:xfrm>
                <a:off x="8617515" y="2184400"/>
                <a:ext cx="2897248" cy="2897240"/>
              </a:xfrm>
              <a:prstGeom prst="ellipse">
                <a:avLst/>
              </a:prstGeom>
              <a:noFill/>
              <a:ln w="0">
                <a:solidFill>
                  <a:schemeClr val="bg1">
                    <a:lumMod val="85000"/>
                    <a:alpha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32" name="Freeform 47">
              <a:extLst>
                <a:ext uri="{FF2B5EF4-FFF2-40B4-BE49-F238E27FC236}">
                  <a16:creationId xmlns:a16="http://schemas.microsoft.com/office/drawing/2014/main" id="{F59997FF-C05C-4BB5-A360-9DC47EFA52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5133" y="3048317"/>
              <a:ext cx="736501" cy="647068"/>
            </a:xfrm>
            <a:custGeom>
              <a:avLst/>
              <a:gdLst>
                <a:gd name="T0" fmla="*/ 221804 w 498"/>
                <a:gd name="T1" fmla="*/ 194813 h 435"/>
                <a:gd name="T2" fmla="*/ 221804 w 498"/>
                <a:gd name="T3" fmla="*/ 194813 h 435"/>
                <a:gd name="T4" fmla="*/ 217341 w 498"/>
                <a:gd name="T5" fmla="*/ 147232 h 435"/>
                <a:gd name="T6" fmla="*/ 189671 w 498"/>
                <a:gd name="T7" fmla="*/ 131521 h 435"/>
                <a:gd name="T8" fmla="*/ 166018 w 498"/>
                <a:gd name="T9" fmla="*/ 103691 h 435"/>
                <a:gd name="T10" fmla="*/ 174051 w 498"/>
                <a:gd name="T11" fmla="*/ 87980 h 435"/>
                <a:gd name="T12" fmla="*/ 182084 w 498"/>
                <a:gd name="T13" fmla="*/ 71372 h 435"/>
                <a:gd name="T14" fmla="*/ 178068 w 498"/>
                <a:gd name="T15" fmla="*/ 67781 h 435"/>
                <a:gd name="T16" fmla="*/ 182084 w 498"/>
                <a:gd name="T17" fmla="*/ 51621 h 435"/>
                <a:gd name="T18" fmla="*/ 154415 w 498"/>
                <a:gd name="T19" fmla="*/ 27830 h 435"/>
                <a:gd name="T20" fmla="*/ 126745 w 498"/>
                <a:gd name="T21" fmla="*/ 51621 h 435"/>
                <a:gd name="T22" fmla="*/ 130762 w 498"/>
                <a:gd name="T23" fmla="*/ 67781 h 435"/>
                <a:gd name="T24" fmla="*/ 126745 w 498"/>
                <a:gd name="T25" fmla="*/ 71372 h 435"/>
                <a:gd name="T26" fmla="*/ 134778 w 498"/>
                <a:gd name="T27" fmla="*/ 87980 h 435"/>
                <a:gd name="T28" fmla="*/ 138795 w 498"/>
                <a:gd name="T29" fmla="*/ 103691 h 435"/>
                <a:gd name="T30" fmla="*/ 130762 w 498"/>
                <a:gd name="T31" fmla="*/ 123441 h 435"/>
                <a:gd name="T32" fmla="*/ 170035 w 498"/>
                <a:gd name="T33" fmla="*/ 163392 h 435"/>
                <a:gd name="T34" fmla="*/ 170035 w 498"/>
                <a:gd name="T35" fmla="*/ 194813 h 435"/>
                <a:gd name="T36" fmla="*/ 221804 w 498"/>
                <a:gd name="T37" fmla="*/ 194813 h 435"/>
                <a:gd name="T38" fmla="*/ 115142 w 498"/>
                <a:gd name="T39" fmla="*/ 135561 h 435"/>
                <a:gd name="T40" fmla="*/ 115142 w 498"/>
                <a:gd name="T41" fmla="*/ 135561 h 435"/>
                <a:gd name="T42" fmla="*/ 83455 w 498"/>
                <a:gd name="T43" fmla="*/ 103691 h 435"/>
                <a:gd name="T44" fmla="*/ 95059 w 498"/>
                <a:gd name="T45" fmla="*/ 75412 h 435"/>
                <a:gd name="T46" fmla="*/ 103092 w 498"/>
                <a:gd name="T47" fmla="*/ 59701 h 435"/>
                <a:gd name="T48" fmla="*/ 99075 w 498"/>
                <a:gd name="T49" fmla="*/ 51621 h 435"/>
                <a:gd name="T50" fmla="*/ 103092 w 498"/>
                <a:gd name="T51" fmla="*/ 31870 h 435"/>
                <a:gd name="T52" fmla="*/ 67389 w 498"/>
                <a:gd name="T53" fmla="*/ 0 h 435"/>
                <a:gd name="T54" fmla="*/ 31686 w 498"/>
                <a:gd name="T55" fmla="*/ 31870 h 435"/>
                <a:gd name="T56" fmla="*/ 31686 w 498"/>
                <a:gd name="T57" fmla="*/ 51621 h 435"/>
                <a:gd name="T58" fmla="*/ 31686 w 498"/>
                <a:gd name="T59" fmla="*/ 59701 h 435"/>
                <a:gd name="T60" fmla="*/ 39719 w 498"/>
                <a:gd name="T61" fmla="*/ 75412 h 435"/>
                <a:gd name="T62" fmla="*/ 47753 w 498"/>
                <a:gd name="T63" fmla="*/ 103691 h 435"/>
                <a:gd name="T64" fmla="*/ 20083 w 498"/>
                <a:gd name="T65" fmla="*/ 135561 h 435"/>
                <a:gd name="T66" fmla="*/ 0 w 498"/>
                <a:gd name="T67" fmla="*/ 155312 h 435"/>
                <a:gd name="T68" fmla="*/ 0 w 498"/>
                <a:gd name="T69" fmla="*/ 194813 h 435"/>
                <a:gd name="T70" fmla="*/ 154415 w 498"/>
                <a:gd name="T71" fmla="*/ 194813 h 435"/>
                <a:gd name="T72" fmla="*/ 154415 w 498"/>
                <a:gd name="T73" fmla="*/ 163392 h 435"/>
                <a:gd name="T74" fmla="*/ 115142 w 498"/>
                <a:gd name="T75" fmla="*/ 135561 h 43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98" h="435">
                  <a:moveTo>
                    <a:pt x="497" y="434"/>
                  </a:moveTo>
                  <a:lnTo>
                    <a:pt x="497" y="434"/>
                  </a:lnTo>
                  <a:cubicBezTo>
                    <a:pt x="497" y="434"/>
                    <a:pt x="497" y="337"/>
                    <a:pt x="487" y="328"/>
                  </a:cubicBezTo>
                  <a:cubicBezTo>
                    <a:pt x="479" y="319"/>
                    <a:pt x="462" y="302"/>
                    <a:pt x="425" y="293"/>
                  </a:cubicBezTo>
                  <a:cubicBezTo>
                    <a:pt x="390" y="275"/>
                    <a:pt x="372" y="257"/>
                    <a:pt x="372" y="231"/>
                  </a:cubicBezTo>
                  <a:cubicBezTo>
                    <a:pt x="372" y="213"/>
                    <a:pt x="390" y="222"/>
                    <a:pt x="390" y="196"/>
                  </a:cubicBezTo>
                  <a:cubicBezTo>
                    <a:pt x="390" y="178"/>
                    <a:pt x="408" y="196"/>
                    <a:pt x="408" y="159"/>
                  </a:cubicBezTo>
                  <a:cubicBezTo>
                    <a:pt x="408" y="151"/>
                    <a:pt x="399" y="151"/>
                    <a:pt x="399" y="151"/>
                  </a:cubicBezTo>
                  <a:cubicBezTo>
                    <a:pt x="399" y="151"/>
                    <a:pt x="408" y="133"/>
                    <a:pt x="408" y="115"/>
                  </a:cubicBezTo>
                  <a:cubicBezTo>
                    <a:pt x="408" y="98"/>
                    <a:pt x="399" y="62"/>
                    <a:pt x="346" y="62"/>
                  </a:cubicBezTo>
                  <a:cubicBezTo>
                    <a:pt x="293" y="62"/>
                    <a:pt x="284" y="98"/>
                    <a:pt x="284" y="115"/>
                  </a:cubicBezTo>
                  <a:cubicBezTo>
                    <a:pt x="284" y="133"/>
                    <a:pt x="293" y="151"/>
                    <a:pt x="293" y="151"/>
                  </a:cubicBezTo>
                  <a:cubicBezTo>
                    <a:pt x="293" y="151"/>
                    <a:pt x="284" y="151"/>
                    <a:pt x="284" y="159"/>
                  </a:cubicBezTo>
                  <a:cubicBezTo>
                    <a:pt x="284" y="196"/>
                    <a:pt x="293" y="178"/>
                    <a:pt x="302" y="196"/>
                  </a:cubicBezTo>
                  <a:cubicBezTo>
                    <a:pt x="302" y="222"/>
                    <a:pt x="311" y="213"/>
                    <a:pt x="311" y="231"/>
                  </a:cubicBezTo>
                  <a:cubicBezTo>
                    <a:pt x="311" y="249"/>
                    <a:pt x="311" y="266"/>
                    <a:pt x="293" y="275"/>
                  </a:cubicBezTo>
                  <a:cubicBezTo>
                    <a:pt x="372" y="319"/>
                    <a:pt x="381" y="319"/>
                    <a:pt x="381" y="364"/>
                  </a:cubicBezTo>
                  <a:cubicBezTo>
                    <a:pt x="381" y="434"/>
                    <a:pt x="381" y="434"/>
                    <a:pt x="381" y="434"/>
                  </a:cubicBezTo>
                  <a:lnTo>
                    <a:pt x="497" y="434"/>
                  </a:lnTo>
                  <a:close/>
                  <a:moveTo>
                    <a:pt x="258" y="302"/>
                  </a:moveTo>
                  <a:lnTo>
                    <a:pt x="258" y="302"/>
                  </a:lnTo>
                  <a:cubicBezTo>
                    <a:pt x="204" y="284"/>
                    <a:pt x="187" y="266"/>
                    <a:pt x="187" y="231"/>
                  </a:cubicBezTo>
                  <a:cubicBezTo>
                    <a:pt x="187" y="204"/>
                    <a:pt x="204" y="213"/>
                    <a:pt x="213" y="168"/>
                  </a:cubicBezTo>
                  <a:cubicBezTo>
                    <a:pt x="213" y="159"/>
                    <a:pt x="231" y="168"/>
                    <a:pt x="231" y="133"/>
                  </a:cubicBezTo>
                  <a:cubicBezTo>
                    <a:pt x="231" y="115"/>
                    <a:pt x="222" y="115"/>
                    <a:pt x="222" y="115"/>
                  </a:cubicBezTo>
                  <a:cubicBezTo>
                    <a:pt x="222" y="115"/>
                    <a:pt x="222" y="89"/>
                    <a:pt x="231" y="71"/>
                  </a:cubicBezTo>
                  <a:cubicBezTo>
                    <a:pt x="231" y="53"/>
                    <a:pt x="213" y="0"/>
                    <a:pt x="151" y="0"/>
                  </a:cubicBezTo>
                  <a:cubicBezTo>
                    <a:pt x="80" y="0"/>
                    <a:pt x="71" y="53"/>
                    <a:pt x="71" y="71"/>
                  </a:cubicBezTo>
                  <a:cubicBezTo>
                    <a:pt x="71" y="89"/>
                    <a:pt x="71" y="115"/>
                    <a:pt x="71" y="115"/>
                  </a:cubicBezTo>
                  <a:cubicBezTo>
                    <a:pt x="71" y="115"/>
                    <a:pt x="71" y="115"/>
                    <a:pt x="71" y="133"/>
                  </a:cubicBezTo>
                  <a:cubicBezTo>
                    <a:pt x="71" y="168"/>
                    <a:pt x="80" y="159"/>
                    <a:pt x="89" y="168"/>
                  </a:cubicBezTo>
                  <a:cubicBezTo>
                    <a:pt x="89" y="213"/>
                    <a:pt x="107" y="204"/>
                    <a:pt x="107" y="231"/>
                  </a:cubicBezTo>
                  <a:cubicBezTo>
                    <a:pt x="107" y="266"/>
                    <a:pt x="89" y="284"/>
                    <a:pt x="45" y="302"/>
                  </a:cubicBezTo>
                  <a:cubicBezTo>
                    <a:pt x="27" y="310"/>
                    <a:pt x="0" y="319"/>
                    <a:pt x="0" y="346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346" y="434"/>
                    <a:pt x="346" y="434"/>
                    <a:pt x="346" y="434"/>
                  </a:cubicBezTo>
                  <a:cubicBezTo>
                    <a:pt x="346" y="434"/>
                    <a:pt x="346" y="381"/>
                    <a:pt x="346" y="364"/>
                  </a:cubicBezTo>
                  <a:cubicBezTo>
                    <a:pt x="346" y="346"/>
                    <a:pt x="302" y="328"/>
                    <a:pt x="258" y="30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114300" dir="2700000" sx="95000" sy="95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16515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E6E4C5B-B7A7-40F5-8BFA-316A9D80A8A4}"/>
              </a:ext>
            </a:extLst>
          </p:cNvPr>
          <p:cNvGrpSpPr/>
          <p:nvPr/>
        </p:nvGrpSpPr>
        <p:grpSpPr>
          <a:xfrm>
            <a:off x="4152900" y="2073202"/>
            <a:ext cx="3886200" cy="3954524"/>
            <a:chOff x="4152900" y="2073202"/>
            <a:chExt cx="3886200" cy="395452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77B1D7D-5B42-4438-973C-CB7412C159FB}"/>
                </a:ext>
              </a:extLst>
            </p:cNvPr>
            <p:cNvGrpSpPr/>
            <p:nvPr/>
          </p:nvGrpSpPr>
          <p:grpSpPr>
            <a:xfrm>
              <a:off x="4152900" y="2073202"/>
              <a:ext cx="3886200" cy="1943099"/>
              <a:chOff x="1973581" y="2281742"/>
              <a:chExt cx="4122864" cy="206143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E24A649-E0E1-4CE5-A00B-05C788FDBC33}"/>
                  </a:ext>
                </a:extLst>
              </p:cNvPr>
              <p:cNvGrpSpPr/>
              <p:nvPr/>
            </p:nvGrpSpPr>
            <p:grpSpPr>
              <a:xfrm>
                <a:off x="1973581" y="2281742"/>
                <a:ext cx="2061432" cy="2061431"/>
                <a:chOff x="2260192" y="4278291"/>
                <a:chExt cx="3739566" cy="3739564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D8AE6A79-55BA-49A8-B438-71F4C67C84F0}"/>
                    </a:ext>
                  </a:extLst>
                </p:cNvPr>
                <p:cNvSpPr/>
                <p:nvPr/>
              </p:nvSpPr>
              <p:spPr>
                <a:xfrm>
                  <a:off x="2260192" y="4278291"/>
                  <a:ext cx="3739566" cy="3739564"/>
                </a:xfrm>
                <a:prstGeom prst="ellipse">
                  <a:avLst/>
                </a:prstGeom>
                <a:noFill/>
                <a:ln w="28575">
                  <a:solidFill>
                    <a:schemeClr val="bg1">
                      <a:lumMod val="65000"/>
                      <a:alpha val="3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1" name="Arc 10">
                  <a:extLst>
                    <a:ext uri="{FF2B5EF4-FFF2-40B4-BE49-F238E27FC236}">
                      <a16:creationId xmlns:a16="http://schemas.microsoft.com/office/drawing/2014/main" id="{C51CDAD6-7118-4637-ACC8-442B7DAC7CCA}"/>
                    </a:ext>
                  </a:extLst>
                </p:cNvPr>
                <p:cNvSpPr/>
                <p:nvPr/>
              </p:nvSpPr>
              <p:spPr>
                <a:xfrm>
                  <a:off x="2262145" y="4280244"/>
                  <a:ext cx="3735661" cy="3735659"/>
                </a:xfrm>
                <a:prstGeom prst="arc">
                  <a:avLst>
                    <a:gd name="adj1" fmla="val 10766207"/>
                    <a:gd name="adj2" fmla="val 0"/>
                  </a:avLst>
                </a:prstGeom>
                <a:ln w="76200" cap="rnd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397ACEB-8FDF-4C1C-8508-3857A85B17C5}"/>
                  </a:ext>
                </a:extLst>
              </p:cNvPr>
              <p:cNvGrpSpPr/>
              <p:nvPr/>
            </p:nvGrpSpPr>
            <p:grpSpPr>
              <a:xfrm>
                <a:off x="4035013" y="2281742"/>
                <a:ext cx="2061432" cy="2061431"/>
                <a:chOff x="5999758" y="4278291"/>
                <a:chExt cx="3739566" cy="3739564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CCF63AC3-70FA-40F6-B670-509C3B29C42A}"/>
                    </a:ext>
                  </a:extLst>
                </p:cNvPr>
                <p:cNvSpPr/>
                <p:nvPr/>
              </p:nvSpPr>
              <p:spPr>
                <a:xfrm>
                  <a:off x="5999758" y="4278291"/>
                  <a:ext cx="3739566" cy="3739564"/>
                </a:xfrm>
                <a:prstGeom prst="ellipse">
                  <a:avLst/>
                </a:prstGeom>
                <a:noFill/>
                <a:ln w="28575">
                  <a:solidFill>
                    <a:schemeClr val="bg1">
                      <a:lumMod val="65000"/>
                      <a:alpha val="3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4" name="Arc 13">
                  <a:extLst>
                    <a:ext uri="{FF2B5EF4-FFF2-40B4-BE49-F238E27FC236}">
                      <a16:creationId xmlns:a16="http://schemas.microsoft.com/office/drawing/2014/main" id="{E68CC454-DE2F-45B5-9A6D-37DB2A45CADD}"/>
                    </a:ext>
                  </a:extLst>
                </p:cNvPr>
                <p:cNvSpPr/>
                <p:nvPr/>
              </p:nvSpPr>
              <p:spPr>
                <a:xfrm rot="10800000">
                  <a:off x="6001711" y="4280244"/>
                  <a:ext cx="3735661" cy="3735659"/>
                </a:xfrm>
                <a:prstGeom prst="arc">
                  <a:avLst>
                    <a:gd name="adj1" fmla="val 10766207"/>
                    <a:gd name="adj2" fmla="val 0"/>
                  </a:avLst>
                </a:prstGeom>
                <a:ln w="76200" cap="rnd">
                  <a:gradFill>
                    <a:gsLst>
                      <a:gs pos="100000">
                        <a:schemeClr val="accent2"/>
                      </a:gs>
                      <a:gs pos="0">
                        <a:schemeClr val="accent3"/>
                      </a:gs>
                    </a:gsLst>
                    <a:lin ang="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EECFFDE7-2E83-468F-BDD5-588AA6BCE11C}"/>
                  </a:ext>
                </a:extLst>
              </p:cNvPr>
              <p:cNvGrpSpPr/>
              <p:nvPr/>
            </p:nvGrpSpPr>
            <p:grpSpPr>
              <a:xfrm>
                <a:off x="2258202" y="2695724"/>
                <a:ext cx="1492190" cy="1388742"/>
                <a:chOff x="3068376" y="4994205"/>
                <a:chExt cx="2593445" cy="2413652"/>
              </a:xfrm>
            </p:grpSpPr>
            <p:sp>
              <p:nvSpPr>
                <p:cNvPr id="16" name="Freeform 26">
                  <a:extLst>
                    <a:ext uri="{FF2B5EF4-FFF2-40B4-BE49-F238E27FC236}">
                      <a16:creationId xmlns:a16="http://schemas.microsoft.com/office/drawing/2014/main" id="{CFC85CC6-1DFC-4E3A-8AF8-127C342C7B4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33660" y="4994205"/>
                  <a:ext cx="662880" cy="637960"/>
                </a:xfrm>
                <a:custGeom>
                  <a:avLst/>
                  <a:gdLst>
                    <a:gd name="T0" fmla="*/ 188 w 263"/>
                    <a:gd name="T1" fmla="*/ 0 h 256"/>
                    <a:gd name="T2" fmla="*/ 111 w 263"/>
                    <a:gd name="T3" fmla="*/ 54 h 256"/>
                    <a:gd name="T4" fmla="*/ 111 w 263"/>
                    <a:gd name="T5" fmla="*/ 55 h 256"/>
                    <a:gd name="T6" fmla="*/ 28 w 263"/>
                    <a:gd name="T7" fmla="*/ 138 h 256"/>
                    <a:gd name="T8" fmla="*/ 1 w 263"/>
                    <a:gd name="T9" fmla="*/ 220 h 256"/>
                    <a:gd name="T10" fmla="*/ 28 w 263"/>
                    <a:gd name="T11" fmla="*/ 256 h 256"/>
                    <a:gd name="T12" fmla="*/ 105 w 263"/>
                    <a:gd name="T13" fmla="*/ 237 h 256"/>
                    <a:gd name="T14" fmla="*/ 241 w 263"/>
                    <a:gd name="T15" fmla="*/ 105 h 256"/>
                    <a:gd name="T16" fmla="*/ 128 w 263"/>
                    <a:gd name="T17" fmla="*/ 190 h 256"/>
                    <a:gd name="T18" fmla="*/ 198 w 263"/>
                    <a:gd name="T19" fmla="*/ 94 h 256"/>
                    <a:gd name="T20" fmla="*/ 190 w 263"/>
                    <a:gd name="T21" fmla="*/ 134 h 256"/>
                    <a:gd name="T22" fmla="*/ 128 w 263"/>
                    <a:gd name="T23" fmla="*/ 196 h 256"/>
                    <a:gd name="T24" fmla="*/ 118 w 263"/>
                    <a:gd name="T25" fmla="*/ 162 h 256"/>
                    <a:gd name="T26" fmla="*/ 91 w 263"/>
                    <a:gd name="T27" fmla="*/ 136 h 256"/>
                    <a:gd name="T28" fmla="*/ 184 w 263"/>
                    <a:gd name="T29" fmla="*/ 72 h 256"/>
                    <a:gd name="T30" fmla="*/ 118 w 263"/>
                    <a:gd name="T31" fmla="*/ 162 h 256"/>
                    <a:gd name="T32" fmla="*/ 61 w 263"/>
                    <a:gd name="T33" fmla="*/ 128 h 256"/>
                    <a:gd name="T34" fmla="*/ 159 w 263"/>
                    <a:gd name="T35" fmla="*/ 57 h 256"/>
                    <a:gd name="T36" fmla="*/ 33 w 263"/>
                    <a:gd name="T37" fmla="*/ 239 h 256"/>
                    <a:gd name="T38" fmla="*/ 16 w 263"/>
                    <a:gd name="T39" fmla="*/ 228 h 256"/>
                    <a:gd name="T40" fmla="*/ 25 w 263"/>
                    <a:gd name="T41" fmla="*/ 193 h 256"/>
                    <a:gd name="T42" fmla="*/ 63 w 263"/>
                    <a:gd name="T43" fmla="*/ 231 h 256"/>
                    <a:gd name="T44" fmla="*/ 71 w 263"/>
                    <a:gd name="T45" fmla="*/ 229 h 256"/>
                    <a:gd name="T46" fmla="*/ 27 w 263"/>
                    <a:gd name="T47" fmla="*/ 185 h 256"/>
                    <a:gd name="T48" fmla="*/ 39 w 263"/>
                    <a:gd name="T49" fmla="*/ 150 h 256"/>
                    <a:gd name="T50" fmla="*/ 103 w 263"/>
                    <a:gd name="T51" fmla="*/ 220 h 256"/>
                    <a:gd name="T52" fmla="*/ 71 w 263"/>
                    <a:gd name="T53" fmla="*/ 229 h 256"/>
                    <a:gd name="T54" fmla="*/ 216 w 263"/>
                    <a:gd name="T55" fmla="*/ 108 h 256"/>
                    <a:gd name="T56" fmla="*/ 196 w 263"/>
                    <a:gd name="T57" fmla="*/ 60 h 256"/>
                    <a:gd name="T58" fmla="*/ 162 w 263"/>
                    <a:gd name="T59" fmla="*/ 26 h 256"/>
                    <a:gd name="T60" fmla="*/ 224 w 263"/>
                    <a:gd name="T61" fmla="*/ 32 h 256"/>
                    <a:gd name="T62" fmla="*/ 230 w 263"/>
                    <a:gd name="T63" fmla="*/ 94 h 2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63" h="256">
                      <a:moveTo>
                        <a:pt x="235" y="21"/>
                      </a:moveTo>
                      <a:cubicBezTo>
                        <a:pt x="222" y="8"/>
                        <a:pt x="205" y="0"/>
                        <a:pt x="188" y="0"/>
                      </a:cubicBezTo>
                      <a:cubicBezTo>
                        <a:pt x="173" y="0"/>
                        <a:pt x="160" y="5"/>
                        <a:pt x="150" y="15"/>
                      </a:cubicBezTo>
                      <a:cubicBezTo>
                        <a:pt x="111" y="54"/>
                        <a:pt x="111" y="54"/>
                        <a:pt x="111" y="54"/>
                      </a:cubicBezTo>
                      <a:cubicBezTo>
                        <a:pt x="111" y="54"/>
                        <a:pt x="111" y="54"/>
                        <a:pt x="111" y="55"/>
                      </a:cubicBezTo>
                      <a:cubicBezTo>
                        <a:pt x="111" y="55"/>
                        <a:pt x="111" y="55"/>
                        <a:pt x="111" y="55"/>
                      </a:cubicBezTo>
                      <a:cubicBezTo>
                        <a:pt x="111" y="55"/>
                        <a:pt x="111" y="55"/>
                        <a:pt x="111" y="55"/>
                      </a:cubicBezTo>
                      <a:cubicBezTo>
                        <a:pt x="28" y="138"/>
                        <a:pt x="28" y="138"/>
                        <a:pt x="28" y="138"/>
                      </a:cubicBezTo>
                      <a:cubicBezTo>
                        <a:pt x="24" y="142"/>
                        <a:pt x="22" y="147"/>
                        <a:pt x="20" y="152"/>
                      </a:cubicBezTo>
                      <a:cubicBezTo>
                        <a:pt x="1" y="220"/>
                        <a:pt x="1" y="220"/>
                        <a:pt x="1" y="220"/>
                      </a:cubicBezTo>
                      <a:cubicBezTo>
                        <a:pt x="1" y="220"/>
                        <a:pt x="0" y="225"/>
                        <a:pt x="0" y="228"/>
                      </a:cubicBezTo>
                      <a:cubicBezTo>
                        <a:pt x="0" y="243"/>
                        <a:pt x="13" y="256"/>
                        <a:pt x="28" y="256"/>
                      </a:cubicBezTo>
                      <a:cubicBezTo>
                        <a:pt x="31" y="256"/>
                        <a:pt x="37" y="255"/>
                        <a:pt x="37" y="255"/>
                      </a:cubicBezTo>
                      <a:cubicBezTo>
                        <a:pt x="105" y="237"/>
                        <a:pt x="105" y="237"/>
                        <a:pt x="105" y="237"/>
                      </a:cubicBezTo>
                      <a:cubicBezTo>
                        <a:pt x="110" y="235"/>
                        <a:pt x="115" y="232"/>
                        <a:pt x="119" y="229"/>
                      </a:cubicBezTo>
                      <a:cubicBezTo>
                        <a:pt x="241" y="105"/>
                        <a:pt x="241" y="105"/>
                        <a:pt x="241" y="105"/>
                      </a:cubicBezTo>
                      <a:cubicBezTo>
                        <a:pt x="263" y="83"/>
                        <a:pt x="261" y="46"/>
                        <a:pt x="235" y="21"/>
                      </a:cubicBezTo>
                      <a:close/>
                      <a:moveTo>
                        <a:pt x="128" y="190"/>
                      </a:moveTo>
                      <a:cubicBezTo>
                        <a:pt x="127" y="183"/>
                        <a:pt x="125" y="176"/>
                        <a:pt x="122" y="169"/>
                      </a:cubicBezTo>
                      <a:cubicBezTo>
                        <a:pt x="198" y="94"/>
                        <a:pt x="198" y="94"/>
                        <a:pt x="198" y="94"/>
                      </a:cubicBezTo>
                      <a:cubicBezTo>
                        <a:pt x="203" y="108"/>
                        <a:pt x="200" y="124"/>
                        <a:pt x="190" y="134"/>
                      </a:cubicBezTo>
                      <a:cubicBezTo>
                        <a:pt x="190" y="134"/>
                        <a:pt x="190" y="134"/>
                        <a:pt x="190" y="134"/>
                      </a:cubicBezTo>
                      <a:cubicBezTo>
                        <a:pt x="190" y="134"/>
                        <a:pt x="190" y="134"/>
                        <a:pt x="190" y="134"/>
                      </a:cubicBezTo>
                      <a:cubicBezTo>
                        <a:pt x="128" y="196"/>
                        <a:pt x="128" y="196"/>
                        <a:pt x="128" y="196"/>
                      </a:cubicBezTo>
                      <a:cubicBezTo>
                        <a:pt x="128" y="194"/>
                        <a:pt x="128" y="192"/>
                        <a:pt x="128" y="190"/>
                      </a:cubicBezTo>
                      <a:close/>
                      <a:moveTo>
                        <a:pt x="118" y="162"/>
                      </a:moveTo>
                      <a:cubicBezTo>
                        <a:pt x="115" y="157"/>
                        <a:pt x="112" y="152"/>
                        <a:pt x="108" y="148"/>
                      </a:cubicBezTo>
                      <a:cubicBezTo>
                        <a:pt x="103" y="143"/>
                        <a:pt x="97" y="140"/>
                        <a:pt x="91" y="136"/>
                      </a:cubicBezTo>
                      <a:cubicBezTo>
                        <a:pt x="168" y="60"/>
                        <a:pt x="168" y="60"/>
                        <a:pt x="168" y="60"/>
                      </a:cubicBezTo>
                      <a:cubicBezTo>
                        <a:pt x="174" y="63"/>
                        <a:pt x="179" y="66"/>
                        <a:pt x="184" y="72"/>
                      </a:cubicBezTo>
                      <a:cubicBezTo>
                        <a:pt x="189" y="76"/>
                        <a:pt x="192" y="81"/>
                        <a:pt x="195" y="86"/>
                      </a:cubicBezTo>
                      <a:lnTo>
                        <a:pt x="118" y="162"/>
                      </a:lnTo>
                      <a:close/>
                      <a:moveTo>
                        <a:pt x="84" y="133"/>
                      </a:moveTo>
                      <a:cubicBezTo>
                        <a:pt x="76" y="130"/>
                        <a:pt x="69" y="128"/>
                        <a:pt x="61" y="128"/>
                      </a:cubicBezTo>
                      <a:cubicBezTo>
                        <a:pt x="123" y="66"/>
                        <a:pt x="123" y="66"/>
                        <a:pt x="123" y="66"/>
                      </a:cubicBezTo>
                      <a:cubicBezTo>
                        <a:pt x="132" y="56"/>
                        <a:pt x="146" y="54"/>
                        <a:pt x="159" y="57"/>
                      </a:cubicBezTo>
                      <a:lnTo>
                        <a:pt x="84" y="133"/>
                      </a:lnTo>
                      <a:close/>
                      <a:moveTo>
                        <a:pt x="33" y="239"/>
                      </a:moveTo>
                      <a:cubicBezTo>
                        <a:pt x="32" y="239"/>
                        <a:pt x="30" y="240"/>
                        <a:pt x="28" y="240"/>
                      </a:cubicBezTo>
                      <a:cubicBezTo>
                        <a:pt x="21" y="240"/>
                        <a:pt x="16" y="235"/>
                        <a:pt x="16" y="228"/>
                      </a:cubicBezTo>
                      <a:cubicBezTo>
                        <a:pt x="16" y="227"/>
                        <a:pt x="17" y="224"/>
                        <a:pt x="17" y="224"/>
                      </a:cubicBezTo>
                      <a:cubicBezTo>
                        <a:pt x="25" y="193"/>
                        <a:pt x="25" y="193"/>
                        <a:pt x="25" y="193"/>
                      </a:cubicBezTo>
                      <a:cubicBezTo>
                        <a:pt x="34" y="193"/>
                        <a:pt x="44" y="196"/>
                        <a:pt x="52" y="204"/>
                      </a:cubicBezTo>
                      <a:cubicBezTo>
                        <a:pt x="60" y="212"/>
                        <a:pt x="64" y="222"/>
                        <a:pt x="63" y="231"/>
                      </a:cubicBezTo>
                      <a:lnTo>
                        <a:pt x="33" y="239"/>
                      </a:lnTo>
                      <a:close/>
                      <a:moveTo>
                        <a:pt x="71" y="229"/>
                      </a:moveTo>
                      <a:cubicBezTo>
                        <a:pt x="71" y="218"/>
                        <a:pt x="66" y="207"/>
                        <a:pt x="58" y="198"/>
                      </a:cubicBezTo>
                      <a:cubicBezTo>
                        <a:pt x="49" y="190"/>
                        <a:pt x="38" y="185"/>
                        <a:pt x="27" y="185"/>
                      </a:cubicBezTo>
                      <a:cubicBezTo>
                        <a:pt x="35" y="156"/>
                        <a:pt x="35" y="156"/>
                        <a:pt x="35" y="156"/>
                      </a:cubicBezTo>
                      <a:cubicBezTo>
                        <a:pt x="36" y="154"/>
                        <a:pt x="37" y="152"/>
                        <a:pt x="39" y="150"/>
                      </a:cubicBezTo>
                      <a:cubicBezTo>
                        <a:pt x="55" y="139"/>
                        <a:pt x="79" y="142"/>
                        <a:pt x="96" y="160"/>
                      </a:cubicBezTo>
                      <a:cubicBezTo>
                        <a:pt x="115" y="178"/>
                        <a:pt x="117" y="204"/>
                        <a:pt x="103" y="220"/>
                      </a:cubicBezTo>
                      <a:cubicBezTo>
                        <a:pt x="103" y="221"/>
                        <a:pt x="102" y="221"/>
                        <a:pt x="101" y="221"/>
                      </a:cubicBezTo>
                      <a:lnTo>
                        <a:pt x="71" y="229"/>
                      </a:lnTo>
                      <a:close/>
                      <a:moveTo>
                        <a:pt x="230" y="94"/>
                      </a:moveTo>
                      <a:cubicBezTo>
                        <a:pt x="216" y="108"/>
                        <a:pt x="216" y="108"/>
                        <a:pt x="216" y="108"/>
                      </a:cubicBezTo>
                      <a:cubicBezTo>
                        <a:pt x="216" y="106"/>
                        <a:pt x="216" y="104"/>
                        <a:pt x="216" y="102"/>
                      </a:cubicBezTo>
                      <a:cubicBezTo>
                        <a:pt x="215" y="87"/>
                        <a:pt x="207" y="72"/>
                        <a:pt x="196" y="60"/>
                      </a:cubicBezTo>
                      <a:cubicBezTo>
                        <a:pt x="183" y="47"/>
                        <a:pt x="165" y="40"/>
                        <a:pt x="148" y="40"/>
                      </a:cubicBezTo>
                      <a:cubicBezTo>
                        <a:pt x="162" y="26"/>
                        <a:pt x="162" y="26"/>
                        <a:pt x="162" y="26"/>
                      </a:cubicBezTo>
                      <a:cubicBezTo>
                        <a:pt x="168" y="20"/>
                        <a:pt x="177" y="16"/>
                        <a:pt x="188" y="16"/>
                      </a:cubicBezTo>
                      <a:cubicBezTo>
                        <a:pt x="200" y="16"/>
                        <a:pt x="214" y="22"/>
                        <a:pt x="224" y="32"/>
                      </a:cubicBezTo>
                      <a:cubicBezTo>
                        <a:pt x="233" y="41"/>
                        <a:pt x="239" y="53"/>
                        <a:pt x="240" y="65"/>
                      </a:cubicBezTo>
                      <a:cubicBezTo>
                        <a:pt x="241" y="76"/>
                        <a:pt x="237" y="87"/>
                        <a:pt x="230" y="9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400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A137109E-DBEF-4155-8C2F-E3CB38E421B5}"/>
                    </a:ext>
                  </a:extLst>
                </p:cNvPr>
                <p:cNvSpPr/>
                <p:nvPr/>
              </p:nvSpPr>
              <p:spPr>
                <a:xfrm>
                  <a:off x="3068376" y="5827381"/>
                  <a:ext cx="2593445" cy="158047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050" dirty="0">
                      <a:solidFill>
                        <a:schemeClr val="bg1">
                          <a:lumMod val="65000"/>
                        </a:schemeClr>
                      </a:solidFill>
                      <a:cs typeface="Segoe UI Light" panose="020B0502040204020203" pitchFamily="34" charset="0"/>
                    </a:rPr>
                    <a:t>A wonderful serenity has taken possession of my entire soul,</a:t>
                  </a:r>
                  <a:endParaRPr lang="id-ID" sz="1050" dirty="0">
                    <a:solidFill>
                      <a:schemeClr val="bg1">
                        <a:lumMod val="65000"/>
                      </a:schemeClr>
                    </a:solidFill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D596B1E-60E8-4C0C-A7D1-80273294CC8F}"/>
                  </a:ext>
                </a:extLst>
              </p:cNvPr>
              <p:cNvGrpSpPr/>
              <p:nvPr/>
            </p:nvGrpSpPr>
            <p:grpSpPr>
              <a:xfrm>
                <a:off x="4319634" y="2717272"/>
                <a:ext cx="1492190" cy="1344559"/>
                <a:chOff x="6516079" y="5068370"/>
                <a:chExt cx="2706926" cy="2439114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79561694-0289-4489-88AE-390DF1DFAFC4}"/>
                    </a:ext>
                  </a:extLst>
                </p:cNvPr>
                <p:cNvGrpSpPr/>
                <p:nvPr/>
              </p:nvGrpSpPr>
              <p:grpSpPr>
                <a:xfrm>
                  <a:off x="7567554" y="5068370"/>
                  <a:ext cx="603974" cy="707005"/>
                  <a:chOff x="6980238" y="-342900"/>
                  <a:chExt cx="1150937" cy="1311275"/>
                </a:xfrm>
                <a:solidFill>
                  <a:schemeClr val="accent2"/>
                </a:solidFill>
              </p:grpSpPr>
              <p:sp>
                <p:nvSpPr>
                  <p:cNvPr id="21" name="Freeform 30">
                    <a:extLst>
                      <a:ext uri="{FF2B5EF4-FFF2-40B4-BE49-F238E27FC236}">
                        <a16:creationId xmlns:a16="http://schemas.microsoft.com/office/drawing/2014/main" id="{A152C1A7-5CE0-4F09-8CC1-B98809A038E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980238" y="-342900"/>
                    <a:ext cx="1150937" cy="1311275"/>
                  </a:xfrm>
                  <a:custGeom>
                    <a:avLst/>
                    <a:gdLst>
                      <a:gd name="T0" fmla="*/ 152 w 304"/>
                      <a:gd name="T1" fmla="*/ 0 h 347"/>
                      <a:gd name="T2" fmla="*/ 0 w 304"/>
                      <a:gd name="T3" fmla="*/ 71 h 347"/>
                      <a:gd name="T4" fmla="*/ 0 w 304"/>
                      <a:gd name="T5" fmla="*/ 277 h 347"/>
                      <a:gd name="T6" fmla="*/ 152 w 304"/>
                      <a:gd name="T7" fmla="*/ 347 h 347"/>
                      <a:gd name="T8" fmla="*/ 304 w 304"/>
                      <a:gd name="T9" fmla="*/ 277 h 347"/>
                      <a:gd name="T10" fmla="*/ 304 w 304"/>
                      <a:gd name="T11" fmla="*/ 71 h 347"/>
                      <a:gd name="T12" fmla="*/ 152 w 304"/>
                      <a:gd name="T13" fmla="*/ 0 h 347"/>
                      <a:gd name="T14" fmla="*/ 282 w 304"/>
                      <a:gd name="T15" fmla="*/ 277 h 347"/>
                      <a:gd name="T16" fmla="*/ 152 w 304"/>
                      <a:gd name="T17" fmla="*/ 326 h 347"/>
                      <a:gd name="T18" fmla="*/ 22 w 304"/>
                      <a:gd name="T19" fmla="*/ 277 h 347"/>
                      <a:gd name="T20" fmla="*/ 22 w 304"/>
                      <a:gd name="T21" fmla="*/ 236 h 347"/>
                      <a:gd name="T22" fmla="*/ 152 w 304"/>
                      <a:gd name="T23" fmla="*/ 271 h 347"/>
                      <a:gd name="T24" fmla="*/ 282 w 304"/>
                      <a:gd name="T25" fmla="*/ 236 h 347"/>
                      <a:gd name="T26" fmla="*/ 282 w 304"/>
                      <a:gd name="T27" fmla="*/ 277 h 347"/>
                      <a:gd name="T28" fmla="*/ 282 w 304"/>
                      <a:gd name="T29" fmla="*/ 212 h 347"/>
                      <a:gd name="T30" fmla="*/ 282 w 304"/>
                      <a:gd name="T31" fmla="*/ 212 h 347"/>
                      <a:gd name="T32" fmla="*/ 282 w 304"/>
                      <a:gd name="T33" fmla="*/ 212 h 347"/>
                      <a:gd name="T34" fmla="*/ 152 w 304"/>
                      <a:gd name="T35" fmla="*/ 261 h 347"/>
                      <a:gd name="T36" fmla="*/ 22 w 304"/>
                      <a:gd name="T37" fmla="*/ 212 h 347"/>
                      <a:gd name="T38" fmla="*/ 22 w 304"/>
                      <a:gd name="T39" fmla="*/ 212 h 347"/>
                      <a:gd name="T40" fmla="*/ 22 w 304"/>
                      <a:gd name="T41" fmla="*/ 212 h 347"/>
                      <a:gd name="T42" fmla="*/ 22 w 304"/>
                      <a:gd name="T43" fmla="*/ 171 h 347"/>
                      <a:gd name="T44" fmla="*/ 152 w 304"/>
                      <a:gd name="T45" fmla="*/ 206 h 347"/>
                      <a:gd name="T46" fmla="*/ 282 w 304"/>
                      <a:gd name="T47" fmla="*/ 171 h 347"/>
                      <a:gd name="T48" fmla="*/ 282 w 304"/>
                      <a:gd name="T49" fmla="*/ 212 h 347"/>
                      <a:gd name="T50" fmla="*/ 282 w 304"/>
                      <a:gd name="T51" fmla="*/ 147 h 347"/>
                      <a:gd name="T52" fmla="*/ 282 w 304"/>
                      <a:gd name="T53" fmla="*/ 147 h 347"/>
                      <a:gd name="T54" fmla="*/ 282 w 304"/>
                      <a:gd name="T55" fmla="*/ 147 h 347"/>
                      <a:gd name="T56" fmla="*/ 152 w 304"/>
                      <a:gd name="T57" fmla="*/ 195 h 347"/>
                      <a:gd name="T58" fmla="*/ 22 w 304"/>
                      <a:gd name="T59" fmla="*/ 147 h 347"/>
                      <a:gd name="T60" fmla="*/ 22 w 304"/>
                      <a:gd name="T61" fmla="*/ 147 h 347"/>
                      <a:gd name="T62" fmla="*/ 22 w 304"/>
                      <a:gd name="T63" fmla="*/ 147 h 347"/>
                      <a:gd name="T64" fmla="*/ 22 w 304"/>
                      <a:gd name="T65" fmla="*/ 109 h 347"/>
                      <a:gd name="T66" fmla="*/ 152 w 304"/>
                      <a:gd name="T67" fmla="*/ 141 h 347"/>
                      <a:gd name="T68" fmla="*/ 282 w 304"/>
                      <a:gd name="T69" fmla="*/ 109 h 347"/>
                      <a:gd name="T70" fmla="*/ 282 w 304"/>
                      <a:gd name="T71" fmla="*/ 147 h 347"/>
                      <a:gd name="T72" fmla="*/ 152 w 304"/>
                      <a:gd name="T73" fmla="*/ 119 h 347"/>
                      <a:gd name="T74" fmla="*/ 22 w 304"/>
                      <a:gd name="T75" fmla="*/ 71 h 347"/>
                      <a:gd name="T76" fmla="*/ 152 w 304"/>
                      <a:gd name="T77" fmla="*/ 22 h 347"/>
                      <a:gd name="T78" fmla="*/ 282 w 304"/>
                      <a:gd name="T79" fmla="*/ 71 h 347"/>
                      <a:gd name="T80" fmla="*/ 152 w 304"/>
                      <a:gd name="T81" fmla="*/ 119 h 3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304" h="347">
                        <a:moveTo>
                          <a:pt x="152" y="0"/>
                        </a:moveTo>
                        <a:cubicBezTo>
                          <a:pt x="79" y="0"/>
                          <a:pt x="0" y="22"/>
                          <a:pt x="0" y="71"/>
                        </a:cubicBezTo>
                        <a:cubicBezTo>
                          <a:pt x="0" y="277"/>
                          <a:pt x="0" y="277"/>
                          <a:pt x="0" y="277"/>
                        </a:cubicBezTo>
                        <a:cubicBezTo>
                          <a:pt x="0" y="325"/>
                          <a:pt x="79" y="347"/>
                          <a:pt x="152" y="347"/>
                        </a:cubicBezTo>
                        <a:cubicBezTo>
                          <a:pt x="225" y="347"/>
                          <a:pt x="304" y="325"/>
                          <a:pt x="304" y="277"/>
                        </a:cubicBezTo>
                        <a:cubicBezTo>
                          <a:pt x="304" y="71"/>
                          <a:pt x="304" y="71"/>
                          <a:pt x="304" y="71"/>
                        </a:cubicBezTo>
                        <a:cubicBezTo>
                          <a:pt x="304" y="22"/>
                          <a:pt x="225" y="0"/>
                          <a:pt x="152" y="0"/>
                        </a:cubicBezTo>
                        <a:close/>
                        <a:moveTo>
                          <a:pt x="282" y="277"/>
                        </a:moveTo>
                        <a:cubicBezTo>
                          <a:pt x="282" y="304"/>
                          <a:pt x="224" y="326"/>
                          <a:pt x="152" y="326"/>
                        </a:cubicBezTo>
                        <a:cubicBezTo>
                          <a:pt x="80" y="326"/>
                          <a:pt x="22" y="304"/>
                          <a:pt x="22" y="277"/>
                        </a:cubicBezTo>
                        <a:cubicBezTo>
                          <a:pt x="22" y="236"/>
                          <a:pt x="22" y="236"/>
                          <a:pt x="22" y="236"/>
                        </a:cubicBezTo>
                        <a:cubicBezTo>
                          <a:pt x="44" y="259"/>
                          <a:pt x="98" y="271"/>
                          <a:pt x="152" y="271"/>
                        </a:cubicBezTo>
                        <a:cubicBezTo>
                          <a:pt x="206" y="271"/>
                          <a:pt x="260" y="259"/>
                          <a:pt x="282" y="236"/>
                        </a:cubicBezTo>
                        <a:lnTo>
                          <a:pt x="282" y="277"/>
                        </a:lnTo>
                        <a:close/>
                        <a:moveTo>
                          <a:pt x="282" y="212"/>
                        </a:moveTo>
                        <a:cubicBezTo>
                          <a:pt x="282" y="212"/>
                          <a:pt x="282" y="212"/>
                          <a:pt x="282" y="212"/>
                        </a:cubicBezTo>
                        <a:cubicBezTo>
                          <a:pt x="282" y="212"/>
                          <a:pt x="282" y="212"/>
                          <a:pt x="282" y="212"/>
                        </a:cubicBezTo>
                        <a:cubicBezTo>
                          <a:pt x="282" y="239"/>
                          <a:pt x="224" y="261"/>
                          <a:pt x="152" y="261"/>
                        </a:cubicBezTo>
                        <a:cubicBezTo>
                          <a:pt x="80" y="261"/>
                          <a:pt x="22" y="239"/>
                          <a:pt x="22" y="212"/>
                        </a:cubicBezTo>
                        <a:cubicBezTo>
                          <a:pt x="22" y="212"/>
                          <a:pt x="22" y="212"/>
                          <a:pt x="22" y="212"/>
                        </a:cubicBezTo>
                        <a:cubicBezTo>
                          <a:pt x="22" y="212"/>
                          <a:pt x="22" y="212"/>
                          <a:pt x="22" y="212"/>
                        </a:cubicBezTo>
                        <a:cubicBezTo>
                          <a:pt x="22" y="171"/>
                          <a:pt x="22" y="171"/>
                          <a:pt x="22" y="171"/>
                        </a:cubicBezTo>
                        <a:cubicBezTo>
                          <a:pt x="44" y="194"/>
                          <a:pt x="98" y="206"/>
                          <a:pt x="152" y="206"/>
                        </a:cubicBezTo>
                        <a:cubicBezTo>
                          <a:pt x="206" y="206"/>
                          <a:pt x="260" y="194"/>
                          <a:pt x="282" y="171"/>
                        </a:cubicBezTo>
                        <a:lnTo>
                          <a:pt x="282" y="212"/>
                        </a:lnTo>
                        <a:close/>
                        <a:moveTo>
                          <a:pt x="282" y="147"/>
                        </a:moveTo>
                        <a:cubicBezTo>
                          <a:pt x="282" y="147"/>
                          <a:pt x="282" y="147"/>
                          <a:pt x="282" y="147"/>
                        </a:cubicBezTo>
                        <a:cubicBezTo>
                          <a:pt x="282" y="147"/>
                          <a:pt x="282" y="147"/>
                          <a:pt x="282" y="147"/>
                        </a:cubicBezTo>
                        <a:cubicBezTo>
                          <a:pt x="282" y="174"/>
                          <a:pt x="224" y="195"/>
                          <a:pt x="152" y="195"/>
                        </a:cubicBezTo>
                        <a:cubicBezTo>
                          <a:pt x="80" y="195"/>
                          <a:pt x="22" y="174"/>
                          <a:pt x="22" y="147"/>
                        </a:cubicBezTo>
                        <a:cubicBezTo>
                          <a:pt x="22" y="147"/>
                          <a:pt x="22" y="147"/>
                          <a:pt x="22" y="147"/>
                        </a:cubicBezTo>
                        <a:cubicBezTo>
                          <a:pt x="22" y="147"/>
                          <a:pt x="22" y="147"/>
                          <a:pt x="22" y="147"/>
                        </a:cubicBezTo>
                        <a:cubicBezTo>
                          <a:pt x="22" y="109"/>
                          <a:pt x="22" y="109"/>
                          <a:pt x="22" y="109"/>
                        </a:cubicBezTo>
                        <a:cubicBezTo>
                          <a:pt x="50" y="131"/>
                          <a:pt x="102" y="141"/>
                          <a:pt x="152" y="141"/>
                        </a:cubicBezTo>
                        <a:cubicBezTo>
                          <a:pt x="202" y="141"/>
                          <a:pt x="254" y="131"/>
                          <a:pt x="282" y="109"/>
                        </a:cubicBezTo>
                        <a:lnTo>
                          <a:pt x="282" y="147"/>
                        </a:lnTo>
                        <a:close/>
                        <a:moveTo>
                          <a:pt x="152" y="119"/>
                        </a:moveTo>
                        <a:cubicBezTo>
                          <a:pt x="80" y="119"/>
                          <a:pt x="22" y="98"/>
                          <a:pt x="22" y="71"/>
                        </a:cubicBezTo>
                        <a:cubicBezTo>
                          <a:pt x="22" y="44"/>
                          <a:pt x="80" y="22"/>
                          <a:pt x="152" y="22"/>
                        </a:cubicBezTo>
                        <a:cubicBezTo>
                          <a:pt x="224" y="22"/>
                          <a:pt x="282" y="44"/>
                          <a:pt x="282" y="71"/>
                        </a:cubicBezTo>
                        <a:cubicBezTo>
                          <a:pt x="282" y="98"/>
                          <a:pt x="224" y="119"/>
                          <a:pt x="152" y="11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400"/>
                  </a:p>
                </p:txBody>
              </p:sp>
              <p:sp>
                <p:nvSpPr>
                  <p:cNvPr id="22" name="Oval 31">
                    <a:extLst>
                      <a:ext uri="{FF2B5EF4-FFF2-40B4-BE49-F238E27FC236}">
                        <a16:creationId xmlns:a16="http://schemas.microsoft.com/office/drawing/2014/main" id="{830257B2-FF68-45B1-BA7A-1DA26C9AEA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85113" y="681038"/>
                    <a:ext cx="82550" cy="84138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400"/>
                  </a:p>
                </p:txBody>
              </p:sp>
              <p:sp>
                <p:nvSpPr>
                  <p:cNvPr id="23" name="Oval 32">
                    <a:extLst>
                      <a:ext uri="{FF2B5EF4-FFF2-40B4-BE49-F238E27FC236}">
                        <a16:creationId xmlns:a16="http://schemas.microsoft.com/office/drawing/2014/main" id="{64A7662F-6E9F-4E14-85D8-29E279E8D3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85113" y="434975"/>
                    <a:ext cx="82550" cy="84138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400"/>
                  </a:p>
                </p:txBody>
              </p:sp>
              <p:sp>
                <p:nvSpPr>
                  <p:cNvPr id="24" name="Oval 33">
                    <a:extLst>
                      <a:ext uri="{FF2B5EF4-FFF2-40B4-BE49-F238E27FC236}">
                        <a16:creationId xmlns:a16="http://schemas.microsoft.com/office/drawing/2014/main" id="{C755EEA1-5271-4F0C-9FEC-9AB865A9603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85113" y="190500"/>
                    <a:ext cx="82550" cy="8255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400"/>
                  </a:p>
                </p:txBody>
              </p:sp>
            </p:grp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515FFC2-70F4-4B87-8E6B-55DC475E6CBE}"/>
                    </a:ext>
                  </a:extLst>
                </p:cNvPr>
                <p:cNvSpPr/>
                <p:nvPr/>
              </p:nvSpPr>
              <p:spPr>
                <a:xfrm>
                  <a:off x="6516079" y="5857853"/>
                  <a:ext cx="2706926" cy="16496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050" dirty="0">
                      <a:solidFill>
                        <a:schemeClr val="bg1">
                          <a:lumMod val="65000"/>
                        </a:schemeClr>
                      </a:solidFill>
                      <a:cs typeface="Segoe UI Light" panose="020B0502040204020203" pitchFamily="34" charset="0"/>
                    </a:rPr>
                    <a:t>A wonderful serenity has taken possession of my entire soul</a:t>
                  </a:r>
                  <a:endParaRPr lang="id-ID" sz="1050" dirty="0">
                    <a:solidFill>
                      <a:schemeClr val="bg1">
                        <a:lumMod val="65000"/>
                      </a:schemeClr>
                    </a:solidFill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56158CB-EC7C-4994-883D-70A1F9FBA462}"/>
                </a:ext>
              </a:extLst>
            </p:cNvPr>
            <p:cNvGrpSpPr/>
            <p:nvPr/>
          </p:nvGrpSpPr>
          <p:grpSpPr>
            <a:xfrm>
              <a:off x="4152901" y="4084627"/>
              <a:ext cx="3886199" cy="1943099"/>
              <a:chOff x="6095557" y="2281742"/>
              <a:chExt cx="4122863" cy="2061431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22AA6396-B5E1-4495-8ED8-B8E2297FE097}"/>
                  </a:ext>
                </a:extLst>
              </p:cNvPr>
              <p:cNvGrpSpPr/>
              <p:nvPr/>
            </p:nvGrpSpPr>
            <p:grpSpPr>
              <a:xfrm>
                <a:off x="6095557" y="2281742"/>
                <a:ext cx="2061432" cy="2061431"/>
                <a:chOff x="9737714" y="4278291"/>
                <a:chExt cx="3739566" cy="3739564"/>
              </a:xfrm>
            </p:grpSpPr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3980CE78-8536-45F4-8D8D-C46DED6AB94C}"/>
                    </a:ext>
                  </a:extLst>
                </p:cNvPr>
                <p:cNvSpPr/>
                <p:nvPr/>
              </p:nvSpPr>
              <p:spPr>
                <a:xfrm>
                  <a:off x="9737714" y="4278291"/>
                  <a:ext cx="3739566" cy="3739564"/>
                </a:xfrm>
                <a:prstGeom prst="ellipse">
                  <a:avLst/>
                </a:prstGeom>
                <a:noFill/>
                <a:ln w="28575">
                  <a:solidFill>
                    <a:schemeClr val="bg1">
                      <a:lumMod val="65000"/>
                      <a:alpha val="3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5" name="Arc 4">
                  <a:extLst>
                    <a:ext uri="{FF2B5EF4-FFF2-40B4-BE49-F238E27FC236}">
                      <a16:creationId xmlns:a16="http://schemas.microsoft.com/office/drawing/2014/main" id="{2B471108-06A9-44F5-BF24-C4E28F8A9E5A}"/>
                    </a:ext>
                  </a:extLst>
                </p:cNvPr>
                <p:cNvSpPr/>
                <p:nvPr/>
              </p:nvSpPr>
              <p:spPr>
                <a:xfrm>
                  <a:off x="9739667" y="4280244"/>
                  <a:ext cx="3735661" cy="3735659"/>
                </a:xfrm>
                <a:prstGeom prst="arc">
                  <a:avLst>
                    <a:gd name="adj1" fmla="val 10766207"/>
                    <a:gd name="adj2" fmla="val 0"/>
                  </a:avLst>
                </a:prstGeom>
                <a:ln w="76200" cap="rnd">
                  <a:gradFill>
                    <a:gsLst>
                      <a:gs pos="0">
                        <a:schemeClr val="accent3"/>
                      </a:gs>
                      <a:gs pos="100000">
                        <a:schemeClr val="accent4"/>
                      </a:gs>
                    </a:gsLst>
                    <a:lin ang="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B21AE1E-A04B-4DC2-81AF-60393446FBE6}"/>
                  </a:ext>
                </a:extLst>
              </p:cNvPr>
              <p:cNvGrpSpPr/>
              <p:nvPr/>
            </p:nvGrpSpPr>
            <p:grpSpPr>
              <a:xfrm>
                <a:off x="8156988" y="2281742"/>
                <a:ext cx="2061432" cy="2061431"/>
                <a:chOff x="13477280" y="4278291"/>
                <a:chExt cx="3739566" cy="3739564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E5332346-7650-4EC0-A5D8-656B0AF98CA3}"/>
                    </a:ext>
                  </a:extLst>
                </p:cNvPr>
                <p:cNvSpPr/>
                <p:nvPr/>
              </p:nvSpPr>
              <p:spPr>
                <a:xfrm>
                  <a:off x="13477280" y="4278291"/>
                  <a:ext cx="3739566" cy="3739564"/>
                </a:xfrm>
                <a:prstGeom prst="ellipse">
                  <a:avLst/>
                </a:prstGeom>
                <a:noFill/>
                <a:ln w="28575">
                  <a:solidFill>
                    <a:schemeClr val="bg1">
                      <a:lumMod val="65000"/>
                      <a:alpha val="3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" name="Arc 7">
                  <a:extLst>
                    <a:ext uri="{FF2B5EF4-FFF2-40B4-BE49-F238E27FC236}">
                      <a16:creationId xmlns:a16="http://schemas.microsoft.com/office/drawing/2014/main" id="{1F26C87A-1796-4A64-9F36-120CE050142B}"/>
                    </a:ext>
                  </a:extLst>
                </p:cNvPr>
                <p:cNvSpPr/>
                <p:nvPr/>
              </p:nvSpPr>
              <p:spPr>
                <a:xfrm rot="10800000">
                  <a:off x="13479234" y="4280244"/>
                  <a:ext cx="3735661" cy="3735659"/>
                </a:xfrm>
                <a:prstGeom prst="arc">
                  <a:avLst>
                    <a:gd name="adj1" fmla="val 10766207"/>
                    <a:gd name="adj2" fmla="val 0"/>
                  </a:avLst>
                </a:prstGeom>
                <a:ln w="76200" cap="rnd">
                  <a:gradFill>
                    <a:gsLst>
                      <a:gs pos="100000">
                        <a:schemeClr val="accent4"/>
                      </a:gs>
                      <a:gs pos="0">
                        <a:schemeClr val="accent5"/>
                      </a:gs>
                    </a:gsLst>
                    <a:lin ang="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89DB9811-BE4D-4D69-A980-8A94F4FD7084}"/>
                  </a:ext>
                </a:extLst>
              </p:cNvPr>
              <p:cNvGrpSpPr/>
              <p:nvPr/>
            </p:nvGrpSpPr>
            <p:grpSpPr>
              <a:xfrm>
                <a:off x="6380178" y="2718934"/>
                <a:ext cx="1492190" cy="1342898"/>
                <a:chOff x="10254035" y="5071384"/>
                <a:chExt cx="2706926" cy="2436100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2374EF5E-4391-4E4B-A6A4-EE1CADDD8509}"/>
                    </a:ext>
                  </a:extLst>
                </p:cNvPr>
                <p:cNvGrpSpPr/>
                <p:nvPr/>
              </p:nvGrpSpPr>
              <p:grpSpPr>
                <a:xfrm>
                  <a:off x="11257009" y="5071384"/>
                  <a:ext cx="700977" cy="700977"/>
                  <a:chOff x="8216107" y="2577307"/>
                  <a:chExt cx="464344" cy="464344"/>
                </a:xfrm>
                <a:solidFill>
                  <a:schemeClr val="accent3"/>
                </a:solidFill>
              </p:grpSpPr>
              <p:sp>
                <p:nvSpPr>
                  <p:cNvPr id="28" name="AutoShape 52">
                    <a:extLst>
                      <a:ext uri="{FF2B5EF4-FFF2-40B4-BE49-F238E27FC236}">
                        <a16:creationId xmlns:a16="http://schemas.microsoft.com/office/drawing/2014/main" id="{8E97EF4C-6F42-4EFD-B858-B4A7ACB775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16107" y="2577307"/>
                    <a:ext cx="464344" cy="464344"/>
                  </a:xfrm>
                  <a:custGeom>
                    <a:avLst/>
                    <a:gdLst>
                      <a:gd name="T0" fmla="+- 0 10800 87"/>
                      <a:gd name="T1" fmla="*/ T0 w 21426"/>
                      <a:gd name="T2" fmla="+- 0 10799 73"/>
                      <a:gd name="T3" fmla="*/ 10799 h 21453"/>
                      <a:gd name="T4" fmla="+- 0 10800 87"/>
                      <a:gd name="T5" fmla="*/ T4 w 21426"/>
                      <a:gd name="T6" fmla="+- 0 10799 73"/>
                      <a:gd name="T7" fmla="*/ 10799 h 21453"/>
                      <a:gd name="T8" fmla="+- 0 10800 87"/>
                      <a:gd name="T9" fmla="*/ T8 w 21426"/>
                      <a:gd name="T10" fmla="+- 0 10799 73"/>
                      <a:gd name="T11" fmla="*/ 10799 h 21453"/>
                      <a:gd name="T12" fmla="+- 0 10800 87"/>
                      <a:gd name="T13" fmla="*/ T12 w 21426"/>
                      <a:gd name="T14" fmla="+- 0 10799 73"/>
                      <a:gd name="T15" fmla="*/ 10799 h 21453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</a:cxnLst>
                    <a:rect l="0" t="0" r="r" b="b"/>
                    <a:pathLst>
                      <a:path w="21426" h="21453">
                        <a:moveTo>
                          <a:pt x="8034" y="20112"/>
                        </a:moveTo>
                        <a:cubicBezTo>
                          <a:pt x="5816" y="17892"/>
                          <a:pt x="3556" y="15628"/>
                          <a:pt x="1338" y="13408"/>
                        </a:cubicBezTo>
                        <a:cubicBezTo>
                          <a:pt x="3241" y="7240"/>
                          <a:pt x="11488" y="7509"/>
                          <a:pt x="13391" y="1341"/>
                        </a:cubicBezTo>
                        <a:cubicBezTo>
                          <a:pt x="15609" y="3560"/>
                          <a:pt x="17869" y="5825"/>
                          <a:pt x="20087" y="8045"/>
                        </a:cubicBezTo>
                        <a:cubicBezTo>
                          <a:pt x="18184" y="14212"/>
                          <a:pt x="9937" y="13944"/>
                          <a:pt x="8034" y="20112"/>
                        </a:cubicBezTo>
                        <a:moveTo>
                          <a:pt x="21034" y="7097"/>
                        </a:moveTo>
                        <a:lnTo>
                          <a:pt x="14338" y="393"/>
                        </a:lnTo>
                        <a:cubicBezTo>
                          <a:pt x="14006" y="60"/>
                          <a:pt x="13525" y="-73"/>
                          <a:pt x="13069" y="39"/>
                        </a:cubicBezTo>
                        <a:cubicBezTo>
                          <a:pt x="12828" y="98"/>
                          <a:pt x="12614" y="222"/>
                          <a:pt x="12444" y="393"/>
                        </a:cubicBezTo>
                        <a:cubicBezTo>
                          <a:pt x="12292" y="545"/>
                          <a:pt x="12177" y="733"/>
                          <a:pt x="12112" y="944"/>
                        </a:cubicBezTo>
                        <a:cubicBezTo>
                          <a:pt x="11808" y="1929"/>
                          <a:pt x="11283" y="2785"/>
                          <a:pt x="10507" y="3562"/>
                        </a:cubicBezTo>
                        <a:cubicBezTo>
                          <a:pt x="9471" y="4598"/>
                          <a:pt x="8121" y="5384"/>
                          <a:pt x="6693" y="6214"/>
                        </a:cubicBezTo>
                        <a:cubicBezTo>
                          <a:pt x="5177" y="7094"/>
                          <a:pt x="3611" y="8006"/>
                          <a:pt x="2328" y="9290"/>
                        </a:cubicBezTo>
                        <a:cubicBezTo>
                          <a:pt x="1237" y="10383"/>
                          <a:pt x="493" y="11600"/>
                          <a:pt x="59" y="13011"/>
                        </a:cubicBezTo>
                        <a:cubicBezTo>
                          <a:pt x="-87" y="13488"/>
                          <a:pt x="40" y="14004"/>
                          <a:pt x="391" y="14356"/>
                        </a:cubicBezTo>
                        <a:lnTo>
                          <a:pt x="7087" y="21060"/>
                        </a:lnTo>
                        <a:cubicBezTo>
                          <a:pt x="7419" y="21393"/>
                          <a:pt x="7900" y="21526"/>
                          <a:pt x="8356" y="21414"/>
                        </a:cubicBezTo>
                        <a:cubicBezTo>
                          <a:pt x="8597" y="21354"/>
                          <a:pt x="8811" y="21231"/>
                          <a:pt x="8981" y="21060"/>
                        </a:cubicBezTo>
                        <a:cubicBezTo>
                          <a:pt x="9133" y="20908"/>
                          <a:pt x="9248" y="20720"/>
                          <a:pt x="9314" y="20508"/>
                        </a:cubicBezTo>
                        <a:cubicBezTo>
                          <a:pt x="9617" y="19523"/>
                          <a:pt x="10142" y="18667"/>
                          <a:pt x="10918" y="17890"/>
                        </a:cubicBezTo>
                        <a:cubicBezTo>
                          <a:pt x="11954" y="16853"/>
                          <a:pt x="13304" y="16069"/>
                          <a:pt x="14733" y="15239"/>
                        </a:cubicBezTo>
                        <a:cubicBezTo>
                          <a:pt x="16248" y="14357"/>
                          <a:pt x="17814" y="13446"/>
                          <a:pt x="19097" y="12162"/>
                        </a:cubicBezTo>
                        <a:cubicBezTo>
                          <a:pt x="20188" y="11070"/>
                          <a:pt x="20932" y="9852"/>
                          <a:pt x="21366" y="8440"/>
                        </a:cubicBezTo>
                        <a:cubicBezTo>
                          <a:pt x="21512" y="7965"/>
                          <a:pt x="21385" y="7448"/>
                          <a:pt x="21034" y="7097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pPr algn="ctr" defTabSz="22860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05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sym typeface="Gill Sans" charset="0"/>
                    </a:endParaRPr>
                  </a:p>
                </p:txBody>
              </p:sp>
              <p:sp>
                <p:nvSpPr>
                  <p:cNvPr id="29" name="AutoShape 53">
                    <a:extLst>
                      <a:ext uri="{FF2B5EF4-FFF2-40B4-BE49-F238E27FC236}">
                        <a16:creationId xmlns:a16="http://schemas.microsoft.com/office/drawing/2014/main" id="{839A9F23-5333-4EC9-B4FC-FFCACB9F86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90732" y="2736850"/>
                    <a:ext cx="125413" cy="130175"/>
                  </a:xfrm>
                  <a:custGeom>
                    <a:avLst/>
                    <a:gdLst>
                      <a:gd name="T0" fmla="+- 0 10801 59"/>
                      <a:gd name="T1" fmla="*/ T0 w 21484"/>
                      <a:gd name="T2" fmla="+- 0 10799 41"/>
                      <a:gd name="T3" fmla="*/ 10799 h 21516"/>
                      <a:gd name="T4" fmla="+- 0 10801 59"/>
                      <a:gd name="T5" fmla="*/ T4 w 21484"/>
                      <a:gd name="T6" fmla="+- 0 10799 41"/>
                      <a:gd name="T7" fmla="*/ 10799 h 21516"/>
                      <a:gd name="T8" fmla="+- 0 10801 59"/>
                      <a:gd name="T9" fmla="*/ T8 w 21484"/>
                      <a:gd name="T10" fmla="+- 0 10799 41"/>
                      <a:gd name="T11" fmla="*/ 10799 h 21516"/>
                      <a:gd name="T12" fmla="+- 0 10801 59"/>
                      <a:gd name="T13" fmla="*/ T12 w 21484"/>
                      <a:gd name="T14" fmla="+- 0 10799 41"/>
                      <a:gd name="T15" fmla="*/ 10799 h 21516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</a:cxnLst>
                    <a:rect l="0" t="0" r="r" b="b"/>
                    <a:pathLst>
                      <a:path w="21484" h="21516">
                        <a:moveTo>
                          <a:pt x="17511" y="14987"/>
                        </a:moveTo>
                        <a:cubicBezTo>
                          <a:pt x="17287" y="15384"/>
                          <a:pt x="17032" y="15740"/>
                          <a:pt x="16731" y="16049"/>
                        </a:cubicBezTo>
                        <a:cubicBezTo>
                          <a:pt x="15340" y="14692"/>
                          <a:pt x="13947" y="13205"/>
                          <a:pt x="12559" y="11675"/>
                        </a:cubicBezTo>
                        <a:cubicBezTo>
                          <a:pt x="12912" y="11521"/>
                          <a:pt x="13287" y="11362"/>
                          <a:pt x="13689" y="11198"/>
                        </a:cubicBezTo>
                        <a:cubicBezTo>
                          <a:pt x="14092" y="11034"/>
                          <a:pt x="14494" y="10927"/>
                          <a:pt x="14895" y="10861"/>
                        </a:cubicBezTo>
                        <a:cubicBezTo>
                          <a:pt x="15308" y="10801"/>
                          <a:pt x="15715" y="10819"/>
                          <a:pt x="16122" y="10913"/>
                        </a:cubicBezTo>
                        <a:cubicBezTo>
                          <a:pt x="16527" y="11011"/>
                          <a:pt x="16909" y="11222"/>
                          <a:pt x="17262" y="11554"/>
                        </a:cubicBezTo>
                        <a:cubicBezTo>
                          <a:pt x="17612" y="11890"/>
                          <a:pt x="17835" y="12244"/>
                          <a:pt x="17923" y="12620"/>
                        </a:cubicBezTo>
                        <a:cubicBezTo>
                          <a:pt x="18020" y="13004"/>
                          <a:pt x="18025" y="13392"/>
                          <a:pt x="17958" y="13789"/>
                        </a:cubicBezTo>
                        <a:cubicBezTo>
                          <a:pt x="17883" y="14187"/>
                          <a:pt x="17738" y="14585"/>
                          <a:pt x="17511" y="14987"/>
                        </a:cubicBezTo>
                        <a:moveTo>
                          <a:pt x="5799" y="10193"/>
                        </a:moveTo>
                        <a:cubicBezTo>
                          <a:pt x="5096" y="10221"/>
                          <a:pt x="4482" y="9996"/>
                          <a:pt x="3946" y="9496"/>
                        </a:cubicBezTo>
                        <a:cubicBezTo>
                          <a:pt x="3717" y="9285"/>
                          <a:pt x="3558" y="9028"/>
                          <a:pt x="3461" y="8724"/>
                        </a:cubicBezTo>
                        <a:cubicBezTo>
                          <a:pt x="3359" y="8420"/>
                          <a:pt x="3326" y="8088"/>
                          <a:pt x="3366" y="7723"/>
                        </a:cubicBezTo>
                        <a:cubicBezTo>
                          <a:pt x="3397" y="7363"/>
                          <a:pt x="3509" y="6989"/>
                          <a:pt x="3703" y="6610"/>
                        </a:cubicBezTo>
                        <a:cubicBezTo>
                          <a:pt x="3889" y="6231"/>
                          <a:pt x="4160" y="5852"/>
                          <a:pt x="4510" y="5487"/>
                        </a:cubicBezTo>
                        <a:cubicBezTo>
                          <a:pt x="5768" y="6694"/>
                          <a:pt x="7022" y="8018"/>
                          <a:pt x="8282" y="9388"/>
                        </a:cubicBezTo>
                        <a:cubicBezTo>
                          <a:pt x="7330" y="9893"/>
                          <a:pt x="6501" y="10164"/>
                          <a:pt x="5799" y="10193"/>
                        </a:cubicBezTo>
                        <a:moveTo>
                          <a:pt x="19678" y="8570"/>
                        </a:moveTo>
                        <a:cubicBezTo>
                          <a:pt x="18868" y="7915"/>
                          <a:pt x="18055" y="7470"/>
                          <a:pt x="17235" y="7250"/>
                        </a:cubicBezTo>
                        <a:cubicBezTo>
                          <a:pt x="16421" y="7031"/>
                          <a:pt x="15603" y="6942"/>
                          <a:pt x="14779" y="6998"/>
                        </a:cubicBezTo>
                        <a:cubicBezTo>
                          <a:pt x="13964" y="7059"/>
                          <a:pt x="13130" y="7236"/>
                          <a:pt x="12296" y="7545"/>
                        </a:cubicBezTo>
                        <a:cubicBezTo>
                          <a:pt x="11462" y="7859"/>
                          <a:pt x="10625" y="8200"/>
                          <a:pt x="9782" y="8593"/>
                        </a:cubicBezTo>
                        <a:cubicBezTo>
                          <a:pt x="8448" y="7115"/>
                          <a:pt x="7114" y="5658"/>
                          <a:pt x="5778" y="4299"/>
                        </a:cubicBezTo>
                        <a:cubicBezTo>
                          <a:pt x="6382" y="3775"/>
                          <a:pt x="6963" y="3509"/>
                          <a:pt x="7526" y="3490"/>
                        </a:cubicBezTo>
                        <a:cubicBezTo>
                          <a:pt x="8088" y="3467"/>
                          <a:pt x="8631" y="3523"/>
                          <a:pt x="9145" y="3649"/>
                        </a:cubicBezTo>
                        <a:cubicBezTo>
                          <a:pt x="9669" y="3775"/>
                          <a:pt x="10149" y="3883"/>
                          <a:pt x="10590" y="3967"/>
                        </a:cubicBezTo>
                        <a:cubicBezTo>
                          <a:pt x="11038" y="4051"/>
                          <a:pt x="11424" y="3958"/>
                          <a:pt x="11765" y="3682"/>
                        </a:cubicBezTo>
                        <a:cubicBezTo>
                          <a:pt x="12123" y="3382"/>
                          <a:pt x="12321" y="2994"/>
                          <a:pt x="12351" y="2526"/>
                        </a:cubicBezTo>
                        <a:cubicBezTo>
                          <a:pt x="12376" y="2054"/>
                          <a:pt x="12189" y="1596"/>
                          <a:pt x="11782" y="1147"/>
                        </a:cubicBezTo>
                        <a:cubicBezTo>
                          <a:pt x="11258" y="569"/>
                          <a:pt x="10630" y="216"/>
                          <a:pt x="9872" y="85"/>
                        </a:cubicBezTo>
                        <a:cubicBezTo>
                          <a:pt x="9126" y="-41"/>
                          <a:pt x="8358" y="-30"/>
                          <a:pt x="7564" y="136"/>
                        </a:cubicBezTo>
                        <a:cubicBezTo>
                          <a:pt x="6780" y="309"/>
                          <a:pt x="6032" y="595"/>
                          <a:pt x="5324" y="997"/>
                        </a:cubicBezTo>
                        <a:cubicBezTo>
                          <a:pt x="4617" y="1399"/>
                          <a:pt x="4048" y="1811"/>
                          <a:pt x="3626" y="2213"/>
                        </a:cubicBezTo>
                        <a:cubicBezTo>
                          <a:pt x="3464" y="2066"/>
                          <a:pt x="3302" y="1918"/>
                          <a:pt x="3141" y="1773"/>
                        </a:cubicBezTo>
                        <a:cubicBezTo>
                          <a:pt x="2963" y="1614"/>
                          <a:pt x="2739" y="1530"/>
                          <a:pt x="2471" y="1535"/>
                        </a:cubicBezTo>
                        <a:cubicBezTo>
                          <a:pt x="2200" y="1535"/>
                          <a:pt x="1977" y="1647"/>
                          <a:pt x="1793" y="1853"/>
                        </a:cubicBezTo>
                        <a:cubicBezTo>
                          <a:pt x="1615" y="2054"/>
                          <a:pt x="1530" y="2288"/>
                          <a:pt x="1565" y="2536"/>
                        </a:cubicBezTo>
                        <a:cubicBezTo>
                          <a:pt x="1589" y="2793"/>
                          <a:pt x="1696" y="2989"/>
                          <a:pt x="1880" y="3139"/>
                        </a:cubicBezTo>
                        <a:cubicBezTo>
                          <a:pt x="2044" y="3270"/>
                          <a:pt x="2203" y="3401"/>
                          <a:pt x="2364" y="3537"/>
                        </a:cubicBezTo>
                        <a:cubicBezTo>
                          <a:pt x="1731" y="4276"/>
                          <a:pt x="1207" y="5094"/>
                          <a:pt x="795" y="5957"/>
                        </a:cubicBezTo>
                        <a:cubicBezTo>
                          <a:pt x="378" y="6820"/>
                          <a:pt x="130" y="7676"/>
                          <a:pt x="37" y="8509"/>
                        </a:cubicBezTo>
                        <a:cubicBezTo>
                          <a:pt x="-59" y="9346"/>
                          <a:pt x="33" y="10113"/>
                          <a:pt x="298" y="10824"/>
                        </a:cubicBezTo>
                        <a:cubicBezTo>
                          <a:pt x="566" y="11540"/>
                          <a:pt x="1056" y="12148"/>
                          <a:pt x="1774" y="12723"/>
                        </a:cubicBezTo>
                        <a:cubicBezTo>
                          <a:pt x="2942" y="13658"/>
                          <a:pt x="4321" y="14056"/>
                          <a:pt x="5915" y="13967"/>
                        </a:cubicBezTo>
                        <a:cubicBezTo>
                          <a:pt x="7507" y="13874"/>
                          <a:pt x="9223" y="13415"/>
                          <a:pt x="11064" y="12461"/>
                        </a:cubicBezTo>
                        <a:cubicBezTo>
                          <a:pt x="12532" y="14093"/>
                          <a:pt x="14002" y="15716"/>
                          <a:pt x="15470" y="17223"/>
                        </a:cubicBezTo>
                        <a:cubicBezTo>
                          <a:pt x="14849" y="17728"/>
                          <a:pt x="14305" y="18018"/>
                          <a:pt x="13826" y="18111"/>
                        </a:cubicBezTo>
                        <a:cubicBezTo>
                          <a:pt x="13344" y="18210"/>
                          <a:pt x="12917" y="18200"/>
                          <a:pt x="12530" y="18088"/>
                        </a:cubicBezTo>
                        <a:cubicBezTo>
                          <a:pt x="12142" y="17971"/>
                          <a:pt x="11782" y="17803"/>
                          <a:pt x="11455" y="17587"/>
                        </a:cubicBezTo>
                        <a:cubicBezTo>
                          <a:pt x="11125" y="17368"/>
                          <a:pt x="10799" y="17181"/>
                          <a:pt x="10474" y="17026"/>
                        </a:cubicBezTo>
                        <a:cubicBezTo>
                          <a:pt x="10154" y="16872"/>
                          <a:pt x="9823" y="16788"/>
                          <a:pt x="9486" y="16783"/>
                        </a:cubicBezTo>
                        <a:cubicBezTo>
                          <a:pt x="9145" y="16778"/>
                          <a:pt x="8785" y="16937"/>
                          <a:pt x="8388" y="17265"/>
                        </a:cubicBezTo>
                        <a:cubicBezTo>
                          <a:pt x="7981" y="17606"/>
                          <a:pt x="7777" y="18004"/>
                          <a:pt x="7777" y="18453"/>
                        </a:cubicBezTo>
                        <a:cubicBezTo>
                          <a:pt x="7777" y="18897"/>
                          <a:pt x="7991" y="19351"/>
                          <a:pt x="8408" y="19809"/>
                        </a:cubicBezTo>
                        <a:cubicBezTo>
                          <a:pt x="8830" y="20268"/>
                          <a:pt x="9379" y="20651"/>
                          <a:pt x="10042" y="20955"/>
                        </a:cubicBezTo>
                        <a:cubicBezTo>
                          <a:pt x="10708" y="21259"/>
                          <a:pt x="11455" y="21451"/>
                          <a:pt x="12279" y="21502"/>
                        </a:cubicBezTo>
                        <a:cubicBezTo>
                          <a:pt x="13103" y="21559"/>
                          <a:pt x="13970" y="21437"/>
                          <a:pt x="14886" y="21109"/>
                        </a:cubicBezTo>
                        <a:cubicBezTo>
                          <a:pt x="15807" y="20787"/>
                          <a:pt x="16721" y="20202"/>
                          <a:pt x="17617" y="19332"/>
                        </a:cubicBezTo>
                        <a:cubicBezTo>
                          <a:pt x="18051" y="19739"/>
                          <a:pt x="18489" y="20127"/>
                          <a:pt x="18921" y="20501"/>
                        </a:cubicBezTo>
                        <a:cubicBezTo>
                          <a:pt x="19107" y="20656"/>
                          <a:pt x="19328" y="20731"/>
                          <a:pt x="19601" y="20712"/>
                        </a:cubicBezTo>
                        <a:cubicBezTo>
                          <a:pt x="19861" y="20703"/>
                          <a:pt x="20090" y="20586"/>
                          <a:pt x="20269" y="20375"/>
                        </a:cubicBezTo>
                        <a:cubicBezTo>
                          <a:pt x="20455" y="20160"/>
                          <a:pt x="20532" y="19921"/>
                          <a:pt x="20503" y="19674"/>
                        </a:cubicBezTo>
                        <a:cubicBezTo>
                          <a:pt x="20477" y="19421"/>
                          <a:pt x="20371" y="19229"/>
                          <a:pt x="20192" y="19089"/>
                        </a:cubicBezTo>
                        <a:cubicBezTo>
                          <a:pt x="19755" y="18752"/>
                          <a:pt x="19321" y="18397"/>
                          <a:pt x="18884" y="18022"/>
                        </a:cubicBezTo>
                        <a:cubicBezTo>
                          <a:pt x="19626" y="17143"/>
                          <a:pt x="20221" y="16217"/>
                          <a:pt x="20664" y="15300"/>
                        </a:cubicBezTo>
                        <a:cubicBezTo>
                          <a:pt x="21103" y="14379"/>
                          <a:pt x="21367" y="13490"/>
                          <a:pt x="21453" y="12667"/>
                        </a:cubicBezTo>
                        <a:cubicBezTo>
                          <a:pt x="21540" y="11839"/>
                          <a:pt x="21439" y="11091"/>
                          <a:pt x="21159" y="10412"/>
                        </a:cubicBezTo>
                        <a:cubicBezTo>
                          <a:pt x="20880" y="9725"/>
                          <a:pt x="20386" y="9135"/>
                          <a:pt x="19678" y="8570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pPr algn="ctr" defTabSz="22860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05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sym typeface="Gill Sans" charset="0"/>
                    </a:endParaRPr>
                  </a:p>
                </p:txBody>
              </p:sp>
              <p:sp>
                <p:nvSpPr>
                  <p:cNvPr id="30" name="AutoShape 54">
                    <a:extLst>
                      <a:ext uri="{FF2B5EF4-FFF2-40B4-BE49-F238E27FC236}">
                        <a16:creationId xmlns:a16="http://schemas.microsoft.com/office/drawing/2014/main" id="{AFA9DDED-95F5-47B0-A129-E9ED2EB3C3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75650" y="2896394"/>
                    <a:ext cx="70644" cy="73819"/>
                  </a:xfrm>
                  <a:custGeom>
                    <a:avLst/>
                    <a:gdLst>
                      <a:gd name="T0" fmla="+- 0 10791 197"/>
                      <a:gd name="T1" fmla="*/ T0 w 21188"/>
                      <a:gd name="T2" fmla="+- 0 10794 193"/>
                      <a:gd name="T3" fmla="*/ 10794 h 21203"/>
                      <a:gd name="T4" fmla="+- 0 10791 197"/>
                      <a:gd name="T5" fmla="*/ T4 w 21188"/>
                      <a:gd name="T6" fmla="+- 0 10794 193"/>
                      <a:gd name="T7" fmla="*/ 10794 h 21203"/>
                      <a:gd name="T8" fmla="+- 0 10791 197"/>
                      <a:gd name="T9" fmla="*/ T8 w 21188"/>
                      <a:gd name="T10" fmla="+- 0 10794 193"/>
                      <a:gd name="T11" fmla="*/ 10794 h 21203"/>
                      <a:gd name="T12" fmla="+- 0 10791 197"/>
                      <a:gd name="T13" fmla="*/ T12 w 21188"/>
                      <a:gd name="T14" fmla="+- 0 10794 193"/>
                      <a:gd name="T15" fmla="*/ 10794 h 21203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</a:cxnLst>
                    <a:rect l="0" t="0" r="r" b="b"/>
                    <a:pathLst>
                      <a:path w="21188" h="21203">
                        <a:moveTo>
                          <a:pt x="17615" y="468"/>
                        </a:moveTo>
                        <a:lnTo>
                          <a:pt x="17606" y="468"/>
                        </a:lnTo>
                        <a:cubicBezTo>
                          <a:pt x="14870" y="2476"/>
                          <a:pt x="12200" y="4590"/>
                          <a:pt x="9727" y="6958"/>
                        </a:cubicBezTo>
                        <a:cubicBezTo>
                          <a:pt x="7348" y="9227"/>
                          <a:pt x="5200" y="11619"/>
                          <a:pt x="3329" y="14060"/>
                        </a:cubicBezTo>
                        <a:lnTo>
                          <a:pt x="341" y="17962"/>
                        </a:lnTo>
                        <a:lnTo>
                          <a:pt x="350" y="17970"/>
                        </a:lnTo>
                        <a:cubicBezTo>
                          <a:pt x="-197" y="18786"/>
                          <a:pt x="-106" y="19880"/>
                          <a:pt x="638" y="20590"/>
                        </a:cubicBezTo>
                        <a:cubicBezTo>
                          <a:pt x="1491" y="21407"/>
                          <a:pt x="2889" y="21407"/>
                          <a:pt x="3746" y="20590"/>
                        </a:cubicBezTo>
                        <a:cubicBezTo>
                          <a:pt x="3877" y="20460"/>
                          <a:pt x="3984" y="20321"/>
                          <a:pt x="4069" y="20174"/>
                        </a:cubicBezTo>
                        <a:lnTo>
                          <a:pt x="6867" y="16517"/>
                        </a:lnTo>
                        <a:cubicBezTo>
                          <a:pt x="8601" y="14255"/>
                          <a:pt x="10606" y="12027"/>
                          <a:pt x="12824" y="9913"/>
                        </a:cubicBezTo>
                        <a:cubicBezTo>
                          <a:pt x="15281" y="7570"/>
                          <a:pt x="17557" y="5758"/>
                          <a:pt x="20329" y="3749"/>
                        </a:cubicBezTo>
                        <a:lnTo>
                          <a:pt x="20321" y="3741"/>
                        </a:lnTo>
                        <a:cubicBezTo>
                          <a:pt x="20400" y="3684"/>
                          <a:pt x="20473" y="3635"/>
                          <a:pt x="20543" y="3570"/>
                        </a:cubicBezTo>
                        <a:cubicBezTo>
                          <a:pt x="21402" y="2753"/>
                          <a:pt x="21402" y="1427"/>
                          <a:pt x="20543" y="606"/>
                        </a:cubicBezTo>
                        <a:cubicBezTo>
                          <a:pt x="19742" y="-161"/>
                          <a:pt x="18472" y="-193"/>
                          <a:pt x="17615" y="468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pPr algn="ctr" defTabSz="22860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05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sym typeface="Gill Sans" charset="0"/>
                    </a:endParaRPr>
                  </a:p>
                </p:txBody>
              </p:sp>
              <p:sp>
                <p:nvSpPr>
                  <p:cNvPr id="31" name="AutoShape 55">
                    <a:extLst>
                      <a:ext uri="{FF2B5EF4-FFF2-40B4-BE49-F238E27FC236}">
                        <a16:creationId xmlns:a16="http://schemas.microsoft.com/office/drawing/2014/main" id="{82AA274F-74D8-49AA-B88E-53A77CEFFA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48675" y="2649538"/>
                    <a:ext cx="71438" cy="74613"/>
                  </a:xfrm>
                  <a:custGeom>
                    <a:avLst/>
                    <a:gdLst>
                      <a:gd name="T0" fmla="+- 0 10803 213"/>
                      <a:gd name="T1" fmla="*/ T0 w 21180"/>
                      <a:gd name="T2" fmla="+- 0 10801 203"/>
                      <a:gd name="T3" fmla="*/ 10801 h 21196"/>
                      <a:gd name="T4" fmla="+- 0 10803 213"/>
                      <a:gd name="T5" fmla="*/ T4 w 21180"/>
                      <a:gd name="T6" fmla="+- 0 10801 203"/>
                      <a:gd name="T7" fmla="*/ 10801 h 21196"/>
                      <a:gd name="T8" fmla="+- 0 10803 213"/>
                      <a:gd name="T9" fmla="*/ T8 w 21180"/>
                      <a:gd name="T10" fmla="+- 0 10801 203"/>
                      <a:gd name="T11" fmla="*/ 10801 h 21196"/>
                      <a:gd name="T12" fmla="+- 0 10803 213"/>
                      <a:gd name="T13" fmla="*/ T12 w 21180"/>
                      <a:gd name="T14" fmla="+- 0 10801 203"/>
                      <a:gd name="T15" fmla="*/ 10801 h 21196"/>
                    </a:gdLst>
                    <a:ahLst/>
                    <a:cxnLst>
                      <a:cxn ang="0">
                        <a:pos x="T1" y="T3"/>
                      </a:cxn>
                      <a:cxn ang="0">
                        <a:pos x="T5" y="T7"/>
                      </a:cxn>
                      <a:cxn ang="0">
                        <a:pos x="T9" y="T11"/>
                      </a:cxn>
                      <a:cxn ang="0">
                        <a:pos x="T13" y="T15"/>
                      </a:cxn>
                    </a:cxnLst>
                    <a:rect l="0" t="0" r="r" b="b"/>
                    <a:pathLst>
                      <a:path w="21180" h="21196">
                        <a:moveTo>
                          <a:pt x="8372" y="11356"/>
                        </a:moveTo>
                        <a:cubicBezTo>
                          <a:pt x="6122" y="13508"/>
                          <a:pt x="3675" y="15444"/>
                          <a:pt x="1144" y="17292"/>
                        </a:cubicBezTo>
                        <a:cubicBezTo>
                          <a:pt x="963" y="17388"/>
                          <a:pt x="786" y="17493"/>
                          <a:pt x="637" y="17645"/>
                        </a:cubicBezTo>
                        <a:cubicBezTo>
                          <a:pt x="-213" y="18457"/>
                          <a:pt x="-213" y="19774"/>
                          <a:pt x="637" y="20585"/>
                        </a:cubicBezTo>
                        <a:cubicBezTo>
                          <a:pt x="1464" y="21380"/>
                          <a:pt x="2796" y="21397"/>
                          <a:pt x="3652" y="20641"/>
                        </a:cubicBezTo>
                        <a:lnTo>
                          <a:pt x="3665" y="20649"/>
                        </a:lnTo>
                        <a:cubicBezTo>
                          <a:pt x="6364" y="18673"/>
                          <a:pt x="8988" y="16581"/>
                          <a:pt x="11419" y="14263"/>
                        </a:cubicBezTo>
                        <a:cubicBezTo>
                          <a:pt x="13759" y="12030"/>
                          <a:pt x="15873" y="9685"/>
                          <a:pt x="17715" y="7283"/>
                        </a:cubicBezTo>
                        <a:lnTo>
                          <a:pt x="20663" y="3427"/>
                        </a:lnTo>
                        <a:lnTo>
                          <a:pt x="20654" y="3419"/>
                        </a:lnTo>
                        <a:cubicBezTo>
                          <a:pt x="21386" y="2600"/>
                          <a:pt x="21357" y="1379"/>
                          <a:pt x="20541" y="608"/>
                        </a:cubicBezTo>
                        <a:cubicBezTo>
                          <a:pt x="19697" y="-203"/>
                          <a:pt x="18323" y="-203"/>
                          <a:pt x="17468" y="608"/>
                        </a:cubicBezTo>
                        <a:cubicBezTo>
                          <a:pt x="17313" y="760"/>
                          <a:pt x="17197" y="937"/>
                          <a:pt x="17094" y="1114"/>
                        </a:cubicBezTo>
                        <a:lnTo>
                          <a:pt x="14228" y="4857"/>
                        </a:lnTo>
                        <a:cubicBezTo>
                          <a:pt x="12526" y="7090"/>
                          <a:pt x="10552" y="9275"/>
                          <a:pt x="8372" y="11356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pPr algn="ctr" defTabSz="22860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05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sym typeface="Gill Sans" charset="0"/>
                    </a:endParaRPr>
                  </a:p>
                </p:txBody>
              </p:sp>
            </p:grp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2505DC6-6F01-41F1-B88B-150FA462FA1C}"/>
                    </a:ext>
                  </a:extLst>
                </p:cNvPr>
                <p:cNvSpPr/>
                <p:nvPr/>
              </p:nvSpPr>
              <p:spPr>
                <a:xfrm>
                  <a:off x="10254035" y="5857853"/>
                  <a:ext cx="2706926" cy="16496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050" dirty="0">
                      <a:solidFill>
                        <a:schemeClr val="bg1">
                          <a:lumMod val="65000"/>
                        </a:schemeClr>
                      </a:solidFill>
                      <a:cs typeface="Segoe UI Light" panose="020B0502040204020203" pitchFamily="34" charset="0"/>
                    </a:rPr>
                    <a:t>A wonderful serenity has taken possession of my entire soul</a:t>
                  </a:r>
                  <a:endParaRPr lang="id-ID" sz="1050" dirty="0">
                    <a:solidFill>
                      <a:schemeClr val="bg1">
                        <a:lumMod val="65000"/>
                      </a:schemeClr>
                    </a:solidFill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F7083DC-35FF-4233-B380-2B0EB35210FF}"/>
                  </a:ext>
                </a:extLst>
              </p:cNvPr>
              <p:cNvGrpSpPr/>
              <p:nvPr/>
            </p:nvGrpSpPr>
            <p:grpSpPr>
              <a:xfrm>
                <a:off x="8441609" y="2718602"/>
                <a:ext cx="1492190" cy="1343229"/>
                <a:chOff x="13993600" y="5070785"/>
                <a:chExt cx="2706926" cy="2436702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1DFBEC38-E518-4E16-97C0-B4297AF7A3CB}"/>
                    </a:ext>
                  </a:extLst>
                </p:cNvPr>
                <p:cNvGrpSpPr/>
                <p:nvPr/>
              </p:nvGrpSpPr>
              <p:grpSpPr>
                <a:xfrm>
                  <a:off x="14996574" y="5070785"/>
                  <a:ext cx="700977" cy="702175"/>
                  <a:chOff x="7275629" y="3973834"/>
                  <a:chExt cx="464344" cy="465138"/>
                </a:xfrm>
                <a:solidFill>
                  <a:schemeClr val="accent4"/>
                </a:solidFill>
              </p:grpSpPr>
              <p:sp>
                <p:nvSpPr>
                  <p:cNvPr id="35" name="AutoShape 37">
                    <a:extLst>
                      <a:ext uri="{FF2B5EF4-FFF2-40B4-BE49-F238E27FC236}">
                        <a16:creationId xmlns:a16="http://schemas.microsoft.com/office/drawing/2014/main" id="{D2D7D635-0F74-4893-870A-289C7FFEDF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75629" y="4017490"/>
                    <a:ext cx="423069" cy="421482"/>
                  </a:xfrm>
                  <a:custGeom>
                    <a:avLst/>
                    <a:gdLst>
                      <a:gd name="T0" fmla="+- 0 10849 98"/>
                      <a:gd name="T1" fmla="*/ T0 w 21502"/>
                      <a:gd name="T2" fmla="*/ 10800 h 21600"/>
                      <a:gd name="T3" fmla="+- 0 10849 98"/>
                      <a:gd name="T4" fmla="*/ T3 w 21502"/>
                      <a:gd name="T5" fmla="*/ 10800 h 21600"/>
                      <a:gd name="T6" fmla="+- 0 10849 98"/>
                      <a:gd name="T7" fmla="*/ T6 w 21502"/>
                      <a:gd name="T8" fmla="*/ 10800 h 21600"/>
                      <a:gd name="T9" fmla="+- 0 10849 98"/>
                      <a:gd name="T10" fmla="*/ T9 w 21502"/>
                      <a:gd name="T11" fmla="*/ 10800 h 21600"/>
                    </a:gdLst>
                    <a:ahLst/>
                    <a:cxnLst>
                      <a:cxn ang="0">
                        <a:pos x="T1" y="T2"/>
                      </a:cxn>
                      <a:cxn ang="0">
                        <a:pos x="T4" y="T5"/>
                      </a:cxn>
                      <a:cxn ang="0">
                        <a:pos x="T7" y="T8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502" h="21600">
                        <a:moveTo>
                          <a:pt x="19917" y="7880"/>
                        </a:moveTo>
                        <a:lnTo>
                          <a:pt x="18875" y="8932"/>
                        </a:lnTo>
                        <a:cubicBezTo>
                          <a:pt x="18730" y="9079"/>
                          <a:pt x="18497" y="9079"/>
                          <a:pt x="18353" y="8932"/>
                        </a:cubicBezTo>
                        <a:lnTo>
                          <a:pt x="17048" y="7617"/>
                        </a:lnTo>
                        <a:lnTo>
                          <a:pt x="15991" y="10290"/>
                        </a:lnTo>
                        <a:lnTo>
                          <a:pt x="16080" y="10064"/>
                        </a:lnTo>
                        <a:cubicBezTo>
                          <a:pt x="13859" y="7826"/>
                          <a:pt x="11601" y="7544"/>
                          <a:pt x="9565" y="7291"/>
                        </a:cubicBezTo>
                        <a:cubicBezTo>
                          <a:pt x="8910" y="7210"/>
                          <a:pt x="8276" y="7126"/>
                          <a:pt x="7652" y="6990"/>
                        </a:cubicBezTo>
                        <a:lnTo>
                          <a:pt x="13918" y="4456"/>
                        </a:lnTo>
                        <a:lnTo>
                          <a:pt x="12652" y="3179"/>
                        </a:lnTo>
                        <a:cubicBezTo>
                          <a:pt x="12508" y="3033"/>
                          <a:pt x="12508" y="2798"/>
                          <a:pt x="12652" y="2652"/>
                        </a:cubicBezTo>
                        <a:lnTo>
                          <a:pt x="13695" y="1598"/>
                        </a:lnTo>
                        <a:cubicBezTo>
                          <a:pt x="13840" y="1453"/>
                          <a:pt x="14073" y="1453"/>
                          <a:pt x="14217" y="1598"/>
                        </a:cubicBezTo>
                        <a:lnTo>
                          <a:pt x="19917" y="7353"/>
                        </a:lnTo>
                        <a:cubicBezTo>
                          <a:pt x="20062" y="7499"/>
                          <a:pt x="20062" y="7734"/>
                          <a:pt x="19917" y="7880"/>
                        </a:cubicBezTo>
                        <a:moveTo>
                          <a:pt x="12292" y="19639"/>
                        </a:moveTo>
                        <a:cubicBezTo>
                          <a:pt x="12200" y="19872"/>
                          <a:pt x="11999" y="20044"/>
                          <a:pt x="11756" y="20095"/>
                        </a:cubicBezTo>
                        <a:cubicBezTo>
                          <a:pt x="11700" y="20106"/>
                          <a:pt x="11643" y="20111"/>
                          <a:pt x="11587" y="20110"/>
                        </a:cubicBezTo>
                        <a:cubicBezTo>
                          <a:pt x="11400" y="20105"/>
                          <a:pt x="11219" y="20030"/>
                          <a:pt x="11084" y="19892"/>
                        </a:cubicBezTo>
                        <a:lnTo>
                          <a:pt x="1692" y="10517"/>
                        </a:lnTo>
                        <a:cubicBezTo>
                          <a:pt x="1519" y="10343"/>
                          <a:pt x="1443" y="10094"/>
                          <a:pt x="1488" y="9852"/>
                        </a:cubicBezTo>
                        <a:cubicBezTo>
                          <a:pt x="1533" y="9610"/>
                          <a:pt x="1695" y="9407"/>
                          <a:pt x="1917" y="9308"/>
                        </a:cubicBezTo>
                        <a:lnTo>
                          <a:pt x="6505" y="7453"/>
                        </a:lnTo>
                        <a:cubicBezTo>
                          <a:pt x="9597" y="8490"/>
                          <a:pt x="12689" y="7491"/>
                          <a:pt x="15781" y="10821"/>
                        </a:cubicBezTo>
                        <a:cubicBezTo>
                          <a:pt x="15781" y="10821"/>
                          <a:pt x="12292" y="19639"/>
                          <a:pt x="12292" y="19639"/>
                        </a:cubicBezTo>
                        <a:close/>
                        <a:moveTo>
                          <a:pt x="15260" y="545"/>
                        </a:moveTo>
                        <a:cubicBezTo>
                          <a:pt x="14912" y="193"/>
                          <a:pt x="14449" y="0"/>
                          <a:pt x="13956" y="0"/>
                        </a:cubicBezTo>
                        <a:cubicBezTo>
                          <a:pt x="13463" y="0"/>
                          <a:pt x="13000" y="193"/>
                          <a:pt x="12651" y="546"/>
                        </a:cubicBezTo>
                        <a:lnTo>
                          <a:pt x="11610" y="1598"/>
                        </a:lnTo>
                        <a:cubicBezTo>
                          <a:pt x="11261" y="1949"/>
                          <a:pt x="11068" y="2417"/>
                          <a:pt x="11068" y="2915"/>
                        </a:cubicBezTo>
                        <a:cubicBezTo>
                          <a:pt x="11068" y="3265"/>
                          <a:pt x="11164" y="3601"/>
                          <a:pt x="11342" y="3893"/>
                        </a:cubicBezTo>
                        <a:lnTo>
                          <a:pt x="1324" y="7944"/>
                        </a:lnTo>
                        <a:cubicBezTo>
                          <a:pt x="654" y="8241"/>
                          <a:pt x="173" y="8851"/>
                          <a:pt x="38" y="9575"/>
                        </a:cubicBezTo>
                        <a:cubicBezTo>
                          <a:pt x="-98" y="10302"/>
                          <a:pt x="130" y="11048"/>
                          <a:pt x="654" y="11576"/>
                        </a:cubicBezTo>
                        <a:lnTo>
                          <a:pt x="10041" y="20946"/>
                        </a:lnTo>
                        <a:cubicBezTo>
                          <a:pt x="10445" y="21354"/>
                          <a:pt x="10982" y="21586"/>
                          <a:pt x="11549" y="21599"/>
                        </a:cubicBezTo>
                        <a:cubicBezTo>
                          <a:pt x="11562" y="21599"/>
                          <a:pt x="11593" y="21599"/>
                          <a:pt x="11605" y="21599"/>
                        </a:cubicBezTo>
                        <a:cubicBezTo>
                          <a:pt x="11754" y="21599"/>
                          <a:pt x="11906" y="21584"/>
                          <a:pt x="12056" y="21553"/>
                        </a:cubicBezTo>
                        <a:cubicBezTo>
                          <a:pt x="12789" y="21399"/>
                          <a:pt x="13390" y="20888"/>
                          <a:pt x="13662" y="20191"/>
                        </a:cubicBezTo>
                        <a:lnTo>
                          <a:pt x="17604" y="10229"/>
                        </a:lnTo>
                        <a:cubicBezTo>
                          <a:pt x="17902" y="10426"/>
                          <a:pt x="18250" y="10532"/>
                          <a:pt x="18613" y="10532"/>
                        </a:cubicBezTo>
                        <a:cubicBezTo>
                          <a:pt x="19107" y="10532"/>
                          <a:pt x="19570" y="10338"/>
                          <a:pt x="19918" y="9986"/>
                        </a:cubicBezTo>
                        <a:lnTo>
                          <a:pt x="20957" y="8937"/>
                        </a:lnTo>
                        <a:cubicBezTo>
                          <a:pt x="21308" y="8585"/>
                          <a:pt x="21502" y="8116"/>
                          <a:pt x="21502" y="7617"/>
                        </a:cubicBezTo>
                        <a:cubicBezTo>
                          <a:pt x="21502" y="7117"/>
                          <a:pt x="21308" y="6648"/>
                          <a:pt x="20961" y="6300"/>
                        </a:cubicBezTo>
                        <a:cubicBezTo>
                          <a:pt x="20961" y="6300"/>
                          <a:pt x="15260" y="545"/>
                          <a:pt x="15260" y="54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pPr algn="ctr" defTabSz="22860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05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sym typeface="Gill Sans" charset="0"/>
                    </a:endParaRPr>
                  </a:p>
                </p:txBody>
              </p:sp>
              <p:sp>
                <p:nvSpPr>
                  <p:cNvPr id="36" name="AutoShape 38">
                    <a:extLst>
                      <a:ext uri="{FF2B5EF4-FFF2-40B4-BE49-F238E27FC236}">
                        <a16:creationId xmlns:a16="http://schemas.microsoft.com/office/drawing/2014/main" id="{3B50B5A3-0889-42C0-8A79-124F9E7016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78829" y="4206403"/>
                    <a:ext cx="72231" cy="73025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10800" y="4320"/>
                        </a:moveTo>
                        <a:cubicBezTo>
                          <a:pt x="14381" y="4320"/>
                          <a:pt x="17279" y="7222"/>
                          <a:pt x="17279" y="10800"/>
                        </a:cubicBezTo>
                        <a:cubicBezTo>
                          <a:pt x="17279" y="14377"/>
                          <a:pt x="14381" y="17279"/>
                          <a:pt x="10800" y="17279"/>
                        </a:cubicBezTo>
                        <a:cubicBezTo>
                          <a:pt x="7218" y="17279"/>
                          <a:pt x="4319" y="14377"/>
                          <a:pt x="4319" y="10800"/>
                        </a:cubicBezTo>
                        <a:cubicBezTo>
                          <a:pt x="4319" y="7222"/>
                          <a:pt x="7218" y="4320"/>
                          <a:pt x="10800" y="4320"/>
                        </a:cubicBezTo>
                        <a:moveTo>
                          <a:pt x="10800" y="21599"/>
                        </a:moveTo>
                        <a:cubicBezTo>
                          <a:pt x="16752" y="21599"/>
                          <a:pt x="21600" y="16756"/>
                          <a:pt x="21600" y="10800"/>
                        </a:cubicBezTo>
                        <a:cubicBezTo>
                          <a:pt x="21600" y="4843"/>
                          <a:pt x="16752" y="0"/>
                          <a:pt x="10800" y="0"/>
                        </a:cubicBezTo>
                        <a:cubicBezTo>
                          <a:pt x="4847" y="0"/>
                          <a:pt x="0" y="4843"/>
                          <a:pt x="0" y="10800"/>
                        </a:cubicBezTo>
                        <a:cubicBezTo>
                          <a:pt x="0" y="16756"/>
                          <a:pt x="4847" y="21599"/>
                          <a:pt x="10800" y="21599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pPr algn="ctr" defTabSz="22860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05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sym typeface="Gill Sans" charset="0"/>
                    </a:endParaRPr>
                  </a:p>
                </p:txBody>
              </p:sp>
              <p:sp>
                <p:nvSpPr>
                  <p:cNvPr id="37" name="AutoShape 39">
                    <a:extLst>
                      <a:ext uri="{FF2B5EF4-FFF2-40B4-BE49-F238E27FC236}">
                        <a16:creationId xmlns:a16="http://schemas.microsoft.com/office/drawing/2014/main" id="{FD84FC06-187E-4206-B324-821406B819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67742" y="3973834"/>
                    <a:ext cx="72231" cy="73025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10800" y="17279"/>
                        </a:moveTo>
                        <a:cubicBezTo>
                          <a:pt x="7218" y="17279"/>
                          <a:pt x="4320" y="14377"/>
                          <a:pt x="4320" y="10800"/>
                        </a:cubicBezTo>
                        <a:cubicBezTo>
                          <a:pt x="4320" y="7222"/>
                          <a:pt x="7218" y="4320"/>
                          <a:pt x="10800" y="4320"/>
                        </a:cubicBezTo>
                        <a:cubicBezTo>
                          <a:pt x="14381" y="4320"/>
                          <a:pt x="17280" y="7222"/>
                          <a:pt x="17280" y="10800"/>
                        </a:cubicBezTo>
                        <a:cubicBezTo>
                          <a:pt x="17280" y="14377"/>
                          <a:pt x="14381" y="17279"/>
                          <a:pt x="10800" y="17279"/>
                        </a:cubicBezTo>
                        <a:moveTo>
                          <a:pt x="10800" y="0"/>
                        </a:moveTo>
                        <a:cubicBezTo>
                          <a:pt x="4847" y="0"/>
                          <a:pt x="0" y="4843"/>
                          <a:pt x="0" y="10800"/>
                        </a:cubicBezTo>
                        <a:cubicBezTo>
                          <a:pt x="0" y="16756"/>
                          <a:pt x="4847" y="21599"/>
                          <a:pt x="10800" y="21599"/>
                        </a:cubicBezTo>
                        <a:cubicBezTo>
                          <a:pt x="16752" y="21599"/>
                          <a:pt x="21600" y="16756"/>
                          <a:pt x="21600" y="10800"/>
                        </a:cubicBezTo>
                        <a:cubicBezTo>
                          <a:pt x="21600" y="4843"/>
                          <a:pt x="16752" y="0"/>
                          <a:pt x="1080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pPr algn="ctr" defTabSz="22860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05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sym typeface="Gill Sans" charset="0"/>
                    </a:endParaRPr>
                  </a:p>
                </p:txBody>
              </p:sp>
              <p:sp>
                <p:nvSpPr>
                  <p:cNvPr id="38" name="AutoShape 40">
                    <a:extLst>
                      <a:ext uri="{FF2B5EF4-FFF2-40B4-BE49-F238E27FC236}">
                        <a16:creationId xmlns:a16="http://schemas.microsoft.com/office/drawing/2014/main" id="{09259196-2AFC-4649-8261-779EDD6980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91517" y="4192115"/>
                    <a:ext cx="57944" cy="57944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10800" y="5400"/>
                        </a:moveTo>
                        <a:cubicBezTo>
                          <a:pt x="13779" y="5400"/>
                          <a:pt x="16199" y="7815"/>
                          <a:pt x="16199" y="10800"/>
                        </a:cubicBezTo>
                        <a:cubicBezTo>
                          <a:pt x="16199" y="13784"/>
                          <a:pt x="13779" y="16200"/>
                          <a:pt x="10800" y="16200"/>
                        </a:cubicBezTo>
                        <a:cubicBezTo>
                          <a:pt x="7820" y="16200"/>
                          <a:pt x="5399" y="13784"/>
                          <a:pt x="5399" y="10800"/>
                        </a:cubicBezTo>
                        <a:cubicBezTo>
                          <a:pt x="5399" y="7815"/>
                          <a:pt x="7820" y="5400"/>
                          <a:pt x="10800" y="5400"/>
                        </a:cubicBezTo>
                        <a:moveTo>
                          <a:pt x="0" y="10800"/>
                        </a:moveTo>
                        <a:cubicBezTo>
                          <a:pt x="0" y="16753"/>
                          <a:pt x="4843" y="21599"/>
                          <a:pt x="10800" y="21599"/>
                        </a:cubicBezTo>
                        <a:cubicBezTo>
                          <a:pt x="16756" y="21599"/>
                          <a:pt x="21600" y="16753"/>
                          <a:pt x="21600" y="10800"/>
                        </a:cubicBezTo>
                        <a:cubicBezTo>
                          <a:pt x="21600" y="4846"/>
                          <a:pt x="16756" y="0"/>
                          <a:pt x="10800" y="0"/>
                        </a:cubicBezTo>
                        <a:cubicBezTo>
                          <a:pt x="4843" y="0"/>
                          <a:pt x="0" y="4846"/>
                          <a:pt x="0" y="10800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pPr algn="ctr" defTabSz="22860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05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sym typeface="Gill Sans" charset="0"/>
                    </a:endParaRPr>
                  </a:p>
                </p:txBody>
              </p:sp>
              <p:sp>
                <p:nvSpPr>
                  <p:cNvPr id="39" name="AutoShape 41">
                    <a:extLst>
                      <a:ext uri="{FF2B5EF4-FFF2-40B4-BE49-F238E27FC236}">
                        <a16:creationId xmlns:a16="http://schemas.microsoft.com/office/drawing/2014/main" id="{53E040FE-C6F3-4671-92C9-5EAFF23192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49460" y="4293715"/>
                    <a:ext cx="29369" cy="28575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10800" y="21599"/>
                        </a:moveTo>
                        <a:cubicBezTo>
                          <a:pt x="16758" y="21599"/>
                          <a:pt x="21600" y="16769"/>
                          <a:pt x="21600" y="10800"/>
                        </a:cubicBezTo>
                        <a:cubicBezTo>
                          <a:pt x="21600" y="4830"/>
                          <a:pt x="16758" y="0"/>
                          <a:pt x="10800" y="0"/>
                        </a:cubicBezTo>
                        <a:cubicBezTo>
                          <a:pt x="4841" y="0"/>
                          <a:pt x="0" y="4830"/>
                          <a:pt x="0" y="10800"/>
                        </a:cubicBezTo>
                        <a:cubicBezTo>
                          <a:pt x="0" y="16769"/>
                          <a:pt x="4841" y="21599"/>
                          <a:pt x="10800" y="21599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pPr algn="ctr" defTabSz="22860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05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sym typeface="Gill Sans" charset="0"/>
                    </a:endParaRPr>
                  </a:p>
                </p:txBody>
              </p:sp>
              <p:sp>
                <p:nvSpPr>
                  <p:cNvPr id="40" name="AutoShape 42">
                    <a:extLst>
                      <a:ext uri="{FF2B5EF4-FFF2-40B4-BE49-F238E27FC236}">
                        <a16:creationId xmlns:a16="http://schemas.microsoft.com/office/drawing/2014/main" id="{C824BBD4-F493-447B-BE65-8F996210F9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82029" y="4075434"/>
                    <a:ext cx="28575" cy="29369"/>
                  </a:xfrm>
                  <a:custGeom>
                    <a:avLst/>
                    <a:gdLst>
                      <a:gd name="T0" fmla="*/ 10800 w 21600"/>
                      <a:gd name="T1" fmla="*/ 10800 h 21600"/>
                      <a:gd name="T2" fmla="*/ 10800 w 21600"/>
                      <a:gd name="T3" fmla="*/ 10800 h 21600"/>
                      <a:gd name="T4" fmla="*/ 10800 w 21600"/>
                      <a:gd name="T5" fmla="*/ 10800 h 21600"/>
                      <a:gd name="T6" fmla="*/ 10800 w 21600"/>
                      <a:gd name="T7" fmla="*/ 108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00" h="21600">
                        <a:moveTo>
                          <a:pt x="10800" y="0"/>
                        </a:moveTo>
                        <a:cubicBezTo>
                          <a:pt x="4841" y="0"/>
                          <a:pt x="0" y="4830"/>
                          <a:pt x="0" y="10800"/>
                        </a:cubicBezTo>
                        <a:cubicBezTo>
                          <a:pt x="0" y="16769"/>
                          <a:pt x="4841" y="21599"/>
                          <a:pt x="10800" y="21599"/>
                        </a:cubicBezTo>
                        <a:cubicBezTo>
                          <a:pt x="16758" y="21599"/>
                          <a:pt x="21600" y="16769"/>
                          <a:pt x="21600" y="10800"/>
                        </a:cubicBezTo>
                        <a:cubicBezTo>
                          <a:pt x="21600" y="4830"/>
                          <a:pt x="16758" y="0"/>
                          <a:pt x="10800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12700" cap="flat" cmpd="sng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pPr algn="ctr" defTabSz="22860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05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sym typeface="Gill Sans" charset="0"/>
                    </a:endParaRPr>
                  </a:p>
                </p:txBody>
              </p:sp>
            </p:grp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A1BDD28-67E9-4659-B907-C37AC4C28BFC}"/>
                    </a:ext>
                  </a:extLst>
                </p:cNvPr>
                <p:cNvSpPr/>
                <p:nvPr/>
              </p:nvSpPr>
              <p:spPr>
                <a:xfrm>
                  <a:off x="13993600" y="5857855"/>
                  <a:ext cx="2706926" cy="16496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050" dirty="0">
                      <a:solidFill>
                        <a:schemeClr val="bg1">
                          <a:lumMod val="65000"/>
                        </a:schemeClr>
                      </a:solidFill>
                      <a:cs typeface="Segoe UI Light" panose="020B0502040204020203" pitchFamily="34" charset="0"/>
                    </a:rPr>
                    <a:t>A wonderful serenity has taken possession of my entire soul</a:t>
                  </a:r>
                  <a:endParaRPr lang="id-ID" sz="1050" dirty="0">
                    <a:solidFill>
                      <a:schemeClr val="bg1">
                        <a:lumMod val="65000"/>
                      </a:schemeClr>
                    </a:solidFill>
                    <a:cs typeface="Segoe UI Light" panose="020B0502040204020203" pitchFamily="34" charset="0"/>
                  </a:endParaRPr>
                </a:p>
              </p:txBody>
            </p:sp>
          </p:grpSp>
        </p:grp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5DA1D2BC-3500-4CD2-883F-C1B488BA6113}"/>
              </a:ext>
            </a:extLst>
          </p:cNvPr>
          <p:cNvSpPr/>
          <p:nvPr/>
        </p:nvSpPr>
        <p:spPr>
          <a:xfrm>
            <a:off x="1397000" y="2787989"/>
            <a:ext cx="2126107" cy="690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id-ID" sz="11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quis nostrud exerci tation ullamcorper suscipit lobortis nisl ut aliquip ex ea</a:t>
            </a:r>
            <a:endParaRPr lang="en-US" sz="11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8EA81D8-68EE-4A02-9E3B-F51CE19E232E}"/>
              </a:ext>
            </a:extLst>
          </p:cNvPr>
          <p:cNvSpPr/>
          <p:nvPr/>
        </p:nvSpPr>
        <p:spPr>
          <a:xfrm>
            <a:off x="1702435" y="2456600"/>
            <a:ext cx="1820672" cy="37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Calibri"/>
              </a:rPr>
              <a:t>Feature 1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Roboto Condensed" panose="02000000000000000000" pitchFamily="2" charset="0"/>
              <a:cs typeface="Calibri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FB9B9C2-E4FE-49E5-AEA0-9D6352374B9B}"/>
              </a:ext>
            </a:extLst>
          </p:cNvPr>
          <p:cNvSpPr/>
          <p:nvPr/>
        </p:nvSpPr>
        <p:spPr>
          <a:xfrm>
            <a:off x="1397000" y="4817157"/>
            <a:ext cx="2126107" cy="690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id-ID" sz="11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quis nostrud exerci tation ullamcorper suscipit lobortis nisl ut aliquip ex ea</a:t>
            </a:r>
            <a:endParaRPr lang="en-US" sz="11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F904B99-A3C3-4144-81A7-294059367CB8}"/>
              </a:ext>
            </a:extLst>
          </p:cNvPr>
          <p:cNvSpPr/>
          <p:nvPr/>
        </p:nvSpPr>
        <p:spPr>
          <a:xfrm>
            <a:off x="1702435" y="4485768"/>
            <a:ext cx="1820672" cy="37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Calibri"/>
              </a:rPr>
              <a:t>Feature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Calibri"/>
              </a:rPr>
              <a:t>2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Roboto Condensed" panose="02000000000000000000" pitchFamily="2" charset="0"/>
              <a:cs typeface="Calibri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BF770A3-5D80-4288-9FB7-6027F2346892}"/>
              </a:ext>
            </a:extLst>
          </p:cNvPr>
          <p:cNvSpPr/>
          <p:nvPr/>
        </p:nvSpPr>
        <p:spPr>
          <a:xfrm>
            <a:off x="8668894" y="2787989"/>
            <a:ext cx="2215006" cy="690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1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quis nostrud exerci tation ullamcorper suscipit lobortis nisl ut aliquip ex ea</a:t>
            </a:r>
            <a:endParaRPr lang="en-US" sz="11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6BE22B4-2E35-469A-BBCC-60C09C9BBBF7}"/>
              </a:ext>
            </a:extLst>
          </p:cNvPr>
          <p:cNvSpPr/>
          <p:nvPr/>
        </p:nvSpPr>
        <p:spPr>
          <a:xfrm>
            <a:off x="8668894" y="2456600"/>
            <a:ext cx="1820672" cy="37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Calibri"/>
              </a:rPr>
              <a:t>Feature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Calibri"/>
              </a:rPr>
              <a:t>3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Roboto Condensed" panose="02000000000000000000" pitchFamily="2" charset="0"/>
              <a:cs typeface="Calibri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EF63629-17F3-4A57-80B3-AF3C846769CE}"/>
              </a:ext>
            </a:extLst>
          </p:cNvPr>
          <p:cNvSpPr/>
          <p:nvPr/>
        </p:nvSpPr>
        <p:spPr>
          <a:xfrm>
            <a:off x="8668894" y="4817157"/>
            <a:ext cx="2215006" cy="690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1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quis nostrud exerci tation ullamcorper suscipit lobortis nisl ut aliquip ex ea</a:t>
            </a:r>
            <a:endParaRPr lang="en-US" sz="11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786DCFD-6F1B-45BE-B80E-91B3A1103853}"/>
              </a:ext>
            </a:extLst>
          </p:cNvPr>
          <p:cNvSpPr/>
          <p:nvPr/>
        </p:nvSpPr>
        <p:spPr>
          <a:xfrm>
            <a:off x="8668894" y="4485768"/>
            <a:ext cx="1820672" cy="37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Calibri"/>
              </a:rPr>
              <a:t>Feature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Calibri"/>
              </a:rPr>
              <a:t>4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Roboto Condensed" panose="02000000000000000000" pitchFamily="2" charset="0"/>
              <a:cs typeface="Calibri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C0B97BC-A5B6-4EF6-8985-A327A223D6CB}"/>
              </a:ext>
            </a:extLst>
          </p:cNvPr>
          <p:cNvGrpSpPr/>
          <p:nvPr/>
        </p:nvGrpSpPr>
        <p:grpSpPr>
          <a:xfrm>
            <a:off x="4290060" y="610634"/>
            <a:ext cx="3611880" cy="961189"/>
            <a:chOff x="274615" y="1559811"/>
            <a:chExt cx="3611880" cy="961189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279035E-EB3C-413A-B9B7-6759A5AF52DB}"/>
                </a:ext>
              </a:extLst>
            </p:cNvPr>
            <p:cNvSpPr txBox="1"/>
            <p:nvPr/>
          </p:nvSpPr>
          <p:spPr>
            <a:xfrm>
              <a:off x="274615" y="1813114"/>
              <a:ext cx="3611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Condensed" panose="02000000000000000000" pitchFamily="2" charset="0"/>
                  <a:cs typeface="Liberation Sans" panose="020B0604020202020204" pitchFamily="34" charset="0"/>
                </a:rPr>
                <a:t>Infographic</a:t>
              </a:r>
              <a:endParaRPr lang="id-ID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Condensed" panose="02000000000000000000" pitchFamily="2" charset="0"/>
                <a:cs typeface="Liberation Sans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989ECBC-BE43-491E-838A-2B90D9298DE1}"/>
                </a:ext>
              </a:extLst>
            </p:cNvPr>
            <p:cNvSpPr txBox="1"/>
            <p:nvPr/>
          </p:nvSpPr>
          <p:spPr>
            <a:xfrm>
              <a:off x="966051" y="1559811"/>
              <a:ext cx="22290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spc="3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 EDIT TITLE HERE</a:t>
              </a:r>
              <a:endParaRPr lang="id-ID" sz="1200" spc="300" dirty="0">
                <a:solidFill>
                  <a:schemeClr val="bg1">
                    <a:lumMod val="6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9A14B328-150D-48F0-81F8-AE6338F558CA}"/>
              </a:ext>
            </a:extLst>
          </p:cNvPr>
          <p:cNvSpPr/>
          <p:nvPr/>
        </p:nvSpPr>
        <p:spPr>
          <a:xfrm>
            <a:off x="5955480" y="1634082"/>
            <a:ext cx="281039" cy="45719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0516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A8AB7DE-32B0-4D0A-B64C-A77F70D88FDB}"/>
              </a:ext>
            </a:extLst>
          </p:cNvPr>
          <p:cNvSpPr txBox="1"/>
          <p:nvPr/>
        </p:nvSpPr>
        <p:spPr>
          <a:xfrm flipH="1">
            <a:off x="4195896" y="3254652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Roboto Condensed" panose="02000000000000000000" pitchFamily="2" charset="0"/>
              </a:rPr>
              <a:t>2008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4D3A80-29E0-429D-80D0-BA0CF6061A21}"/>
              </a:ext>
            </a:extLst>
          </p:cNvPr>
          <p:cNvSpPr txBox="1"/>
          <p:nvPr/>
        </p:nvSpPr>
        <p:spPr>
          <a:xfrm flipH="1">
            <a:off x="5759291" y="3254652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Roboto Condensed" panose="02000000000000000000" pitchFamily="2" charset="0"/>
              </a:rPr>
              <a:t>2009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96F723-6EEE-4112-AB65-0F77B12451F3}"/>
              </a:ext>
            </a:extLst>
          </p:cNvPr>
          <p:cNvSpPr txBox="1"/>
          <p:nvPr/>
        </p:nvSpPr>
        <p:spPr>
          <a:xfrm flipH="1">
            <a:off x="7309695" y="3254652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Roboto Condensed" panose="02000000000000000000" pitchFamily="2" charset="0"/>
              </a:rPr>
              <a:t>2010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77F22E-5370-4141-B08F-9F689D6B90A8}"/>
              </a:ext>
            </a:extLst>
          </p:cNvPr>
          <p:cNvSpPr txBox="1"/>
          <p:nvPr/>
        </p:nvSpPr>
        <p:spPr>
          <a:xfrm flipH="1">
            <a:off x="10431239" y="3254652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Roboto Condensed" panose="02000000000000000000" pitchFamily="2" charset="0"/>
              </a:rPr>
              <a:t>2012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4B76DC-AFB4-4F71-BF9E-DD6D801610FD}"/>
              </a:ext>
            </a:extLst>
          </p:cNvPr>
          <p:cNvSpPr txBox="1"/>
          <p:nvPr/>
        </p:nvSpPr>
        <p:spPr>
          <a:xfrm flipH="1">
            <a:off x="8867902" y="3254652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Roboto Condensed" panose="02000000000000000000" pitchFamily="2" charset="0"/>
              </a:rPr>
              <a:t>2011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DF19A04-493A-44EE-B0B2-29D23DA7AC60}"/>
              </a:ext>
            </a:extLst>
          </p:cNvPr>
          <p:cNvSpPr/>
          <p:nvPr/>
        </p:nvSpPr>
        <p:spPr>
          <a:xfrm rot="10800000" flipH="1">
            <a:off x="11273300" y="2407170"/>
            <a:ext cx="918700" cy="2047566"/>
          </a:xfrm>
          <a:custGeom>
            <a:avLst/>
            <a:gdLst>
              <a:gd name="connsiteX0" fmla="*/ 351772 w 918700"/>
              <a:gd name="connsiteY0" fmla="*/ 2047566 h 2047566"/>
              <a:gd name="connsiteX1" fmla="*/ 0 w 918700"/>
              <a:gd name="connsiteY1" fmla="*/ 2047566 h 2047566"/>
              <a:gd name="connsiteX2" fmla="*/ 0 w 918700"/>
              <a:gd name="connsiteY2" fmla="*/ 866448 h 2047566"/>
              <a:gd name="connsiteX3" fmla="*/ 866448 w 918700"/>
              <a:gd name="connsiteY3" fmla="*/ 0 h 2047566"/>
              <a:gd name="connsiteX4" fmla="*/ 918700 w 918700"/>
              <a:gd name="connsiteY4" fmla="*/ 0 h 2047566"/>
              <a:gd name="connsiteX5" fmla="*/ 918700 w 918700"/>
              <a:gd name="connsiteY5" fmla="*/ 351772 h 2047566"/>
              <a:gd name="connsiteX6" fmla="*/ 866448 w 918700"/>
              <a:gd name="connsiteY6" fmla="*/ 351772 h 2047566"/>
              <a:gd name="connsiteX7" fmla="*/ 351772 w 918700"/>
              <a:gd name="connsiteY7" fmla="*/ 866448 h 204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8700" h="2047566">
                <a:moveTo>
                  <a:pt x="351772" y="2047566"/>
                </a:moveTo>
                <a:lnTo>
                  <a:pt x="0" y="2047566"/>
                </a:lnTo>
                <a:lnTo>
                  <a:pt x="0" y="866448"/>
                </a:lnTo>
                <a:cubicBezTo>
                  <a:pt x="0" y="387922"/>
                  <a:pt x="387922" y="0"/>
                  <a:pt x="866448" y="0"/>
                </a:cubicBezTo>
                <a:lnTo>
                  <a:pt x="918700" y="0"/>
                </a:lnTo>
                <a:lnTo>
                  <a:pt x="918700" y="351772"/>
                </a:lnTo>
                <a:lnTo>
                  <a:pt x="866448" y="351772"/>
                </a:lnTo>
                <a:cubicBezTo>
                  <a:pt x="582200" y="351772"/>
                  <a:pt x="351772" y="582200"/>
                  <a:pt x="351772" y="86644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  <a:latin typeface="Bebas Neue" panose="020B0606020202050201" pitchFamily="34" charset="0"/>
              <a:ea typeface="Roboto Condensed" panose="02000000000000000000" pitchFamily="2" charset="0"/>
            </a:endParaRPr>
          </a:p>
        </p:txBody>
      </p:sp>
      <p:sp>
        <p:nvSpPr>
          <p:cNvPr id="7" name="U-Turn Arrow 10">
            <a:extLst>
              <a:ext uri="{FF2B5EF4-FFF2-40B4-BE49-F238E27FC236}">
                <a16:creationId xmlns:a16="http://schemas.microsoft.com/office/drawing/2014/main" id="{BACD2BB0-5181-4A6C-9286-A46B2144E96C}"/>
              </a:ext>
            </a:extLst>
          </p:cNvPr>
          <p:cNvSpPr/>
          <p:nvPr/>
        </p:nvSpPr>
        <p:spPr>
          <a:xfrm>
            <a:off x="9728157" y="1609104"/>
            <a:ext cx="2068897" cy="2047566"/>
          </a:xfrm>
          <a:prstGeom prst="uturnArrow">
            <a:avLst>
              <a:gd name="adj1" fmla="val 17180"/>
              <a:gd name="adj2" fmla="val 17180"/>
              <a:gd name="adj3" fmla="val 24441"/>
              <a:gd name="adj4" fmla="val 42316"/>
              <a:gd name="adj5" fmla="val 100000"/>
            </a:avLst>
          </a:prstGeom>
          <a:gradFill>
            <a:gsLst>
              <a:gs pos="100000">
                <a:schemeClr val="accent5">
                  <a:lumMod val="60000"/>
                  <a:lumOff val="40000"/>
                </a:schemeClr>
              </a:gs>
              <a:gs pos="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Bebas Neue" panose="020B0606020202050201" pitchFamily="34" charset="0"/>
              <a:ea typeface="Roboto Condensed" panose="02000000000000000000" pitchFamily="2" charset="0"/>
            </a:endParaRPr>
          </a:p>
        </p:txBody>
      </p:sp>
      <p:sp>
        <p:nvSpPr>
          <p:cNvPr id="6" name="U-Turn Arrow 11">
            <a:extLst>
              <a:ext uri="{FF2B5EF4-FFF2-40B4-BE49-F238E27FC236}">
                <a16:creationId xmlns:a16="http://schemas.microsoft.com/office/drawing/2014/main" id="{CF221F6B-ACDD-4A91-8C82-2CE2A48021BE}"/>
              </a:ext>
            </a:extLst>
          </p:cNvPr>
          <p:cNvSpPr/>
          <p:nvPr/>
        </p:nvSpPr>
        <p:spPr>
          <a:xfrm flipV="1">
            <a:off x="8167028" y="3240400"/>
            <a:ext cx="2068897" cy="2047566"/>
          </a:xfrm>
          <a:prstGeom prst="uturnArrow">
            <a:avLst>
              <a:gd name="adj1" fmla="val 17180"/>
              <a:gd name="adj2" fmla="val 17180"/>
              <a:gd name="adj3" fmla="val 24441"/>
              <a:gd name="adj4" fmla="val 42316"/>
              <a:gd name="adj5" fmla="val 100000"/>
            </a:avLst>
          </a:prstGeo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Bebas Neue" panose="020B0606020202050201" pitchFamily="34" charset="0"/>
              <a:ea typeface="Roboto Condensed" panose="02000000000000000000" pitchFamily="2" charset="0"/>
            </a:endParaRPr>
          </a:p>
        </p:txBody>
      </p:sp>
      <p:sp>
        <p:nvSpPr>
          <p:cNvPr id="5" name="U-Turn Arrow 13">
            <a:extLst>
              <a:ext uri="{FF2B5EF4-FFF2-40B4-BE49-F238E27FC236}">
                <a16:creationId xmlns:a16="http://schemas.microsoft.com/office/drawing/2014/main" id="{A48B73CD-CF24-457D-9C09-1C3564175A84}"/>
              </a:ext>
            </a:extLst>
          </p:cNvPr>
          <p:cNvSpPr/>
          <p:nvPr/>
        </p:nvSpPr>
        <p:spPr>
          <a:xfrm>
            <a:off x="6625332" y="1609104"/>
            <a:ext cx="2068897" cy="2047566"/>
          </a:xfrm>
          <a:prstGeom prst="uturnArrow">
            <a:avLst>
              <a:gd name="adj1" fmla="val 17180"/>
              <a:gd name="adj2" fmla="val 17180"/>
              <a:gd name="adj3" fmla="val 24441"/>
              <a:gd name="adj4" fmla="val 42316"/>
              <a:gd name="adj5" fmla="val 100000"/>
            </a:avLst>
          </a:pr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Bebas Neue" panose="020B0606020202050201" pitchFamily="34" charset="0"/>
              <a:ea typeface="Roboto Condensed" panose="02000000000000000000" pitchFamily="2" charset="0"/>
            </a:endParaRPr>
          </a:p>
        </p:txBody>
      </p:sp>
      <p:sp>
        <p:nvSpPr>
          <p:cNvPr id="4" name="U-Turn Arrow 12">
            <a:extLst>
              <a:ext uri="{FF2B5EF4-FFF2-40B4-BE49-F238E27FC236}">
                <a16:creationId xmlns:a16="http://schemas.microsoft.com/office/drawing/2014/main" id="{57417716-84C8-4070-826E-C7F34323059D}"/>
              </a:ext>
            </a:extLst>
          </p:cNvPr>
          <p:cNvSpPr/>
          <p:nvPr/>
        </p:nvSpPr>
        <p:spPr>
          <a:xfrm flipV="1">
            <a:off x="5087076" y="3240400"/>
            <a:ext cx="2068897" cy="2047566"/>
          </a:xfrm>
          <a:prstGeom prst="uturnArrow">
            <a:avLst>
              <a:gd name="adj1" fmla="val 17180"/>
              <a:gd name="adj2" fmla="val 17180"/>
              <a:gd name="adj3" fmla="val 24441"/>
              <a:gd name="adj4" fmla="val 42316"/>
              <a:gd name="adj5" fmla="val 100000"/>
            </a:avLst>
          </a:prstGeom>
          <a:gradFill>
            <a:gsLst>
              <a:gs pos="100000">
                <a:schemeClr val="accent2">
                  <a:lumMod val="60000"/>
                  <a:lumOff val="40000"/>
                </a:schemeClr>
              </a:gs>
              <a:gs pos="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Bebas Neue" panose="020B0606020202050201" pitchFamily="34" charset="0"/>
              <a:ea typeface="Roboto Condensed" panose="02000000000000000000" pitchFamily="2" charset="0"/>
            </a:endParaRPr>
          </a:p>
        </p:txBody>
      </p:sp>
      <p:sp>
        <p:nvSpPr>
          <p:cNvPr id="3" name="U-Turn Arrow 14">
            <a:extLst>
              <a:ext uri="{FF2B5EF4-FFF2-40B4-BE49-F238E27FC236}">
                <a16:creationId xmlns:a16="http://schemas.microsoft.com/office/drawing/2014/main" id="{87B8BFD2-39EF-47C9-883D-30AE9577EDCB}"/>
              </a:ext>
            </a:extLst>
          </p:cNvPr>
          <p:cNvSpPr/>
          <p:nvPr/>
        </p:nvSpPr>
        <p:spPr>
          <a:xfrm>
            <a:off x="3533943" y="1609104"/>
            <a:ext cx="2068897" cy="2047566"/>
          </a:xfrm>
          <a:prstGeom prst="uturnArrow">
            <a:avLst>
              <a:gd name="adj1" fmla="val 17180"/>
              <a:gd name="adj2" fmla="val 17180"/>
              <a:gd name="adj3" fmla="val 24441"/>
              <a:gd name="adj4" fmla="val 42316"/>
              <a:gd name="adj5" fmla="val 10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Bebas Neue" panose="020B0606020202050201" pitchFamily="34" charset="0"/>
              <a:ea typeface="Roboto Condensed" panose="02000000000000000000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F6CA39E-C8FE-4445-BB15-0D8B8D0E7E56}"/>
              </a:ext>
            </a:extLst>
          </p:cNvPr>
          <p:cNvSpPr/>
          <p:nvPr/>
        </p:nvSpPr>
        <p:spPr>
          <a:xfrm>
            <a:off x="688506" y="3246872"/>
            <a:ext cx="2445040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cs typeface="Poppins" panose="00000500000000000000" pitchFamily="2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</a:t>
            </a:r>
            <a:endParaRPr lang="id-ID" sz="1200" dirty="0">
              <a:solidFill>
                <a:schemeClr val="bg1">
                  <a:lumMod val="65000"/>
                </a:schemeClr>
              </a:solidFill>
              <a:cs typeface="Poppins" panose="000005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85407F-F37B-404C-95CF-8C185ACE9BE8}"/>
              </a:ext>
            </a:extLst>
          </p:cNvPr>
          <p:cNvGrpSpPr/>
          <p:nvPr/>
        </p:nvGrpSpPr>
        <p:grpSpPr>
          <a:xfrm>
            <a:off x="688506" y="1967601"/>
            <a:ext cx="2848051" cy="925478"/>
            <a:chOff x="688506" y="1967601"/>
            <a:chExt cx="2848051" cy="925478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92F5107-E15C-477A-805C-FCAEB0DFC4EA}"/>
                </a:ext>
              </a:extLst>
            </p:cNvPr>
            <p:cNvSpPr txBox="1"/>
            <p:nvPr/>
          </p:nvSpPr>
          <p:spPr>
            <a:xfrm>
              <a:off x="688507" y="2176671"/>
              <a:ext cx="2848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Condensed" panose="02000000000000000000" pitchFamily="2" charset="0"/>
                  <a:cs typeface="Liberation Sans" panose="020B0604020202020204" pitchFamily="34" charset="0"/>
                </a:rPr>
                <a:t>Infographic</a:t>
              </a:r>
              <a:endPara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Condensed" panose="02000000000000000000" pitchFamily="2" charset="0"/>
                <a:cs typeface="Liberation Sans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A69E726-27E2-4489-A93C-05CB028109D9}"/>
                </a:ext>
              </a:extLst>
            </p:cNvPr>
            <p:cNvSpPr/>
            <p:nvPr/>
          </p:nvSpPr>
          <p:spPr>
            <a:xfrm>
              <a:off x="793174" y="2847360"/>
              <a:ext cx="281039" cy="45719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85000">
                  <a:schemeClr val="tx1">
                    <a:lumMod val="75000"/>
                    <a:lumOff val="25000"/>
                  </a:schemeClr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DA2F5DD-E930-4C23-BCEA-2A425E65747E}"/>
                </a:ext>
              </a:extLst>
            </p:cNvPr>
            <p:cNvSpPr txBox="1"/>
            <p:nvPr/>
          </p:nvSpPr>
          <p:spPr>
            <a:xfrm>
              <a:off x="688506" y="1967601"/>
              <a:ext cx="22290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spc="3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200" spc="300" dirty="0">
                <a:solidFill>
                  <a:schemeClr val="bg1">
                    <a:lumMod val="6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1EC191-ACFA-4B3E-B937-3409BB185286}"/>
              </a:ext>
            </a:extLst>
          </p:cNvPr>
          <p:cNvGrpSpPr/>
          <p:nvPr/>
        </p:nvGrpSpPr>
        <p:grpSpPr>
          <a:xfrm>
            <a:off x="8631047" y="3766680"/>
            <a:ext cx="995005" cy="995005"/>
            <a:chOff x="8631047" y="3766680"/>
            <a:chExt cx="995005" cy="995005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1B02963-2520-4EC8-93E8-973B1F86C38B}"/>
                </a:ext>
              </a:extLst>
            </p:cNvPr>
            <p:cNvSpPr/>
            <p:nvPr/>
          </p:nvSpPr>
          <p:spPr>
            <a:xfrm>
              <a:off x="8631047" y="3766680"/>
              <a:ext cx="995005" cy="995005"/>
            </a:xfrm>
            <a:prstGeom prst="ellipse">
              <a:avLst/>
            </a:prstGeom>
            <a:noFill/>
            <a:ln w="25400"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Bebas Neue" panose="020B0606020202050201" pitchFamily="34" charset="0"/>
                <a:ea typeface="Roboto Condensed" panose="02000000000000000000" pitchFamily="2" charset="0"/>
              </a:endParaRPr>
            </a:p>
          </p:txBody>
        </p:sp>
        <p:sp>
          <p:nvSpPr>
            <p:cNvPr id="48" name="AutoShape 4">
              <a:extLst>
                <a:ext uri="{FF2B5EF4-FFF2-40B4-BE49-F238E27FC236}">
                  <a16:creationId xmlns:a16="http://schemas.microsoft.com/office/drawing/2014/main" id="{A5758AC3-2D61-48D8-8FD4-CA7A1BA18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3918" y="4038757"/>
              <a:ext cx="449263" cy="4508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428" y="17466"/>
                  </a:moveTo>
                  <a:cubicBezTo>
                    <a:pt x="16669" y="16923"/>
                    <a:pt x="15846" y="16465"/>
                    <a:pt x="14963" y="16121"/>
                  </a:cubicBezTo>
                  <a:cubicBezTo>
                    <a:pt x="15595" y="14609"/>
                    <a:pt x="15967" y="12928"/>
                    <a:pt x="16010" y="11148"/>
                  </a:cubicBezTo>
                  <a:lnTo>
                    <a:pt x="20188" y="11148"/>
                  </a:lnTo>
                  <a:cubicBezTo>
                    <a:pt x="20097" y="13612"/>
                    <a:pt x="19065" y="15838"/>
                    <a:pt x="17428" y="17466"/>
                  </a:cubicBezTo>
                  <a:moveTo>
                    <a:pt x="1411" y="11148"/>
                  </a:moveTo>
                  <a:lnTo>
                    <a:pt x="5589" y="11148"/>
                  </a:lnTo>
                  <a:cubicBezTo>
                    <a:pt x="5632" y="12928"/>
                    <a:pt x="6004" y="14609"/>
                    <a:pt x="6636" y="16121"/>
                  </a:cubicBezTo>
                  <a:cubicBezTo>
                    <a:pt x="5753" y="16465"/>
                    <a:pt x="4931" y="16923"/>
                    <a:pt x="4171" y="17466"/>
                  </a:cubicBezTo>
                  <a:cubicBezTo>
                    <a:pt x="2534" y="15838"/>
                    <a:pt x="1502" y="13612"/>
                    <a:pt x="1411" y="11148"/>
                  </a:cubicBezTo>
                  <a:moveTo>
                    <a:pt x="3785" y="4553"/>
                  </a:moveTo>
                  <a:cubicBezTo>
                    <a:pt x="4579" y="5170"/>
                    <a:pt x="5448" y="5691"/>
                    <a:pt x="6388" y="6084"/>
                  </a:cubicBezTo>
                  <a:cubicBezTo>
                    <a:pt x="5901" y="7433"/>
                    <a:pt x="5627" y="8908"/>
                    <a:pt x="5589" y="10451"/>
                  </a:cubicBezTo>
                  <a:lnTo>
                    <a:pt x="1411" y="10451"/>
                  </a:lnTo>
                  <a:cubicBezTo>
                    <a:pt x="1494" y="8190"/>
                    <a:pt x="2376" y="6135"/>
                    <a:pt x="3785" y="4553"/>
                  </a:cubicBezTo>
                  <a:moveTo>
                    <a:pt x="11148" y="10451"/>
                  </a:moveTo>
                  <a:lnTo>
                    <a:pt x="11148" y="6950"/>
                  </a:lnTo>
                  <a:cubicBezTo>
                    <a:pt x="12339" y="6913"/>
                    <a:pt x="13484" y="6696"/>
                    <a:pt x="14558" y="6324"/>
                  </a:cubicBezTo>
                  <a:cubicBezTo>
                    <a:pt x="15018" y="7598"/>
                    <a:pt x="15276" y="8992"/>
                    <a:pt x="15314" y="10451"/>
                  </a:cubicBezTo>
                  <a:cubicBezTo>
                    <a:pt x="15314" y="10451"/>
                    <a:pt x="11148" y="10451"/>
                    <a:pt x="11148" y="10451"/>
                  </a:cubicBezTo>
                  <a:close/>
                  <a:moveTo>
                    <a:pt x="14311" y="15882"/>
                  </a:moveTo>
                  <a:cubicBezTo>
                    <a:pt x="13309" y="15559"/>
                    <a:pt x="12247" y="15380"/>
                    <a:pt x="11148" y="15346"/>
                  </a:cubicBezTo>
                  <a:lnTo>
                    <a:pt x="11148" y="11148"/>
                  </a:lnTo>
                  <a:lnTo>
                    <a:pt x="15314" y="11148"/>
                  </a:lnTo>
                  <a:cubicBezTo>
                    <a:pt x="15270" y="12844"/>
                    <a:pt x="14914" y="14445"/>
                    <a:pt x="14311" y="15882"/>
                  </a:cubicBezTo>
                  <a:moveTo>
                    <a:pt x="14683" y="16757"/>
                  </a:moveTo>
                  <a:cubicBezTo>
                    <a:pt x="15476" y="17063"/>
                    <a:pt x="16218" y="17466"/>
                    <a:pt x="16904" y="17941"/>
                  </a:cubicBezTo>
                  <a:cubicBezTo>
                    <a:pt x="15632" y="19031"/>
                    <a:pt x="14067" y="19781"/>
                    <a:pt x="12344" y="20068"/>
                  </a:cubicBezTo>
                  <a:cubicBezTo>
                    <a:pt x="13280" y="19136"/>
                    <a:pt x="14076" y="18017"/>
                    <a:pt x="14683" y="16757"/>
                  </a:cubicBezTo>
                  <a:moveTo>
                    <a:pt x="11148" y="20188"/>
                  </a:moveTo>
                  <a:lnTo>
                    <a:pt x="11148" y="16043"/>
                  </a:lnTo>
                  <a:cubicBezTo>
                    <a:pt x="12146" y="16075"/>
                    <a:pt x="13113" y="16231"/>
                    <a:pt x="14025" y="16516"/>
                  </a:cubicBezTo>
                  <a:cubicBezTo>
                    <a:pt x="13314" y="17970"/>
                    <a:pt x="12343" y="19223"/>
                    <a:pt x="11185" y="20186"/>
                  </a:cubicBezTo>
                  <a:cubicBezTo>
                    <a:pt x="11185" y="20186"/>
                    <a:pt x="11148" y="20188"/>
                    <a:pt x="11148" y="20188"/>
                  </a:cubicBezTo>
                  <a:close/>
                  <a:moveTo>
                    <a:pt x="9255" y="20068"/>
                  </a:moveTo>
                  <a:cubicBezTo>
                    <a:pt x="7532" y="19781"/>
                    <a:pt x="5967" y="19031"/>
                    <a:pt x="4695" y="17941"/>
                  </a:cubicBezTo>
                  <a:cubicBezTo>
                    <a:pt x="5381" y="17466"/>
                    <a:pt x="6123" y="17063"/>
                    <a:pt x="6916" y="16757"/>
                  </a:cubicBezTo>
                  <a:cubicBezTo>
                    <a:pt x="7523" y="18017"/>
                    <a:pt x="8319" y="19136"/>
                    <a:pt x="9255" y="20068"/>
                  </a:cubicBezTo>
                  <a:moveTo>
                    <a:pt x="10451" y="11148"/>
                  </a:moveTo>
                  <a:lnTo>
                    <a:pt x="10451" y="15346"/>
                  </a:lnTo>
                  <a:cubicBezTo>
                    <a:pt x="9352" y="15380"/>
                    <a:pt x="8290" y="15559"/>
                    <a:pt x="7288" y="15882"/>
                  </a:cubicBezTo>
                  <a:cubicBezTo>
                    <a:pt x="6685" y="14445"/>
                    <a:pt x="6329" y="12844"/>
                    <a:pt x="6285" y="11148"/>
                  </a:cubicBezTo>
                  <a:cubicBezTo>
                    <a:pt x="6285" y="11148"/>
                    <a:pt x="10451" y="11148"/>
                    <a:pt x="10451" y="11148"/>
                  </a:cubicBezTo>
                  <a:close/>
                  <a:moveTo>
                    <a:pt x="7041" y="6324"/>
                  </a:moveTo>
                  <a:cubicBezTo>
                    <a:pt x="8115" y="6696"/>
                    <a:pt x="9260" y="6913"/>
                    <a:pt x="10451" y="6950"/>
                  </a:cubicBezTo>
                  <a:lnTo>
                    <a:pt x="10451" y="10451"/>
                  </a:lnTo>
                  <a:lnTo>
                    <a:pt x="6285" y="10451"/>
                  </a:lnTo>
                  <a:cubicBezTo>
                    <a:pt x="6324" y="8992"/>
                    <a:pt x="6581" y="7598"/>
                    <a:pt x="7041" y="6324"/>
                  </a:cubicBezTo>
                  <a:moveTo>
                    <a:pt x="6651" y="5442"/>
                  </a:moveTo>
                  <a:cubicBezTo>
                    <a:pt x="5790" y="5084"/>
                    <a:pt x="4993" y="4609"/>
                    <a:pt x="4263" y="4050"/>
                  </a:cubicBezTo>
                  <a:cubicBezTo>
                    <a:pt x="5606" y="2749"/>
                    <a:pt x="7332" y="1851"/>
                    <a:pt x="9255" y="1531"/>
                  </a:cubicBezTo>
                  <a:cubicBezTo>
                    <a:pt x="8175" y="2610"/>
                    <a:pt x="7286" y="3939"/>
                    <a:pt x="6651" y="5442"/>
                  </a:cubicBezTo>
                  <a:moveTo>
                    <a:pt x="10451" y="1411"/>
                  </a:moveTo>
                  <a:lnTo>
                    <a:pt x="10451" y="6253"/>
                  </a:lnTo>
                  <a:cubicBezTo>
                    <a:pt x="9352" y="6217"/>
                    <a:pt x="8296" y="6021"/>
                    <a:pt x="7303" y="5681"/>
                  </a:cubicBezTo>
                  <a:cubicBezTo>
                    <a:pt x="8029" y="3972"/>
                    <a:pt x="9101" y="2507"/>
                    <a:pt x="10415" y="1413"/>
                  </a:cubicBezTo>
                  <a:cubicBezTo>
                    <a:pt x="10427" y="1412"/>
                    <a:pt x="10439" y="1411"/>
                    <a:pt x="10451" y="1411"/>
                  </a:cubicBezTo>
                  <a:moveTo>
                    <a:pt x="12344" y="1531"/>
                  </a:moveTo>
                  <a:cubicBezTo>
                    <a:pt x="14267" y="1851"/>
                    <a:pt x="15993" y="2749"/>
                    <a:pt x="17336" y="4050"/>
                  </a:cubicBezTo>
                  <a:cubicBezTo>
                    <a:pt x="16606" y="4609"/>
                    <a:pt x="15809" y="5084"/>
                    <a:pt x="14948" y="5442"/>
                  </a:cubicBezTo>
                  <a:cubicBezTo>
                    <a:pt x="14313" y="3939"/>
                    <a:pt x="13424" y="2610"/>
                    <a:pt x="12344" y="1531"/>
                  </a:cubicBezTo>
                  <a:moveTo>
                    <a:pt x="11184" y="1413"/>
                  </a:moveTo>
                  <a:cubicBezTo>
                    <a:pt x="12498" y="2507"/>
                    <a:pt x="13570" y="3972"/>
                    <a:pt x="14296" y="5681"/>
                  </a:cubicBezTo>
                  <a:cubicBezTo>
                    <a:pt x="13303" y="6021"/>
                    <a:pt x="12247" y="6217"/>
                    <a:pt x="11148" y="6253"/>
                  </a:cubicBezTo>
                  <a:lnTo>
                    <a:pt x="11148" y="1411"/>
                  </a:lnTo>
                  <a:cubicBezTo>
                    <a:pt x="11160" y="1411"/>
                    <a:pt x="11172" y="1412"/>
                    <a:pt x="11184" y="1413"/>
                  </a:cubicBezTo>
                  <a:moveTo>
                    <a:pt x="10414" y="20186"/>
                  </a:moveTo>
                  <a:cubicBezTo>
                    <a:pt x="9256" y="19223"/>
                    <a:pt x="8285" y="17970"/>
                    <a:pt x="7574" y="16516"/>
                  </a:cubicBezTo>
                  <a:cubicBezTo>
                    <a:pt x="8486" y="16231"/>
                    <a:pt x="9453" y="16075"/>
                    <a:pt x="10451" y="16043"/>
                  </a:cubicBezTo>
                  <a:lnTo>
                    <a:pt x="10451" y="20188"/>
                  </a:lnTo>
                  <a:cubicBezTo>
                    <a:pt x="10451" y="20188"/>
                    <a:pt x="10414" y="20186"/>
                    <a:pt x="10414" y="20186"/>
                  </a:cubicBezTo>
                  <a:close/>
                  <a:moveTo>
                    <a:pt x="20188" y="10451"/>
                  </a:moveTo>
                  <a:lnTo>
                    <a:pt x="16010" y="10451"/>
                  </a:lnTo>
                  <a:cubicBezTo>
                    <a:pt x="15972" y="8908"/>
                    <a:pt x="15698" y="7433"/>
                    <a:pt x="15211" y="6084"/>
                  </a:cubicBezTo>
                  <a:cubicBezTo>
                    <a:pt x="16151" y="5691"/>
                    <a:pt x="17020" y="5170"/>
                    <a:pt x="17814" y="4553"/>
                  </a:cubicBezTo>
                  <a:cubicBezTo>
                    <a:pt x="19223" y="6135"/>
                    <a:pt x="20105" y="8190"/>
                    <a:pt x="20188" y="10451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8BA1B7A-85E9-4DEE-9710-C5DA166D5FD8}"/>
              </a:ext>
            </a:extLst>
          </p:cNvPr>
          <p:cNvGrpSpPr/>
          <p:nvPr/>
        </p:nvGrpSpPr>
        <p:grpSpPr>
          <a:xfrm>
            <a:off x="5536863" y="3766680"/>
            <a:ext cx="995005" cy="995005"/>
            <a:chOff x="5536863" y="3766680"/>
            <a:chExt cx="995005" cy="99500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19F9D58-F22C-4151-852B-994E674E259A}"/>
                </a:ext>
              </a:extLst>
            </p:cNvPr>
            <p:cNvSpPr/>
            <p:nvPr/>
          </p:nvSpPr>
          <p:spPr>
            <a:xfrm>
              <a:off x="5536863" y="3766680"/>
              <a:ext cx="995005" cy="995005"/>
            </a:xfrm>
            <a:prstGeom prst="ellipse">
              <a:avLst/>
            </a:prstGeom>
            <a:noFill/>
            <a:ln w="25400">
              <a:solidFill>
                <a:schemeClr val="accent2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Bebas Neue" panose="020B0606020202050201" pitchFamily="34" charset="0"/>
                <a:ea typeface="Roboto Condensed" panose="02000000000000000000" pitchFamily="2" charset="0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DC0B318-EBCB-4327-8B3A-63C458040259}"/>
                </a:ext>
              </a:extLst>
            </p:cNvPr>
            <p:cNvGrpSpPr/>
            <p:nvPr/>
          </p:nvGrpSpPr>
          <p:grpSpPr>
            <a:xfrm>
              <a:off x="5802193" y="4031613"/>
              <a:ext cx="464344" cy="465138"/>
              <a:chOff x="9145588" y="4435475"/>
              <a:chExt cx="464344" cy="465138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53" name="AutoShape 7">
                <a:extLst>
                  <a:ext uri="{FF2B5EF4-FFF2-40B4-BE49-F238E27FC236}">
                    <a16:creationId xmlns:a16="http://schemas.microsoft.com/office/drawing/2014/main" id="{96D6392B-0372-4804-9805-E57D4BAC4A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5588" y="4435475"/>
                <a:ext cx="464344" cy="465138"/>
              </a:xfrm>
              <a:custGeom>
                <a:avLst/>
                <a:gdLst>
                  <a:gd name="T0" fmla="+- 0 10800 1271"/>
                  <a:gd name="T1" fmla="*/ T0 w 19058"/>
                  <a:gd name="T2" fmla="+- 0 10799 1270"/>
                  <a:gd name="T3" fmla="*/ 10799 h 19059"/>
                  <a:gd name="T4" fmla="+- 0 10800 1271"/>
                  <a:gd name="T5" fmla="*/ T4 w 19058"/>
                  <a:gd name="T6" fmla="+- 0 10799 1270"/>
                  <a:gd name="T7" fmla="*/ 10799 h 19059"/>
                  <a:gd name="T8" fmla="+- 0 10800 1271"/>
                  <a:gd name="T9" fmla="*/ T8 w 19058"/>
                  <a:gd name="T10" fmla="+- 0 10799 1270"/>
                  <a:gd name="T11" fmla="*/ 10799 h 19059"/>
                  <a:gd name="T12" fmla="+- 0 10800 1271"/>
                  <a:gd name="T13" fmla="*/ T12 w 19058"/>
                  <a:gd name="T14" fmla="+- 0 10799 1270"/>
                  <a:gd name="T15" fmla="*/ 10799 h 1905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8" h="19059">
                    <a:moveTo>
                      <a:pt x="6430" y="17268"/>
                    </a:moveTo>
                    <a:cubicBezTo>
                      <a:pt x="2162" y="15559"/>
                      <a:pt x="82" y="10698"/>
                      <a:pt x="1790" y="6431"/>
                    </a:cubicBezTo>
                    <a:cubicBezTo>
                      <a:pt x="3499" y="2164"/>
                      <a:pt x="8360" y="81"/>
                      <a:pt x="12627" y="1791"/>
                    </a:cubicBezTo>
                    <a:cubicBezTo>
                      <a:pt x="16894" y="3499"/>
                      <a:pt x="18975" y="8361"/>
                      <a:pt x="17267" y="12628"/>
                    </a:cubicBezTo>
                    <a:cubicBezTo>
                      <a:pt x="15558" y="16895"/>
                      <a:pt x="10696" y="18976"/>
                      <a:pt x="6430" y="17268"/>
                    </a:cubicBezTo>
                    <a:moveTo>
                      <a:pt x="13070" y="685"/>
                    </a:moveTo>
                    <a:cubicBezTo>
                      <a:pt x="8186" y="-1270"/>
                      <a:pt x="2641" y="1103"/>
                      <a:pt x="685" y="5987"/>
                    </a:cubicBezTo>
                    <a:cubicBezTo>
                      <a:pt x="-1271" y="10872"/>
                      <a:pt x="1103" y="16418"/>
                      <a:pt x="5987" y="18373"/>
                    </a:cubicBezTo>
                    <a:cubicBezTo>
                      <a:pt x="10871" y="20330"/>
                      <a:pt x="16416" y="17955"/>
                      <a:pt x="18373" y="13071"/>
                    </a:cubicBezTo>
                    <a:cubicBezTo>
                      <a:pt x="20329" y="8186"/>
                      <a:pt x="17954" y="2641"/>
                      <a:pt x="13070" y="68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4" name="AutoShape 8">
                <a:extLst>
                  <a:ext uri="{FF2B5EF4-FFF2-40B4-BE49-F238E27FC236}">
                    <a16:creationId xmlns:a16="http://schemas.microsoft.com/office/drawing/2014/main" id="{F648AA77-D4C5-4F1E-98BB-F4E6095DBB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48788" y="4638675"/>
                <a:ext cx="57944" cy="57944"/>
              </a:xfrm>
              <a:custGeom>
                <a:avLst/>
                <a:gdLst>
                  <a:gd name="T0" fmla="+- 0 10801 1272"/>
                  <a:gd name="T1" fmla="*/ T0 w 19059"/>
                  <a:gd name="T2" fmla="+- 0 10800 1272"/>
                  <a:gd name="T3" fmla="*/ 10800 h 19056"/>
                  <a:gd name="T4" fmla="+- 0 10801 1272"/>
                  <a:gd name="T5" fmla="*/ T4 w 19059"/>
                  <a:gd name="T6" fmla="+- 0 10800 1272"/>
                  <a:gd name="T7" fmla="*/ 10800 h 19056"/>
                  <a:gd name="T8" fmla="+- 0 10801 1272"/>
                  <a:gd name="T9" fmla="*/ T8 w 19059"/>
                  <a:gd name="T10" fmla="+- 0 10800 1272"/>
                  <a:gd name="T11" fmla="*/ 10800 h 19056"/>
                  <a:gd name="T12" fmla="+- 0 10801 1272"/>
                  <a:gd name="T13" fmla="*/ T12 w 19059"/>
                  <a:gd name="T14" fmla="+- 0 10800 1272"/>
                  <a:gd name="T15" fmla="*/ 10800 h 190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6">
                    <a:moveTo>
                      <a:pt x="7753" y="13951"/>
                    </a:moveTo>
                    <a:cubicBezTo>
                      <a:pt x="5315" y="12969"/>
                      <a:pt x="4129" y="10197"/>
                      <a:pt x="5101" y="7755"/>
                    </a:cubicBezTo>
                    <a:cubicBezTo>
                      <a:pt x="6083" y="5323"/>
                      <a:pt x="8860" y="4132"/>
                      <a:pt x="11298" y="5104"/>
                    </a:cubicBezTo>
                    <a:cubicBezTo>
                      <a:pt x="13735" y="6081"/>
                      <a:pt x="14926" y="8858"/>
                      <a:pt x="13949" y="11300"/>
                    </a:cubicBezTo>
                    <a:cubicBezTo>
                      <a:pt x="12972" y="13737"/>
                      <a:pt x="10195" y="14923"/>
                      <a:pt x="7753" y="13951"/>
                    </a:cubicBezTo>
                    <a:moveTo>
                      <a:pt x="13070" y="686"/>
                    </a:moveTo>
                    <a:cubicBezTo>
                      <a:pt x="8190" y="-1272"/>
                      <a:pt x="2640" y="1104"/>
                      <a:pt x="686" y="5988"/>
                    </a:cubicBezTo>
                    <a:cubicBezTo>
                      <a:pt x="-1272" y="10872"/>
                      <a:pt x="1105" y="16416"/>
                      <a:pt x="5985" y="18369"/>
                    </a:cubicBezTo>
                    <a:cubicBezTo>
                      <a:pt x="10870" y="20328"/>
                      <a:pt x="16415" y="17951"/>
                      <a:pt x="18374" y="13072"/>
                    </a:cubicBezTo>
                    <a:cubicBezTo>
                      <a:pt x="20328" y="8188"/>
                      <a:pt x="17960" y="2644"/>
                      <a:pt x="13070" y="68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5" name="AutoShape 9">
                <a:extLst>
                  <a:ext uri="{FF2B5EF4-FFF2-40B4-BE49-F238E27FC236}">
                    <a16:creationId xmlns:a16="http://schemas.microsoft.com/office/drawing/2014/main" id="{DC09A2F3-612F-4E59-82D4-26799B003D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0050" y="4580732"/>
                <a:ext cx="174625" cy="174625"/>
              </a:xfrm>
              <a:custGeom>
                <a:avLst/>
                <a:gdLst>
                  <a:gd name="T0" fmla="+- 0 10800 1271"/>
                  <a:gd name="T1" fmla="*/ T0 w 19059"/>
                  <a:gd name="T2" fmla="+- 0 10800 1271"/>
                  <a:gd name="T3" fmla="*/ 10800 h 19058"/>
                  <a:gd name="T4" fmla="+- 0 10800 1271"/>
                  <a:gd name="T5" fmla="*/ T4 w 19059"/>
                  <a:gd name="T6" fmla="+- 0 10800 1271"/>
                  <a:gd name="T7" fmla="*/ 10800 h 19058"/>
                  <a:gd name="T8" fmla="+- 0 10800 1271"/>
                  <a:gd name="T9" fmla="*/ T8 w 19059"/>
                  <a:gd name="T10" fmla="+- 0 10800 1271"/>
                  <a:gd name="T11" fmla="*/ 10800 h 19058"/>
                  <a:gd name="T12" fmla="+- 0 10800 1271"/>
                  <a:gd name="T13" fmla="*/ T12 w 19059"/>
                  <a:gd name="T14" fmla="+- 0 10800 1271"/>
                  <a:gd name="T15" fmla="*/ 10800 h 190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8">
                    <a:moveTo>
                      <a:pt x="7169" y="15424"/>
                    </a:moveTo>
                    <a:cubicBezTo>
                      <a:pt x="3916" y="14123"/>
                      <a:pt x="2331" y="10417"/>
                      <a:pt x="3632" y="7167"/>
                    </a:cubicBezTo>
                    <a:cubicBezTo>
                      <a:pt x="4934" y="3917"/>
                      <a:pt x="8638" y="2331"/>
                      <a:pt x="11889" y="3632"/>
                    </a:cubicBezTo>
                    <a:cubicBezTo>
                      <a:pt x="15141" y="4934"/>
                      <a:pt x="16728" y="8640"/>
                      <a:pt x="15425" y="11890"/>
                    </a:cubicBezTo>
                    <a:cubicBezTo>
                      <a:pt x="14124" y="15140"/>
                      <a:pt x="10419" y="16728"/>
                      <a:pt x="7169" y="15424"/>
                    </a:cubicBezTo>
                    <a:moveTo>
                      <a:pt x="13071" y="685"/>
                    </a:moveTo>
                    <a:cubicBezTo>
                      <a:pt x="8186" y="-1271"/>
                      <a:pt x="2639" y="1104"/>
                      <a:pt x="686" y="5987"/>
                    </a:cubicBezTo>
                    <a:cubicBezTo>
                      <a:pt x="-1271" y="10871"/>
                      <a:pt x="1104" y="16416"/>
                      <a:pt x="5987" y="18372"/>
                    </a:cubicBezTo>
                    <a:cubicBezTo>
                      <a:pt x="10874" y="20329"/>
                      <a:pt x="16418" y="17955"/>
                      <a:pt x="18375" y="13070"/>
                    </a:cubicBezTo>
                    <a:cubicBezTo>
                      <a:pt x="20328" y="8186"/>
                      <a:pt x="17956" y="2641"/>
                      <a:pt x="13071" y="68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6" name="AutoShape 10">
                <a:extLst>
                  <a:ext uri="{FF2B5EF4-FFF2-40B4-BE49-F238E27FC236}">
                    <a16:creationId xmlns:a16="http://schemas.microsoft.com/office/drawing/2014/main" id="{851221F5-A711-4A6C-BE3B-C82F5CAD6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6732" y="4696619"/>
                <a:ext cx="72231" cy="74613"/>
              </a:xfrm>
              <a:custGeom>
                <a:avLst/>
                <a:gdLst>
                  <a:gd name="T0" fmla="+- 0 10804 288"/>
                  <a:gd name="T1" fmla="*/ T0 w 21033"/>
                  <a:gd name="T2" fmla="+- 0 10798 277"/>
                  <a:gd name="T3" fmla="*/ 10798 h 21043"/>
                  <a:gd name="T4" fmla="+- 0 10804 288"/>
                  <a:gd name="T5" fmla="*/ T4 w 21033"/>
                  <a:gd name="T6" fmla="+- 0 10798 277"/>
                  <a:gd name="T7" fmla="*/ 10798 h 21043"/>
                  <a:gd name="T8" fmla="+- 0 10804 288"/>
                  <a:gd name="T9" fmla="*/ T8 w 21033"/>
                  <a:gd name="T10" fmla="+- 0 10798 277"/>
                  <a:gd name="T11" fmla="*/ 10798 h 21043"/>
                  <a:gd name="T12" fmla="+- 0 10804 288"/>
                  <a:gd name="T13" fmla="*/ T12 w 21033"/>
                  <a:gd name="T14" fmla="+- 0 10798 277"/>
                  <a:gd name="T15" fmla="*/ 10798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3" h="21043">
                    <a:moveTo>
                      <a:pt x="20881" y="2825"/>
                    </a:moveTo>
                    <a:cubicBezTo>
                      <a:pt x="21312" y="1771"/>
                      <a:pt x="20787" y="572"/>
                      <a:pt x="19713" y="149"/>
                    </a:cubicBezTo>
                    <a:cubicBezTo>
                      <a:pt x="18636" y="-277"/>
                      <a:pt x="17414" y="238"/>
                      <a:pt x="16984" y="1296"/>
                    </a:cubicBezTo>
                    <a:lnTo>
                      <a:pt x="16980" y="1292"/>
                    </a:lnTo>
                    <a:cubicBezTo>
                      <a:pt x="13964" y="8692"/>
                      <a:pt x="8182" y="14184"/>
                      <a:pt x="1269" y="17089"/>
                    </a:cubicBezTo>
                    <a:cubicBezTo>
                      <a:pt x="207" y="17536"/>
                      <a:pt x="-288" y="18747"/>
                      <a:pt x="170" y="19789"/>
                    </a:cubicBezTo>
                    <a:cubicBezTo>
                      <a:pt x="629" y="20840"/>
                      <a:pt x="1863" y="21323"/>
                      <a:pt x="2924" y="20876"/>
                    </a:cubicBezTo>
                    <a:cubicBezTo>
                      <a:pt x="2961" y="20860"/>
                      <a:pt x="2982" y="20828"/>
                      <a:pt x="3014" y="20815"/>
                    </a:cubicBezTo>
                    <a:cubicBezTo>
                      <a:pt x="10874" y="17480"/>
                      <a:pt x="17451" y="11227"/>
                      <a:pt x="20877" y="2825"/>
                    </a:cubicBezTo>
                    <a:cubicBezTo>
                      <a:pt x="20877" y="2825"/>
                      <a:pt x="20881" y="2825"/>
                      <a:pt x="20881" y="282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7" name="AutoShape 11">
                <a:extLst>
                  <a:ext uri="{FF2B5EF4-FFF2-40B4-BE49-F238E27FC236}">
                    <a16:creationId xmlns:a16="http://schemas.microsoft.com/office/drawing/2014/main" id="{916A0519-9024-47F4-91EC-75B3BF4A8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5307" y="4725988"/>
                <a:ext cx="103981" cy="106363"/>
              </a:xfrm>
              <a:custGeom>
                <a:avLst/>
                <a:gdLst>
                  <a:gd name="T0" fmla="+- 0 10803 203"/>
                  <a:gd name="T1" fmla="*/ T0 w 21201"/>
                  <a:gd name="T2" fmla="+- 0 10798 194"/>
                  <a:gd name="T3" fmla="*/ 10798 h 21209"/>
                  <a:gd name="T4" fmla="+- 0 10803 203"/>
                  <a:gd name="T5" fmla="*/ T4 w 21201"/>
                  <a:gd name="T6" fmla="+- 0 10798 194"/>
                  <a:gd name="T7" fmla="*/ 10798 h 21209"/>
                  <a:gd name="T8" fmla="+- 0 10803 203"/>
                  <a:gd name="T9" fmla="*/ T8 w 21201"/>
                  <a:gd name="T10" fmla="+- 0 10798 194"/>
                  <a:gd name="T11" fmla="*/ 10798 h 21209"/>
                  <a:gd name="T12" fmla="+- 0 10803 203"/>
                  <a:gd name="T13" fmla="*/ T12 w 21201"/>
                  <a:gd name="T14" fmla="+- 0 10798 194"/>
                  <a:gd name="T15" fmla="*/ 10798 h 2120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01" h="21209">
                    <a:moveTo>
                      <a:pt x="20267" y="104"/>
                    </a:moveTo>
                    <a:cubicBezTo>
                      <a:pt x="19508" y="-194"/>
                      <a:pt x="18645" y="169"/>
                      <a:pt x="18339" y="912"/>
                    </a:cubicBezTo>
                    <a:cubicBezTo>
                      <a:pt x="14991" y="9110"/>
                      <a:pt x="8568" y="15198"/>
                      <a:pt x="894" y="18420"/>
                    </a:cubicBezTo>
                    <a:cubicBezTo>
                      <a:pt x="144" y="18735"/>
                      <a:pt x="-203" y="19589"/>
                      <a:pt x="121" y="20327"/>
                    </a:cubicBezTo>
                    <a:cubicBezTo>
                      <a:pt x="442" y="21068"/>
                      <a:pt x="1314" y="21406"/>
                      <a:pt x="2067" y="21090"/>
                    </a:cubicBezTo>
                    <a:cubicBezTo>
                      <a:pt x="2102" y="21073"/>
                      <a:pt x="2125" y="21042"/>
                      <a:pt x="2159" y="21025"/>
                    </a:cubicBezTo>
                    <a:cubicBezTo>
                      <a:pt x="10491" y="17500"/>
                      <a:pt x="17461" y="10881"/>
                      <a:pt x="21095" y="1994"/>
                    </a:cubicBezTo>
                    <a:cubicBezTo>
                      <a:pt x="21397" y="1250"/>
                      <a:pt x="21026" y="404"/>
                      <a:pt x="20267" y="10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8" name="AutoShape 12">
                <a:extLst>
                  <a:ext uri="{FF2B5EF4-FFF2-40B4-BE49-F238E27FC236}">
                    <a16:creationId xmlns:a16="http://schemas.microsoft.com/office/drawing/2014/main" id="{9C4FBE82-ECC5-435A-A166-0F9AA9809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1019" y="4711700"/>
                <a:ext cx="88106" cy="89694"/>
              </a:xfrm>
              <a:custGeom>
                <a:avLst/>
                <a:gdLst>
                  <a:gd name="T0" fmla="+- 0 10802 238"/>
                  <a:gd name="T1" fmla="*/ T0 w 21128"/>
                  <a:gd name="T2" fmla="+- 0 10797 227"/>
                  <a:gd name="T3" fmla="*/ 10797 h 21141"/>
                  <a:gd name="T4" fmla="+- 0 10802 238"/>
                  <a:gd name="T5" fmla="*/ T4 w 21128"/>
                  <a:gd name="T6" fmla="+- 0 10797 227"/>
                  <a:gd name="T7" fmla="*/ 10797 h 21141"/>
                  <a:gd name="T8" fmla="+- 0 10802 238"/>
                  <a:gd name="T9" fmla="*/ T8 w 21128"/>
                  <a:gd name="T10" fmla="+- 0 10797 227"/>
                  <a:gd name="T11" fmla="*/ 10797 h 21141"/>
                  <a:gd name="T12" fmla="+- 0 10802 238"/>
                  <a:gd name="T13" fmla="*/ T12 w 21128"/>
                  <a:gd name="T14" fmla="+- 0 10797 227"/>
                  <a:gd name="T15" fmla="*/ 10797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8" h="21141">
                    <a:moveTo>
                      <a:pt x="20035" y="122"/>
                    </a:moveTo>
                    <a:cubicBezTo>
                      <a:pt x="19142" y="-227"/>
                      <a:pt x="18134" y="195"/>
                      <a:pt x="17778" y="1071"/>
                    </a:cubicBezTo>
                    <a:cubicBezTo>
                      <a:pt x="14571" y="8936"/>
                      <a:pt x="8412" y="14778"/>
                      <a:pt x="1051" y="17867"/>
                    </a:cubicBezTo>
                    <a:lnTo>
                      <a:pt x="1054" y="17867"/>
                    </a:lnTo>
                    <a:cubicBezTo>
                      <a:pt x="172" y="18240"/>
                      <a:pt x="-238" y="19242"/>
                      <a:pt x="142" y="20108"/>
                    </a:cubicBezTo>
                    <a:cubicBezTo>
                      <a:pt x="522" y="20973"/>
                      <a:pt x="1543" y="21372"/>
                      <a:pt x="2425" y="21003"/>
                    </a:cubicBezTo>
                    <a:cubicBezTo>
                      <a:pt x="2459" y="20986"/>
                      <a:pt x="2476" y="20956"/>
                      <a:pt x="2514" y="20936"/>
                    </a:cubicBezTo>
                    <a:cubicBezTo>
                      <a:pt x="10651" y="17491"/>
                      <a:pt x="17459" y="11027"/>
                      <a:pt x="21002" y="2339"/>
                    </a:cubicBezTo>
                    <a:cubicBezTo>
                      <a:pt x="21361" y="1463"/>
                      <a:pt x="20927" y="472"/>
                      <a:pt x="20035" y="12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9" name="AutoShape 13">
                <a:extLst>
                  <a:ext uri="{FF2B5EF4-FFF2-40B4-BE49-F238E27FC236}">
                    <a16:creationId xmlns:a16="http://schemas.microsoft.com/office/drawing/2014/main" id="{B70B73D6-40A6-456D-9DC6-925DC8147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75763" y="4566444"/>
                <a:ext cx="73025" cy="73819"/>
              </a:xfrm>
              <a:custGeom>
                <a:avLst/>
                <a:gdLst>
                  <a:gd name="T0" fmla="+- 0 10797 278"/>
                  <a:gd name="T1" fmla="*/ T0 w 21039"/>
                  <a:gd name="T2" fmla="+- 0 10803 281"/>
                  <a:gd name="T3" fmla="*/ 10803 h 21044"/>
                  <a:gd name="T4" fmla="+- 0 10797 278"/>
                  <a:gd name="T5" fmla="*/ T4 w 21039"/>
                  <a:gd name="T6" fmla="+- 0 10803 281"/>
                  <a:gd name="T7" fmla="*/ 10803 h 21044"/>
                  <a:gd name="T8" fmla="+- 0 10797 278"/>
                  <a:gd name="T9" fmla="*/ T8 w 21039"/>
                  <a:gd name="T10" fmla="+- 0 10803 281"/>
                  <a:gd name="T11" fmla="*/ 10803 h 21044"/>
                  <a:gd name="T12" fmla="+- 0 10797 278"/>
                  <a:gd name="T13" fmla="*/ T12 w 21039"/>
                  <a:gd name="T14" fmla="+- 0 10803 281"/>
                  <a:gd name="T15" fmla="*/ 10803 h 210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9" h="21044">
                    <a:moveTo>
                      <a:pt x="20871" y="1248"/>
                    </a:moveTo>
                    <a:cubicBezTo>
                      <a:pt x="20411" y="197"/>
                      <a:pt x="19177" y="-281"/>
                      <a:pt x="18112" y="169"/>
                    </a:cubicBezTo>
                    <a:cubicBezTo>
                      <a:pt x="18075" y="181"/>
                      <a:pt x="18050" y="214"/>
                      <a:pt x="18021" y="226"/>
                    </a:cubicBezTo>
                    <a:cubicBezTo>
                      <a:pt x="10159" y="3562"/>
                      <a:pt x="3583" y="9820"/>
                      <a:pt x="152" y="18220"/>
                    </a:cubicBezTo>
                    <a:lnTo>
                      <a:pt x="148" y="18220"/>
                    </a:lnTo>
                    <a:cubicBezTo>
                      <a:pt x="-278" y="19278"/>
                      <a:pt x="242" y="20473"/>
                      <a:pt x="1320" y="20896"/>
                    </a:cubicBezTo>
                    <a:cubicBezTo>
                      <a:pt x="2398" y="21318"/>
                      <a:pt x="3620" y="20803"/>
                      <a:pt x="4046" y="19749"/>
                    </a:cubicBezTo>
                    <a:lnTo>
                      <a:pt x="4051" y="19749"/>
                    </a:lnTo>
                    <a:cubicBezTo>
                      <a:pt x="7068" y="12356"/>
                      <a:pt x="12856" y="6858"/>
                      <a:pt x="19764" y="3956"/>
                    </a:cubicBezTo>
                    <a:cubicBezTo>
                      <a:pt x="20830" y="3506"/>
                      <a:pt x="21322" y="2298"/>
                      <a:pt x="20871" y="124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0" name="AutoShape 14">
                <a:extLst>
                  <a:ext uri="{FF2B5EF4-FFF2-40B4-BE49-F238E27FC236}">
                    <a16:creationId xmlns:a16="http://schemas.microsoft.com/office/drawing/2014/main" id="{C96F1D7A-8100-423B-91CD-991EC0AF3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17819" y="4508500"/>
                <a:ext cx="103981" cy="105569"/>
              </a:xfrm>
              <a:custGeom>
                <a:avLst/>
                <a:gdLst>
                  <a:gd name="T0" fmla="+- 0 10797 198"/>
                  <a:gd name="T1" fmla="*/ T0 w 21199"/>
                  <a:gd name="T2" fmla="+- 0 10802 198"/>
                  <a:gd name="T3" fmla="*/ 10802 h 21208"/>
                  <a:gd name="T4" fmla="+- 0 10797 198"/>
                  <a:gd name="T5" fmla="*/ T4 w 21199"/>
                  <a:gd name="T6" fmla="+- 0 10802 198"/>
                  <a:gd name="T7" fmla="*/ 10802 h 21208"/>
                  <a:gd name="T8" fmla="+- 0 10797 198"/>
                  <a:gd name="T9" fmla="*/ T8 w 21199"/>
                  <a:gd name="T10" fmla="+- 0 10802 198"/>
                  <a:gd name="T11" fmla="*/ 10802 h 21208"/>
                  <a:gd name="T12" fmla="+- 0 10797 198"/>
                  <a:gd name="T13" fmla="*/ T12 w 21199"/>
                  <a:gd name="T14" fmla="+- 0 10802 198"/>
                  <a:gd name="T15" fmla="*/ 10802 h 21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9" h="21208">
                    <a:moveTo>
                      <a:pt x="21077" y="880"/>
                    </a:moveTo>
                    <a:cubicBezTo>
                      <a:pt x="20753" y="142"/>
                      <a:pt x="19881" y="-198"/>
                      <a:pt x="19129" y="117"/>
                    </a:cubicBezTo>
                    <a:cubicBezTo>
                      <a:pt x="19097" y="131"/>
                      <a:pt x="19071" y="162"/>
                      <a:pt x="19039" y="179"/>
                    </a:cubicBezTo>
                    <a:cubicBezTo>
                      <a:pt x="10706" y="3707"/>
                      <a:pt x="3739" y="10322"/>
                      <a:pt x="106" y="19208"/>
                    </a:cubicBezTo>
                    <a:cubicBezTo>
                      <a:pt x="-198" y="19957"/>
                      <a:pt x="172" y="20803"/>
                      <a:pt x="934" y="21101"/>
                    </a:cubicBezTo>
                    <a:cubicBezTo>
                      <a:pt x="1689" y="21401"/>
                      <a:pt x="2552" y="21041"/>
                      <a:pt x="2859" y="20292"/>
                    </a:cubicBezTo>
                    <a:cubicBezTo>
                      <a:pt x="6206" y="12096"/>
                      <a:pt x="12625" y="6008"/>
                      <a:pt x="20301" y="2787"/>
                    </a:cubicBezTo>
                    <a:cubicBezTo>
                      <a:pt x="21051" y="2469"/>
                      <a:pt x="21402" y="1618"/>
                      <a:pt x="21077" y="88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1" name="AutoShape 15">
                <a:extLst>
                  <a:ext uri="{FF2B5EF4-FFF2-40B4-BE49-F238E27FC236}">
                    <a16:creationId xmlns:a16="http://schemas.microsoft.com/office/drawing/2014/main" id="{27FCF3F1-1F23-484C-BAF2-AE05B71696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7188" y="4537075"/>
                <a:ext cx="88107" cy="90488"/>
              </a:xfrm>
              <a:custGeom>
                <a:avLst/>
                <a:gdLst>
                  <a:gd name="T0" fmla="+- 0 10796 232"/>
                  <a:gd name="T1" fmla="*/ T0 w 21129"/>
                  <a:gd name="T2" fmla="+- 0 10804 234"/>
                  <a:gd name="T3" fmla="*/ 10804 h 21141"/>
                  <a:gd name="T4" fmla="+- 0 10796 232"/>
                  <a:gd name="T5" fmla="*/ T4 w 21129"/>
                  <a:gd name="T6" fmla="+- 0 10804 234"/>
                  <a:gd name="T7" fmla="*/ 10804 h 21141"/>
                  <a:gd name="T8" fmla="+- 0 10796 232"/>
                  <a:gd name="T9" fmla="*/ T8 w 21129"/>
                  <a:gd name="T10" fmla="+- 0 10804 234"/>
                  <a:gd name="T11" fmla="*/ 10804 h 21141"/>
                  <a:gd name="T12" fmla="+- 0 10796 232"/>
                  <a:gd name="T13" fmla="*/ T12 w 21129"/>
                  <a:gd name="T14" fmla="+- 0 10804 234"/>
                  <a:gd name="T15" fmla="*/ 10804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9" h="21141">
                    <a:moveTo>
                      <a:pt x="20075" y="3267"/>
                    </a:moveTo>
                    <a:cubicBezTo>
                      <a:pt x="20953" y="2898"/>
                      <a:pt x="21368" y="1899"/>
                      <a:pt x="20987" y="1030"/>
                    </a:cubicBezTo>
                    <a:cubicBezTo>
                      <a:pt x="20611" y="168"/>
                      <a:pt x="19589" y="-234"/>
                      <a:pt x="18707" y="138"/>
                    </a:cubicBezTo>
                    <a:cubicBezTo>
                      <a:pt x="18670" y="152"/>
                      <a:pt x="18649" y="185"/>
                      <a:pt x="18615" y="198"/>
                    </a:cubicBezTo>
                    <a:cubicBezTo>
                      <a:pt x="10481" y="3647"/>
                      <a:pt x="3673" y="10118"/>
                      <a:pt x="124" y="18802"/>
                    </a:cubicBezTo>
                    <a:cubicBezTo>
                      <a:pt x="-232" y="19678"/>
                      <a:pt x="205" y="20666"/>
                      <a:pt x="1094" y="21019"/>
                    </a:cubicBezTo>
                    <a:cubicBezTo>
                      <a:pt x="1983" y="21366"/>
                      <a:pt x="2991" y="20946"/>
                      <a:pt x="3354" y="20071"/>
                    </a:cubicBezTo>
                    <a:cubicBezTo>
                      <a:pt x="6561" y="12205"/>
                      <a:pt x="12717" y="6360"/>
                      <a:pt x="20075" y="3274"/>
                    </a:cubicBezTo>
                    <a:cubicBezTo>
                      <a:pt x="20075" y="3274"/>
                      <a:pt x="20075" y="3267"/>
                      <a:pt x="20075" y="326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40643C-36D0-450A-B1A5-1BAB6BE7F5E3}"/>
              </a:ext>
            </a:extLst>
          </p:cNvPr>
          <p:cNvGrpSpPr/>
          <p:nvPr/>
        </p:nvGrpSpPr>
        <p:grpSpPr>
          <a:xfrm>
            <a:off x="10185939" y="2135384"/>
            <a:ext cx="995005" cy="995005"/>
            <a:chOff x="10185939" y="2135384"/>
            <a:chExt cx="995005" cy="995005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FD065B1-95D1-4742-8A05-9763268F0DD3}"/>
                </a:ext>
              </a:extLst>
            </p:cNvPr>
            <p:cNvSpPr/>
            <p:nvPr/>
          </p:nvSpPr>
          <p:spPr>
            <a:xfrm>
              <a:off x="10185939" y="2135384"/>
              <a:ext cx="995005" cy="995005"/>
            </a:xfrm>
            <a:prstGeom prst="ellipse">
              <a:avLst/>
            </a:prstGeom>
            <a:noFill/>
            <a:ln w="25400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Bebas Neue" panose="020B0606020202050201" pitchFamily="34" charset="0"/>
                <a:ea typeface="Roboto Condensed" panose="02000000000000000000" pitchFamily="2" charset="0"/>
              </a:endParaRPr>
            </a:p>
          </p:txBody>
        </p:sp>
        <p:sp>
          <p:nvSpPr>
            <p:cNvPr id="62" name="AutoShape 29">
              <a:extLst>
                <a:ext uri="{FF2B5EF4-FFF2-40B4-BE49-F238E27FC236}">
                  <a16:creationId xmlns:a16="http://schemas.microsoft.com/office/drawing/2014/main" id="{649576D8-358A-4DC2-A9AD-8F13D51E7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1269" y="2422542"/>
              <a:ext cx="464344" cy="420688"/>
            </a:xfrm>
            <a:custGeom>
              <a:avLst/>
              <a:gdLst>
                <a:gd name="T0" fmla="+- 0 10736 439"/>
                <a:gd name="T1" fmla="*/ T0 w 20595"/>
                <a:gd name="T2" fmla="+- 0 10869 621"/>
                <a:gd name="T3" fmla="*/ 10869 h 20497"/>
                <a:gd name="T4" fmla="+- 0 10736 439"/>
                <a:gd name="T5" fmla="*/ T4 w 20595"/>
                <a:gd name="T6" fmla="+- 0 10869 621"/>
                <a:gd name="T7" fmla="*/ 10869 h 20497"/>
                <a:gd name="T8" fmla="+- 0 10736 439"/>
                <a:gd name="T9" fmla="*/ T8 w 20595"/>
                <a:gd name="T10" fmla="+- 0 10869 621"/>
                <a:gd name="T11" fmla="*/ 10869 h 20497"/>
                <a:gd name="T12" fmla="+- 0 10736 439"/>
                <a:gd name="T13" fmla="*/ T12 w 20595"/>
                <a:gd name="T14" fmla="+- 0 10869 621"/>
                <a:gd name="T15" fmla="*/ 10869 h 204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595" h="20497">
                  <a:moveTo>
                    <a:pt x="18898" y="1863"/>
                  </a:moveTo>
                  <a:cubicBezTo>
                    <a:pt x="16636" y="-621"/>
                    <a:pt x="12968" y="-621"/>
                    <a:pt x="10707" y="1863"/>
                  </a:cubicBezTo>
                  <a:lnTo>
                    <a:pt x="1317" y="12053"/>
                  </a:lnTo>
                  <a:cubicBezTo>
                    <a:pt x="-439" y="13982"/>
                    <a:pt x="-439" y="17121"/>
                    <a:pt x="1317" y="19050"/>
                  </a:cubicBezTo>
                  <a:cubicBezTo>
                    <a:pt x="3073" y="20979"/>
                    <a:pt x="5931" y="20979"/>
                    <a:pt x="7687" y="19050"/>
                  </a:cubicBezTo>
                  <a:lnTo>
                    <a:pt x="17078" y="8860"/>
                  </a:lnTo>
                  <a:cubicBezTo>
                    <a:pt x="18335" y="7479"/>
                    <a:pt x="18335" y="5242"/>
                    <a:pt x="17078" y="3862"/>
                  </a:cubicBezTo>
                  <a:cubicBezTo>
                    <a:pt x="15821" y="2482"/>
                    <a:pt x="13783" y="2482"/>
                    <a:pt x="12527" y="3862"/>
                  </a:cubicBezTo>
                  <a:lnTo>
                    <a:pt x="5467" y="11614"/>
                  </a:lnTo>
                  <a:cubicBezTo>
                    <a:pt x="5216" y="11891"/>
                    <a:pt x="5216" y="12337"/>
                    <a:pt x="5467" y="12614"/>
                  </a:cubicBezTo>
                  <a:cubicBezTo>
                    <a:pt x="5719" y="12890"/>
                    <a:pt x="6126" y="12890"/>
                    <a:pt x="6378" y="12614"/>
                  </a:cubicBezTo>
                  <a:lnTo>
                    <a:pt x="13437" y="4861"/>
                  </a:lnTo>
                  <a:cubicBezTo>
                    <a:pt x="14190" y="4035"/>
                    <a:pt x="15414" y="4035"/>
                    <a:pt x="16167" y="4861"/>
                  </a:cubicBezTo>
                  <a:cubicBezTo>
                    <a:pt x="16920" y="5688"/>
                    <a:pt x="16920" y="7034"/>
                    <a:pt x="16167" y="7860"/>
                  </a:cubicBezTo>
                  <a:lnTo>
                    <a:pt x="6777" y="18050"/>
                  </a:lnTo>
                  <a:cubicBezTo>
                    <a:pt x="5520" y="19430"/>
                    <a:pt x="3484" y="19430"/>
                    <a:pt x="2227" y="18050"/>
                  </a:cubicBezTo>
                  <a:cubicBezTo>
                    <a:pt x="970" y="16670"/>
                    <a:pt x="970" y="14433"/>
                    <a:pt x="2227" y="13053"/>
                  </a:cubicBezTo>
                  <a:lnTo>
                    <a:pt x="11525" y="2963"/>
                  </a:lnTo>
                  <a:cubicBezTo>
                    <a:pt x="13285" y="1030"/>
                    <a:pt x="16139" y="1030"/>
                    <a:pt x="17896" y="2963"/>
                  </a:cubicBezTo>
                  <a:cubicBezTo>
                    <a:pt x="19657" y="4896"/>
                    <a:pt x="19657" y="8027"/>
                    <a:pt x="17897" y="9959"/>
                  </a:cubicBezTo>
                  <a:lnTo>
                    <a:pt x="10929" y="17611"/>
                  </a:lnTo>
                  <a:cubicBezTo>
                    <a:pt x="10677" y="17888"/>
                    <a:pt x="10677" y="18334"/>
                    <a:pt x="10929" y="18610"/>
                  </a:cubicBezTo>
                  <a:cubicBezTo>
                    <a:pt x="11181" y="18887"/>
                    <a:pt x="11588" y="18887"/>
                    <a:pt x="11839" y="18610"/>
                  </a:cubicBezTo>
                  <a:lnTo>
                    <a:pt x="18898" y="10859"/>
                  </a:lnTo>
                  <a:cubicBezTo>
                    <a:pt x="21160" y="8375"/>
                    <a:pt x="21160" y="4347"/>
                    <a:pt x="18898" y="1863"/>
                  </a:cubicBez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32E9AF-2816-4BC3-8D7E-321339CCE4AB}"/>
              </a:ext>
            </a:extLst>
          </p:cNvPr>
          <p:cNvGrpSpPr/>
          <p:nvPr/>
        </p:nvGrpSpPr>
        <p:grpSpPr>
          <a:xfrm>
            <a:off x="7087268" y="2132284"/>
            <a:ext cx="995005" cy="995005"/>
            <a:chOff x="7087268" y="2132284"/>
            <a:chExt cx="995005" cy="995005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38653AD-5C58-4128-B6C0-3BB41F297BF7}"/>
                </a:ext>
              </a:extLst>
            </p:cNvPr>
            <p:cNvSpPr/>
            <p:nvPr/>
          </p:nvSpPr>
          <p:spPr>
            <a:xfrm>
              <a:off x="7087268" y="2132284"/>
              <a:ext cx="995005" cy="995005"/>
            </a:xfrm>
            <a:prstGeom prst="ellipse">
              <a:avLst/>
            </a:prstGeom>
            <a:noFill/>
            <a:ln w="25400">
              <a:solidFill>
                <a:schemeClr val="accent3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Bebas Neue" panose="020B0606020202050201" pitchFamily="34" charset="0"/>
                <a:ea typeface="Roboto Condensed" panose="02000000000000000000" pitchFamily="2" charset="0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C20D576-9553-47F6-BE33-C5BCC4F7A8C9}"/>
                </a:ext>
              </a:extLst>
            </p:cNvPr>
            <p:cNvGrpSpPr/>
            <p:nvPr/>
          </p:nvGrpSpPr>
          <p:grpSpPr>
            <a:xfrm>
              <a:off x="7424830" y="2397217"/>
              <a:ext cx="319881" cy="465138"/>
              <a:chOff x="10146507" y="3505994"/>
              <a:chExt cx="319881" cy="465138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64" name="AutoShape 30">
                <a:extLst>
                  <a:ext uri="{FF2B5EF4-FFF2-40B4-BE49-F238E27FC236}">
                    <a16:creationId xmlns:a16="http://schemas.microsoft.com/office/drawing/2014/main" id="{92695EE3-BBD5-4D59-A8C4-B0B30D29D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6507" y="3505994"/>
                <a:ext cx="319881" cy="465138"/>
              </a:xfrm>
              <a:custGeom>
                <a:avLst/>
                <a:gdLst>
                  <a:gd name="T0" fmla="*/ 10383 w 20767"/>
                  <a:gd name="T1" fmla="*/ 10800 h 21600"/>
                  <a:gd name="T2" fmla="*/ 10383 w 20767"/>
                  <a:gd name="T3" fmla="*/ 10800 h 21600"/>
                  <a:gd name="T4" fmla="*/ 10383 w 20767"/>
                  <a:gd name="T5" fmla="*/ 10800 h 21600"/>
                  <a:gd name="T6" fmla="*/ 10383 w 20767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767" h="21600">
                    <a:moveTo>
                      <a:pt x="18566" y="16551"/>
                    </a:moveTo>
                    <a:cubicBezTo>
                      <a:pt x="17960" y="18284"/>
                      <a:pt x="17274" y="20249"/>
                      <a:pt x="9436" y="20249"/>
                    </a:cubicBezTo>
                    <a:cubicBezTo>
                      <a:pt x="4711" y="20249"/>
                      <a:pt x="1888" y="17809"/>
                      <a:pt x="1888" y="15451"/>
                    </a:cubicBezTo>
                    <a:cubicBezTo>
                      <a:pt x="1888" y="13645"/>
                      <a:pt x="2349" y="12161"/>
                      <a:pt x="2835" y="10591"/>
                    </a:cubicBezTo>
                    <a:cubicBezTo>
                      <a:pt x="3454" y="8600"/>
                      <a:pt x="4088" y="6563"/>
                      <a:pt x="3813" y="3868"/>
                    </a:cubicBezTo>
                    <a:cubicBezTo>
                      <a:pt x="6723" y="6750"/>
                      <a:pt x="7759" y="10567"/>
                      <a:pt x="7759" y="10567"/>
                    </a:cubicBezTo>
                    <a:cubicBezTo>
                      <a:pt x="7759" y="10567"/>
                      <a:pt x="10468" y="7846"/>
                      <a:pt x="11196" y="6582"/>
                    </a:cubicBezTo>
                    <a:cubicBezTo>
                      <a:pt x="11755" y="7395"/>
                      <a:pt x="12267" y="10124"/>
                      <a:pt x="12267" y="12825"/>
                    </a:cubicBezTo>
                    <a:cubicBezTo>
                      <a:pt x="12267" y="12825"/>
                      <a:pt x="14773" y="11347"/>
                      <a:pt x="16653" y="9127"/>
                    </a:cubicBezTo>
                    <a:cubicBezTo>
                      <a:pt x="18632" y="11666"/>
                      <a:pt x="19346" y="14320"/>
                      <a:pt x="18566" y="16551"/>
                    </a:cubicBezTo>
                    <a:moveTo>
                      <a:pt x="16041" y="6075"/>
                    </a:moveTo>
                    <a:cubicBezTo>
                      <a:pt x="15982" y="7879"/>
                      <a:pt x="14088" y="9404"/>
                      <a:pt x="14088" y="9404"/>
                    </a:cubicBezTo>
                    <a:cubicBezTo>
                      <a:pt x="14088" y="6046"/>
                      <a:pt x="10380" y="3375"/>
                      <a:pt x="10380" y="3375"/>
                    </a:cubicBezTo>
                    <a:cubicBezTo>
                      <a:pt x="10380" y="3375"/>
                      <a:pt x="10330" y="5373"/>
                      <a:pt x="8452" y="7389"/>
                    </a:cubicBezTo>
                    <a:cubicBezTo>
                      <a:pt x="6574" y="2686"/>
                      <a:pt x="938" y="0"/>
                      <a:pt x="938" y="0"/>
                    </a:cubicBezTo>
                    <a:cubicBezTo>
                      <a:pt x="3756" y="7389"/>
                      <a:pt x="0" y="10076"/>
                      <a:pt x="0" y="15451"/>
                    </a:cubicBezTo>
                    <a:cubicBezTo>
                      <a:pt x="0" y="18604"/>
                      <a:pt x="3730" y="21599"/>
                      <a:pt x="9436" y="21599"/>
                    </a:cubicBezTo>
                    <a:cubicBezTo>
                      <a:pt x="17888" y="21599"/>
                      <a:pt x="19523" y="19379"/>
                      <a:pt x="20396" y="16878"/>
                    </a:cubicBezTo>
                    <a:cubicBezTo>
                      <a:pt x="21599" y="13436"/>
                      <a:pt x="19797" y="9432"/>
                      <a:pt x="16041" y="607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5" name="AutoShape 31">
                <a:extLst>
                  <a:ext uri="{FF2B5EF4-FFF2-40B4-BE49-F238E27FC236}">
                    <a16:creationId xmlns:a16="http://schemas.microsoft.com/office/drawing/2014/main" id="{E041D502-5786-4DAC-902B-AE6E1A032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05244" y="3709194"/>
                <a:ext cx="205581" cy="166688"/>
              </a:xfrm>
              <a:custGeom>
                <a:avLst/>
                <a:gdLst>
                  <a:gd name="T0" fmla="*/ 10641 w 21282"/>
                  <a:gd name="T1" fmla="*/ 10800 h 21600"/>
                  <a:gd name="T2" fmla="*/ 10641 w 21282"/>
                  <a:gd name="T3" fmla="*/ 10800 h 21600"/>
                  <a:gd name="T4" fmla="*/ 10641 w 21282"/>
                  <a:gd name="T5" fmla="*/ 10800 h 21600"/>
                  <a:gd name="T6" fmla="*/ 10641 w 21282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282" h="21600">
                    <a:moveTo>
                      <a:pt x="20698" y="5891"/>
                    </a:moveTo>
                    <a:lnTo>
                      <a:pt x="19424" y="7749"/>
                    </a:lnTo>
                    <a:cubicBezTo>
                      <a:pt x="17846" y="10064"/>
                      <a:pt x="16352" y="12259"/>
                      <a:pt x="12365" y="14784"/>
                    </a:cubicBezTo>
                    <a:cubicBezTo>
                      <a:pt x="11794" y="12631"/>
                      <a:pt x="11275" y="10259"/>
                      <a:pt x="11275" y="6631"/>
                    </a:cubicBezTo>
                    <a:lnTo>
                      <a:pt x="11275" y="3408"/>
                    </a:lnTo>
                    <a:lnTo>
                      <a:pt x="9000" y="7893"/>
                    </a:lnTo>
                    <a:cubicBezTo>
                      <a:pt x="8233" y="9421"/>
                      <a:pt x="7598" y="10690"/>
                      <a:pt x="6649" y="12373"/>
                    </a:cubicBezTo>
                    <a:cubicBezTo>
                      <a:pt x="5211" y="8296"/>
                      <a:pt x="4195" y="5281"/>
                      <a:pt x="3422" y="2545"/>
                    </a:cubicBezTo>
                    <a:lnTo>
                      <a:pt x="2705" y="0"/>
                    </a:lnTo>
                    <a:lnTo>
                      <a:pt x="1926" y="2847"/>
                    </a:lnTo>
                    <a:cubicBezTo>
                      <a:pt x="936" y="6469"/>
                      <a:pt x="0" y="9891"/>
                      <a:pt x="0" y="18771"/>
                    </a:cubicBezTo>
                    <a:cubicBezTo>
                      <a:pt x="0" y="19292"/>
                      <a:pt x="333" y="19714"/>
                      <a:pt x="749" y="19714"/>
                    </a:cubicBezTo>
                    <a:cubicBezTo>
                      <a:pt x="1162" y="19714"/>
                      <a:pt x="1499" y="19292"/>
                      <a:pt x="1499" y="18771"/>
                    </a:cubicBezTo>
                    <a:cubicBezTo>
                      <a:pt x="1499" y="11964"/>
                      <a:pt x="2037" y="8594"/>
                      <a:pt x="2758" y="5681"/>
                    </a:cubicBezTo>
                    <a:cubicBezTo>
                      <a:pt x="3537" y="8174"/>
                      <a:pt x="4520" y="11009"/>
                      <a:pt x="5812" y="14638"/>
                    </a:cubicBezTo>
                    <a:lnTo>
                      <a:pt x="6339" y="16117"/>
                    </a:lnTo>
                    <a:lnTo>
                      <a:pt x="7100" y="14811"/>
                    </a:lnTo>
                    <a:cubicBezTo>
                      <a:pt x="8344" y="12681"/>
                      <a:pt x="9085" y="11248"/>
                      <a:pt x="9896" y="9638"/>
                    </a:cubicBezTo>
                    <a:cubicBezTo>
                      <a:pt x="10133" y="12428"/>
                      <a:pt x="10681" y="14428"/>
                      <a:pt x="11223" y="16408"/>
                    </a:cubicBezTo>
                    <a:lnTo>
                      <a:pt x="11495" y="17404"/>
                    </a:lnTo>
                    <a:lnTo>
                      <a:pt x="12253" y="16953"/>
                    </a:lnTo>
                    <a:cubicBezTo>
                      <a:pt x="16306" y="14531"/>
                      <a:pt x="18203" y="12327"/>
                      <a:pt x="19708" y="10211"/>
                    </a:cubicBezTo>
                    <a:cubicBezTo>
                      <a:pt x="19942" y="13727"/>
                      <a:pt x="19573" y="17574"/>
                      <a:pt x="18698" y="20305"/>
                    </a:cubicBezTo>
                    <a:cubicBezTo>
                      <a:pt x="18543" y="20787"/>
                      <a:pt x="18730" y="21336"/>
                      <a:pt x="19114" y="21531"/>
                    </a:cubicBezTo>
                    <a:cubicBezTo>
                      <a:pt x="19204" y="21577"/>
                      <a:pt x="19301" y="21599"/>
                      <a:pt x="19395" y="21599"/>
                    </a:cubicBezTo>
                    <a:cubicBezTo>
                      <a:pt x="19690" y="21599"/>
                      <a:pt x="19972" y="21377"/>
                      <a:pt x="20089" y="21008"/>
                    </a:cubicBezTo>
                    <a:cubicBezTo>
                      <a:pt x="21251" y="17380"/>
                      <a:pt x="21600" y="12213"/>
                      <a:pt x="20976" y="7841"/>
                    </a:cubicBezTo>
                    <a:cubicBezTo>
                      <a:pt x="20976" y="7841"/>
                      <a:pt x="20698" y="5891"/>
                      <a:pt x="20698" y="589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9C11EEC-C2A0-45B0-8416-C6D497D9D3E1}"/>
              </a:ext>
            </a:extLst>
          </p:cNvPr>
          <p:cNvGrpSpPr/>
          <p:nvPr/>
        </p:nvGrpSpPr>
        <p:grpSpPr>
          <a:xfrm>
            <a:off x="3981241" y="2132284"/>
            <a:ext cx="995005" cy="995005"/>
            <a:chOff x="3981241" y="2132284"/>
            <a:chExt cx="995005" cy="99500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3E7EA1F-3DAD-4E34-8554-E39E9D46E9B0}"/>
                </a:ext>
              </a:extLst>
            </p:cNvPr>
            <p:cNvSpPr/>
            <p:nvPr/>
          </p:nvSpPr>
          <p:spPr>
            <a:xfrm>
              <a:off x="3981241" y="2132284"/>
              <a:ext cx="995005" cy="995005"/>
            </a:xfrm>
            <a:prstGeom prst="ellipse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Bebas Neue" panose="020B0606020202050201" pitchFamily="34" charset="0"/>
                <a:ea typeface="Roboto Condensed" panose="02000000000000000000" pitchFamily="2" charset="0"/>
              </a:endParaRPr>
            </a:p>
          </p:txBody>
        </p:sp>
        <p:sp>
          <p:nvSpPr>
            <p:cNvPr id="66" name="AutoShape 32">
              <a:extLst>
                <a:ext uri="{FF2B5EF4-FFF2-40B4-BE49-F238E27FC236}">
                  <a16:creationId xmlns:a16="http://schemas.microsoft.com/office/drawing/2014/main" id="{94932E97-5A18-47E7-AB60-AFD5E173D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6571" y="2426586"/>
              <a:ext cx="464344" cy="406400"/>
            </a:xfrm>
            <a:custGeom>
              <a:avLst/>
              <a:gdLst>
                <a:gd name="T0" fmla="+- 0 10800 108"/>
                <a:gd name="T1" fmla="*/ T0 w 21384"/>
                <a:gd name="T2" fmla="*/ 10800 h 21600"/>
                <a:gd name="T3" fmla="+- 0 10800 108"/>
                <a:gd name="T4" fmla="*/ T3 w 21384"/>
                <a:gd name="T5" fmla="*/ 10800 h 21600"/>
                <a:gd name="T6" fmla="+- 0 10800 108"/>
                <a:gd name="T7" fmla="*/ T6 w 21384"/>
                <a:gd name="T8" fmla="*/ 10800 h 21600"/>
                <a:gd name="T9" fmla="+- 0 10800 108"/>
                <a:gd name="T10" fmla="*/ T9 w 21384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84" h="21600">
                  <a:moveTo>
                    <a:pt x="18710" y="9257"/>
                  </a:moveTo>
                  <a:lnTo>
                    <a:pt x="16706" y="7714"/>
                  </a:lnTo>
                  <a:lnTo>
                    <a:pt x="16706" y="20057"/>
                  </a:lnTo>
                  <a:lnTo>
                    <a:pt x="4677" y="20057"/>
                  </a:lnTo>
                  <a:lnTo>
                    <a:pt x="4677" y="7714"/>
                  </a:lnTo>
                  <a:lnTo>
                    <a:pt x="2673" y="9257"/>
                  </a:lnTo>
                  <a:lnTo>
                    <a:pt x="1336" y="4628"/>
                  </a:lnTo>
                  <a:lnTo>
                    <a:pt x="4677" y="1542"/>
                  </a:lnTo>
                  <a:lnTo>
                    <a:pt x="7468" y="1542"/>
                  </a:lnTo>
                  <a:cubicBezTo>
                    <a:pt x="7841" y="2871"/>
                    <a:pt x="9136" y="3857"/>
                    <a:pt x="10691" y="3857"/>
                  </a:cubicBezTo>
                  <a:cubicBezTo>
                    <a:pt x="12247" y="3857"/>
                    <a:pt x="13542" y="2871"/>
                    <a:pt x="13915" y="1542"/>
                  </a:cubicBezTo>
                  <a:lnTo>
                    <a:pt x="16706" y="1542"/>
                  </a:lnTo>
                  <a:lnTo>
                    <a:pt x="20047" y="4628"/>
                  </a:lnTo>
                  <a:cubicBezTo>
                    <a:pt x="20047" y="4628"/>
                    <a:pt x="18710" y="9257"/>
                    <a:pt x="18710" y="9257"/>
                  </a:cubicBezTo>
                  <a:close/>
                  <a:moveTo>
                    <a:pt x="13200" y="1542"/>
                  </a:moveTo>
                  <a:cubicBezTo>
                    <a:pt x="12831" y="2438"/>
                    <a:pt x="11852" y="3085"/>
                    <a:pt x="10691" y="3085"/>
                  </a:cubicBezTo>
                  <a:cubicBezTo>
                    <a:pt x="9531" y="3085"/>
                    <a:pt x="8552" y="2438"/>
                    <a:pt x="8183" y="1542"/>
                  </a:cubicBezTo>
                  <a:cubicBezTo>
                    <a:pt x="8183" y="1542"/>
                    <a:pt x="13200" y="1542"/>
                    <a:pt x="13200" y="1542"/>
                  </a:cubicBezTo>
                  <a:close/>
                  <a:moveTo>
                    <a:pt x="20882" y="3423"/>
                  </a:moveTo>
                  <a:lnTo>
                    <a:pt x="17541" y="338"/>
                  </a:lnTo>
                  <a:cubicBezTo>
                    <a:pt x="17303" y="119"/>
                    <a:pt x="17009" y="0"/>
                    <a:pt x="16706" y="0"/>
                  </a:cubicBezTo>
                  <a:lnTo>
                    <a:pt x="4677" y="0"/>
                  </a:lnTo>
                  <a:cubicBezTo>
                    <a:pt x="4374" y="0"/>
                    <a:pt x="4080" y="119"/>
                    <a:pt x="3842" y="338"/>
                  </a:cubicBezTo>
                  <a:lnTo>
                    <a:pt x="501" y="3423"/>
                  </a:lnTo>
                  <a:cubicBezTo>
                    <a:pt x="64" y="3827"/>
                    <a:pt x="-108" y="4503"/>
                    <a:pt x="68" y="5116"/>
                  </a:cubicBezTo>
                  <a:lnTo>
                    <a:pt x="1405" y="9745"/>
                  </a:lnTo>
                  <a:cubicBezTo>
                    <a:pt x="1537" y="10201"/>
                    <a:pt x="1845" y="10560"/>
                    <a:pt x="2239" y="10716"/>
                  </a:cubicBezTo>
                  <a:cubicBezTo>
                    <a:pt x="2380" y="10772"/>
                    <a:pt x="2527" y="10800"/>
                    <a:pt x="2673" y="10800"/>
                  </a:cubicBezTo>
                  <a:cubicBezTo>
                    <a:pt x="2905" y="10800"/>
                    <a:pt x="3136" y="10729"/>
                    <a:pt x="3341" y="10593"/>
                  </a:cubicBezTo>
                  <a:lnTo>
                    <a:pt x="3341" y="20057"/>
                  </a:lnTo>
                  <a:cubicBezTo>
                    <a:pt x="3341" y="20908"/>
                    <a:pt x="3940" y="21600"/>
                    <a:pt x="4677" y="21600"/>
                  </a:cubicBezTo>
                  <a:lnTo>
                    <a:pt x="16706" y="21600"/>
                  </a:lnTo>
                  <a:cubicBezTo>
                    <a:pt x="17443" y="21600"/>
                    <a:pt x="18042" y="20908"/>
                    <a:pt x="18042" y="20057"/>
                  </a:cubicBezTo>
                  <a:lnTo>
                    <a:pt x="18042" y="10593"/>
                  </a:lnTo>
                  <a:cubicBezTo>
                    <a:pt x="18247" y="10729"/>
                    <a:pt x="18478" y="10800"/>
                    <a:pt x="18710" y="10800"/>
                  </a:cubicBezTo>
                  <a:cubicBezTo>
                    <a:pt x="18856" y="10800"/>
                    <a:pt x="19002" y="10772"/>
                    <a:pt x="19144" y="10716"/>
                  </a:cubicBezTo>
                  <a:cubicBezTo>
                    <a:pt x="19538" y="10560"/>
                    <a:pt x="19846" y="10201"/>
                    <a:pt x="19978" y="9745"/>
                  </a:cubicBezTo>
                  <a:lnTo>
                    <a:pt x="21315" y="5116"/>
                  </a:lnTo>
                  <a:cubicBezTo>
                    <a:pt x="21491" y="4503"/>
                    <a:pt x="21319" y="3827"/>
                    <a:pt x="20882" y="342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17ABADD6-06EA-4C9A-ADB3-742984EB31AA}"/>
              </a:ext>
            </a:extLst>
          </p:cNvPr>
          <p:cNvSpPr/>
          <p:nvPr/>
        </p:nvSpPr>
        <p:spPr>
          <a:xfrm>
            <a:off x="3533943" y="708527"/>
            <a:ext cx="182067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quis nostrud exerci tation ullamcorper suscipit lobortis nisl</a:t>
            </a:r>
            <a:endParaRPr lang="en-US" sz="12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C9E1884-B347-4A3D-AC78-6996CFC67841}"/>
              </a:ext>
            </a:extLst>
          </p:cNvPr>
          <p:cNvSpPr/>
          <p:nvPr/>
        </p:nvSpPr>
        <p:spPr>
          <a:xfrm>
            <a:off x="3533943" y="377138"/>
            <a:ext cx="1820672" cy="37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Calibri"/>
              </a:rPr>
              <a:t>Feature 1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Roboto Condensed" panose="02000000000000000000" pitchFamily="2" charset="0"/>
              <a:cs typeface="Calibri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28C5D30-7708-4671-B00F-E3ECBE0267FF}"/>
              </a:ext>
            </a:extLst>
          </p:cNvPr>
          <p:cNvSpPr/>
          <p:nvPr/>
        </p:nvSpPr>
        <p:spPr>
          <a:xfrm>
            <a:off x="5072736" y="5723733"/>
            <a:ext cx="182067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quis nostrud exerci tation ullamcorper suscipit lobortis nisl</a:t>
            </a:r>
            <a:endParaRPr lang="en-US" sz="12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7EB24E0-9DFE-4494-9979-9A5A4818F92C}"/>
              </a:ext>
            </a:extLst>
          </p:cNvPr>
          <p:cNvSpPr/>
          <p:nvPr/>
        </p:nvSpPr>
        <p:spPr>
          <a:xfrm>
            <a:off x="5072736" y="5392344"/>
            <a:ext cx="1820672" cy="37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Calibri"/>
              </a:rPr>
              <a:t>Feature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Calibri"/>
              </a:rPr>
              <a:t>2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Roboto Condensed" panose="02000000000000000000" pitchFamily="2" charset="0"/>
              <a:cs typeface="Calibri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252313D-96E1-4BFD-B69B-FE095D02289C}"/>
              </a:ext>
            </a:extLst>
          </p:cNvPr>
          <p:cNvSpPr/>
          <p:nvPr/>
        </p:nvSpPr>
        <p:spPr>
          <a:xfrm>
            <a:off x="6611529" y="708527"/>
            <a:ext cx="182067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quis nostrud exerci tation ullamcorper suscipit lobortis nisl</a:t>
            </a:r>
            <a:endParaRPr lang="en-US" sz="12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7A82B47-F038-4B19-8C49-93389379DB83}"/>
              </a:ext>
            </a:extLst>
          </p:cNvPr>
          <p:cNvSpPr/>
          <p:nvPr/>
        </p:nvSpPr>
        <p:spPr>
          <a:xfrm>
            <a:off x="6611529" y="377138"/>
            <a:ext cx="1820672" cy="37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Calibri"/>
              </a:rPr>
              <a:t>Feature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Calibri"/>
              </a:rPr>
              <a:t>3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Roboto Condensed" panose="02000000000000000000" pitchFamily="2" charset="0"/>
              <a:cs typeface="Calibri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5094052-0B97-416B-9C05-892ADEF6BEE1}"/>
              </a:ext>
            </a:extLst>
          </p:cNvPr>
          <p:cNvSpPr/>
          <p:nvPr/>
        </p:nvSpPr>
        <p:spPr>
          <a:xfrm>
            <a:off x="8150322" y="5723733"/>
            <a:ext cx="182067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quis nostrud exerci tation ullamcorper suscipit lobortis nisl</a:t>
            </a:r>
            <a:endParaRPr lang="en-US" sz="12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8F46180-6572-4261-8BE1-18D9DA4B56AE}"/>
              </a:ext>
            </a:extLst>
          </p:cNvPr>
          <p:cNvSpPr/>
          <p:nvPr/>
        </p:nvSpPr>
        <p:spPr>
          <a:xfrm>
            <a:off x="8150322" y="5392344"/>
            <a:ext cx="1820672" cy="37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Calibri"/>
              </a:rPr>
              <a:t>Feature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Calibri"/>
              </a:rPr>
              <a:t>4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Roboto Condensed" panose="02000000000000000000" pitchFamily="2" charset="0"/>
              <a:cs typeface="Calibri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7C532F1-AEEC-442C-B330-81C3B09F7B40}"/>
              </a:ext>
            </a:extLst>
          </p:cNvPr>
          <p:cNvSpPr/>
          <p:nvPr/>
        </p:nvSpPr>
        <p:spPr>
          <a:xfrm>
            <a:off x="9689116" y="708527"/>
            <a:ext cx="182067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quis nostrud exerci tation ullamcorper suscipit lobortis nisl</a:t>
            </a:r>
            <a:endParaRPr lang="en-US" sz="12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2546385-21C5-4A85-AB7A-AE3F4302DBFF}"/>
              </a:ext>
            </a:extLst>
          </p:cNvPr>
          <p:cNvSpPr/>
          <p:nvPr/>
        </p:nvSpPr>
        <p:spPr>
          <a:xfrm>
            <a:off x="9689116" y="377138"/>
            <a:ext cx="1820672" cy="37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Calibri"/>
              </a:rPr>
              <a:t>Feature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Calibri"/>
              </a:rPr>
              <a:t>5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Roboto Condensed" panose="02000000000000000000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7136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-Turn Arrow 14">
            <a:extLst>
              <a:ext uri="{FF2B5EF4-FFF2-40B4-BE49-F238E27FC236}">
                <a16:creationId xmlns:a16="http://schemas.microsoft.com/office/drawing/2014/main" id="{44414FF9-BBE5-461F-8F9C-98FA68D300C4}"/>
              </a:ext>
            </a:extLst>
          </p:cNvPr>
          <p:cNvSpPr/>
          <p:nvPr/>
        </p:nvSpPr>
        <p:spPr>
          <a:xfrm>
            <a:off x="6763394" y="1609104"/>
            <a:ext cx="2068897" cy="2047566"/>
          </a:xfrm>
          <a:prstGeom prst="uturnArrow">
            <a:avLst>
              <a:gd name="adj1" fmla="val 17180"/>
              <a:gd name="adj2" fmla="val 17180"/>
              <a:gd name="adj3" fmla="val 24441"/>
              <a:gd name="adj4" fmla="val 42316"/>
              <a:gd name="adj5" fmla="val 10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Bebas Neue" panose="020B0606020202050201" pitchFamily="34" charset="0"/>
              <a:ea typeface="Roboto Condensed" panose="02000000000000000000" pitchFamily="2" charset="0"/>
            </a:endParaRPr>
          </a:p>
        </p:txBody>
      </p:sp>
      <p:sp>
        <p:nvSpPr>
          <p:cNvPr id="3" name="U-Turn Arrow 12">
            <a:extLst>
              <a:ext uri="{FF2B5EF4-FFF2-40B4-BE49-F238E27FC236}">
                <a16:creationId xmlns:a16="http://schemas.microsoft.com/office/drawing/2014/main" id="{88032AD5-7BD8-4356-AF99-F3879EB7F258}"/>
              </a:ext>
            </a:extLst>
          </p:cNvPr>
          <p:cNvSpPr/>
          <p:nvPr/>
        </p:nvSpPr>
        <p:spPr>
          <a:xfrm flipV="1">
            <a:off x="5210261" y="3240400"/>
            <a:ext cx="2068897" cy="2047566"/>
          </a:xfrm>
          <a:prstGeom prst="uturnArrow">
            <a:avLst>
              <a:gd name="adj1" fmla="val 17180"/>
              <a:gd name="adj2" fmla="val 17180"/>
              <a:gd name="adj3" fmla="val 24441"/>
              <a:gd name="adj4" fmla="val 42316"/>
              <a:gd name="adj5" fmla="val 100000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Bebas Neue" panose="020B0606020202050201" pitchFamily="34" charset="0"/>
              <a:ea typeface="Roboto Condensed" panose="02000000000000000000" pitchFamily="2" charset="0"/>
            </a:endParaRPr>
          </a:p>
        </p:txBody>
      </p:sp>
      <p:sp>
        <p:nvSpPr>
          <p:cNvPr id="4" name="U-Turn Arrow 13">
            <a:extLst>
              <a:ext uri="{FF2B5EF4-FFF2-40B4-BE49-F238E27FC236}">
                <a16:creationId xmlns:a16="http://schemas.microsoft.com/office/drawing/2014/main" id="{E2104EDD-025A-4258-A7B4-75A35C457F5E}"/>
              </a:ext>
            </a:extLst>
          </p:cNvPr>
          <p:cNvSpPr/>
          <p:nvPr/>
        </p:nvSpPr>
        <p:spPr>
          <a:xfrm>
            <a:off x="3672005" y="1609104"/>
            <a:ext cx="2068897" cy="2047566"/>
          </a:xfrm>
          <a:prstGeom prst="uturnArrow">
            <a:avLst>
              <a:gd name="adj1" fmla="val 17180"/>
              <a:gd name="adj2" fmla="val 17180"/>
              <a:gd name="adj3" fmla="val 24441"/>
              <a:gd name="adj4" fmla="val 42316"/>
              <a:gd name="adj5" fmla="val 100000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Bebas Neue" panose="020B0606020202050201" pitchFamily="34" charset="0"/>
              <a:ea typeface="Roboto Condensed" panose="02000000000000000000" pitchFamily="2" charset="0"/>
            </a:endParaRPr>
          </a:p>
        </p:txBody>
      </p:sp>
      <p:sp>
        <p:nvSpPr>
          <p:cNvPr id="5" name="U-Turn Arrow 11">
            <a:extLst>
              <a:ext uri="{FF2B5EF4-FFF2-40B4-BE49-F238E27FC236}">
                <a16:creationId xmlns:a16="http://schemas.microsoft.com/office/drawing/2014/main" id="{9999B637-83F3-42EE-8439-4753EC649156}"/>
              </a:ext>
            </a:extLst>
          </p:cNvPr>
          <p:cNvSpPr/>
          <p:nvPr/>
        </p:nvSpPr>
        <p:spPr>
          <a:xfrm flipV="1">
            <a:off x="2130309" y="3240400"/>
            <a:ext cx="2068897" cy="2047566"/>
          </a:xfrm>
          <a:prstGeom prst="uturnArrow">
            <a:avLst>
              <a:gd name="adj1" fmla="val 17180"/>
              <a:gd name="adj2" fmla="val 17180"/>
              <a:gd name="adj3" fmla="val 24441"/>
              <a:gd name="adj4" fmla="val 42316"/>
              <a:gd name="adj5" fmla="val 100000"/>
            </a:avLst>
          </a:prstGeom>
          <a:gradFill>
            <a:gsLst>
              <a:gs pos="57000">
                <a:schemeClr val="accent5">
                  <a:lumMod val="60000"/>
                  <a:lumOff val="40000"/>
                </a:schemeClr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Bebas Neue" panose="020B0606020202050201" pitchFamily="34" charset="0"/>
              <a:ea typeface="Roboto Condensed" panose="02000000000000000000" pitchFamily="2" charset="0"/>
            </a:endParaRPr>
          </a:p>
        </p:txBody>
      </p:sp>
      <p:sp>
        <p:nvSpPr>
          <p:cNvPr id="6" name="U-Turn Arrow 10">
            <a:extLst>
              <a:ext uri="{FF2B5EF4-FFF2-40B4-BE49-F238E27FC236}">
                <a16:creationId xmlns:a16="http://schemas.microsoft.com/office/drawing/2014/main" id="{42CF8D4E-2C4C-4061-83E4-58C0FFE646D9}"/>
              </a:ext>
            </a:extLst>
          </p:cNvPr>
          <p:cNvSpPr/>
          <p:nvPr/>
        </p:nvSpPr>
        <p:spPr>
          <a:xfrm>
            <a:off x="569180" y="1609104"/>
            <a:ext cx="2068897" cy="2047566"/>
          </a:xfrm>
          <a:prstGeom prst="uturnArrow">
            <a:avLst>
              <a:gd name="adj1" fmla="val 17180"/>
              <a:gd name="adj2" fmla="val 17180"/>
              <a:gd name="adj3" fmla="val 24441"/>
              <a:gd name="adj4" fmla="val 42316"/>
              <a:gd name="adj5" fmla="val 100000"/>
            </a:avLst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Bebas Neue" panose="020B0606020202050201" pitchFamily="34" charset="0"/>
              <a:ea typeface="Roboto Condensed" panose="020000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218A797-8F5D-4BCE-AC81-8C309B1A1C37}"/>
              </a:ext>
            </a:extLst>
          </p:cNvPr>
          <p:cNvSpPr/>
          <p:nvPr/>
        </p:nvSpPr>
        <p:spPr>
          <a:xfrm>
            <a:off x="1011056" y="2135384"/>
            <a:ext cx="995005" cy="995005"/>
          </a:xfrm>
          <a:prstGeom prst="ellipse">
            <a:avLst/>
          </a:prstGeom>
          <a:noFill/>
          <a:ln w="254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Bebas Neue" panose="020B0606020202050201" pitchFamily="34" charset="0"/>
              <a:ea typeface="Roboto Condensed" panose="02000000000000000000" pitchFamily="2" charset="0"/>
            </a:endParaRPr>
          </a:p>
        </p:txBody>
      </p:sp>
      <p:sp>
        <p:nvSpPr>
          <p:cNvPr id="9" name="AutoShape 130">
            <a:extLst>
              <a:ext uri="{FF2B5EF4-FFF2-40B4-BE49-F238E27FC236}">
                <a16:creationId xmlns:a16="http://schemas.microsoft.com/office/drawing/2014/main" id="{73B5DFC1-E2E2-4998-B9E5-EACBED39ECA2}"/>
              </a:ext>
            </a:extLst>
          </p:cNvPr>
          <p:cNvSpPr>
            <a:spLocks/>
          </p:cNvSpPr>
          <p:nvPr/>
        </p:nvSpPr>
        <p:spPr bwMode="auto">
          <a:xfrm>
            <a:off x="1299766" y="2420994"/>
            <a:ext cx="417583" cy="417583"/>
          </a:xfrm>
          <a:custGeom>
            <a:avLst/>
            <a:gdLst>
              <a:gd name="T0" fmla="+- 0 10799 113"/>
              <a:gd name="T1" fmla="*/ T0 w 21373"/>
              <a:gd name="T2" fmla="*/ 10800 h 21600"/>
              <a:gd name="T3" fmla="+- 0 10799 113"/>
              <a:gd name="T4" fmla="*/ T3 w 21373"/>
              <a:gd name="T5" fmla="*/ 10800 h 21600"/>
              <a:gd name="T6" fmla="+- 0 10799 113"/>
              <a:gd name="T7" fmla="*/ T6 w 21373"/>
              <a:gd name="T8" fmla="*/ 10800 h 21600"/>
              <a:gd name="T9" fmla="+- 0 10799 113"/>
              <a:gd name="T10" fmla="*/ T9 w 2137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3" h="21600">
                <a:moveTo>
                  <a:pt x="1336" y="20249"/>
                </a:moveTo>
                <a:cubicBezTo>
                  <a:pt x="1428" y="20188"/>
                  <a:pt x="3691" y="18688"/>
                  <a:pt x="7070" y="17950"/>
                </a:cubicBezTo>
                <a:lnTo>
                  <a:pt x="8729" y="17587"/>
                </a:lnTo>
                <a:cubicBezTo>
                  <a:pt x="9321" y="17980"/>
                  <a:pt x="9972" y="18225"/>
                  <a:pt x="10686" y="18225"/>
                </a:cubicBezTo>
                <a:cubicBezTo>
                  <a:pt x="11401" y="18225"/>
                  <a:pt x="12052" y="17980"/>
                  <a:pt x="12644" y="17587"/>
                </a:cubicBezTo>
                <a:lnTo>
                  <a:pt x="14303" y="17950"/>
                </a:lnTo>
                <a:cubicBezTo>
                  <a:pt x="17656" y="18682"/>
                  <a:pt x="19911" y="20165"/>
                  <a:pt x="20037" y="20249"/>
                </a:cubicBezTo>
                <a:cubicBezTo>
                  <a:pt x="20037" y="20249"/>
                  <a:pt x="1336" y="20249"/>
                  <a:pt x="1336" y="20249"/>
                </a:cubicBezTo>
                <a:close/>
                <a:moveTo>
                  <a:pt x="13537" y="15793"/>
                </a:moveTo>
                <a:lnTo>
                  <a:pt x="13317" y="16073"/>
                </a:lnTo>
                <a:cubicBezTo>
                  <a:pt x="11725" y="17923"/>
                  <a:pt x="9648" y="17923"/>
                  <a:pt x="8056" y="16073"/>
                </a:cubicBezTo>
                <a:lnTo>
                  <a:pt x="7836" y="15793"/>
                </a:lnTo>
                <a:cubicBezTo>
                  <a:pt x="5977" y="13411"/>
                  <a:pt x="5053" y="10261"/>
                  <a:pt x="5451" y="7255"/>
                </a:cubicBezTo>
                <a:cubicBezTo>
                  <a:pt x="5815" y="4367"/>
                  <a:pt x="7453" y="1350"/>
                  <a:pt x="10686" y="1350"/>
                </a:cubicBezTo>
                <a:cubicBezTo>
                  <a:pt x="13920" y="1350"/>
                  <a:pt x="15558" y="4367"/>
                  <a:pt x="15922" y="7255"/>
                </a:cubicBezTo>
                <a:cubicBezTo>
                  <a:pt x="16318" y="10262"/>
                  <a:pt x="15398" y="13411"/>
                  <a:pt x="13537" y="15793"/>
                </a:cubicBezTo>
                <a:moveTo>
                  <a:pt x="20778" y="19126"/>
                </a:moveTo>
                <a:cubicBezTo>
                  <a:pt x="20644" y="19037"/>
                  <a:pt x="18209" y="17422"/>
                  <a:pt x="14585" y="16630"/>
                </a:cubicBezTo>
                <a:cubicBezTo>
                  <a:pt x="15914" y="14927"/>
                  <a:pt x="16767" y="12639"/>
                  <a:pt x="17130" y="11115"/>
                </a:cubicBezTo>
                <a:cubicBezTo>
                  <a:pt x="17633" y="9004"/>
                  <a:pt x="17438" y="4873"/>
                  <a:pt x="15431" y="2299"/>
                </a:cubicBezTo>
                <a:cubicBezTo>
                  <a:pt x="14259" y="795"/>
                  <a:pt x="12618" y="0"/>
                  <a:pt x="10686" y="0"/>
                </a:cubicBezTo>
                <a:cubicBezTo>
                  <a:pt x="8755" y="0"/>
                  <a:pt x="7114" y="795"/>
                  <a:pt x="5942" y="2299"/>
                </a:cubicBezTo>
                <a:cubicBezTo>
                  <a:pt x="3935" y="4873"/>
                  <a:pt x="3740" y="9004"/>
                  <a:pt x="4243" y="11115"/>
                </a:cubicBezTo>
                <a:cubicBezTo>
                  <a:pt x="4606" y="12639"/>
                  <a:pt x="5459" y="14927"/>
                  <a:pt x="6788" y="16630"/>
                </a:cubicBezTo>
                <a:cubicBezTo>
                  <a:pt x="3164" y="17422"/>
                  <a:pt x="729" y="19037"/>
                  <a:pt x="595" y="19126"/>
                </a:cubicBezTo>
                <a:cubicBezTo>
                  <a:pt x="105" y="19457"/>
                  <a:pt x="-113" y="20071"/>
                  <a:pt x="57" y="20640"/>
                </a:cubicBezTo>
                <a:cubicBezTo>
                  <a:pt x="228" y="21210"/>
                  <a:pt x="747" y="21599"/>
                  <a:pt x="1336" y="21599"/>
                </a:cubicBezTo>
                <a:lnTo>
                  <a:pt x="20037" y="21599"/>
                </a:lnTo>
                <a:cubicBezTo>
                  <a:pt x="20626" y="21599"/>
                  <a:pt x="21145" y="21210"/>
                  <a:pt x="21316" y="20640"/>
                </a:cubicBezTo>
                <a:cubicBezTo>
                  <a:pt x="21487" y="20071"/>
                  <a:pt x="21268" y="19457"/>
                  <a:pt x="20778" y="19126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ebas Neue" panose="020B0606020202050201" pitchFamily="34" charset="0"/>
              <a:ea typeface="Roboto Condensed" panose="02000000000000000000" pitchFamily="2" charset="0"/>
              <a:sym typeface="Gill Sans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D818417-E377-48C3-8EDA-A000775DA7B0}"/>
              </a:ext>
            </a:extLst>
          </p:cNvPr>
          <p:cNvSpPr/>
          <p:nvPr/>
        </p:nvSpPr>
        <p:spPr>
          <a:xfrm>
            <a:off x="2565948" y="3766680"/>
            <a:ext cx="995005" cy="995005"/>
          </a:xfrm>
          <a:prstGeom prst="ellipse">
            <a:avLst/>
          </a:prstGeom>
          <a:noFill/>
          <a:ln w="25400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Bebas Neue" panose="020B0606020202050201" pitchFamily="34" charset="0"/>
              <a:ea typeface="Roboto Condensed" panose="02000000000000000000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444C32-AE3E-4EBB-89ED-343C67EC3670}"/>
              </a:ext>
            </a:extLst>
          </p:cNvPr>
          <p:cNvGrpSpPr/>
          <p:nvPr/>
        </p:nvGrpSpPr>
        <p:grpSpPr>
          <a:xfrm>
            <a:off x="2889843" y="4011112"/>
            <a:ext cx="347216" cy="506140"/>
            <a:chOff x="3582988" y="3510757"/>
            <a:chExt cx="319088" cy="465138"/>
          </a:xfrm>
          <a:solidFill>
            <a:schemeClr val="accent2"/>
          </a:solidFill>
        </p:grpSpPr>
        <p:sp>
          <p:nvSpPr>
            <p:cNvPr id="13" name="AutoShape 113">
              <a:extLst>
                <a:ext uri="{FF2B5EF4-FFF2-40B4-BE49-F238E27FC236}">
                  <a16:creationId xmlns:a16="http://schemas.microsoft.com/office/drawing/2014/main" id="{A38D7C13-0F7D-48B6-8B6C-06B89CFFB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2988" y="3510757"/>
              <a:ext cx="319088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bas Neue" panose="020B0606020202050201" pitchFamily="34" charset="0"/>
                <a:ea typeface="Roboto Condensed" panose="02000000000000000000" pitchFamily="2" charset="0"/>
                <a:sym typeface="Gill Sans" charset="0"/>
              </a:endParaRPr>
            </a:p>
          </p:txBody>
        </p:sp>
        <p:sp>
          <p:nvSpPr>
            <p:cNvPr id="14" name="AutoShape 114">
              <a:extLst>
                <a:ext uri="{FF2B5EF4-FFF2-40B4-BE49-F238E27FC236}">
                  <a16:creationId xmlns:a16="http://schemas.microsoft.com/office/drawing/2014/main" id="{0F6992AF-F23A-444E-BA34-F8D9AE00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5219" y="3583782"/>
              <a:ext cx="94456" cy="944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bas Neue" panose="020B0606020202050201" pitchFamily="34" charset="0"/>
                <a:ea typeface="Roboto Condensed" panose="02000000000000000000" pitchFamily="2" charset="0"/>
                <a:sym typeface="Gill Sans" charset="0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03A698EB-17A7-4D3F-83D5-38458B790AA9}"/>
              </a:ext>
            </a:extLst>
          </p:cNvPr>
          <p:cNvSpPr/>
          <p:nvPr/>
        </p:nvSpPr>
        <p:spPr>
          <a:xfrm>
            <a:off x="4109727" y="2132284"/>
            <a:ext cx="995005" cy="995005"/>
          </a:xfrm>
          <a:prstGeom prst="ellipse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Bebas Neue" panose="020B0606020202050201" pitchFamily="34" charset="0"/>
              <a:ea typeface="Roboto Condensed" panose="02000000000000000000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D82F52-3BF5-4E04-B715-9CFB729D5213}"/>
              </a:ext>
            </a:extLst>
          </p:cNvPr>
          <p:cNvGrpSpPr/>
          <p:nvPr/>
        </p:nvGrpSpPr>
        <p:grpSpPr>
          <a:xfrm>
            <a:off x="4417643" y="2376715"/>
            <a:ext cx="379173" cy="506140"/>
            <a:chOff x="2639219" y="3510757"/>
            <a:chExt cx="348456" cy="465138"/>
          </a:xfrm>
          <a:solidFill>
            <a:schemeClr val="accent4"/>
          </a:solidFill>
        </p:grpSpPr>
        <p:sp>
          <p:nvSpPr>
            <p:cNvPr id="18" name="AutoShape 115">
              <a:extLst>
                <a:ext uri="{FF2B5EF4-FFF2-40B4-BE49-F238E27FC236}">
                  <a16:creationId xmlns:a16="http://schemas.microsoft.com/office/drawing/2014/main" id="{7B8C8927-6A7D-4798-AE43-D9D951EE4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9219" y="3510757"/>
              <a:ext cx="348456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800" y="12825"/>
                  </a:moveTo>
                  <a:lnTo>
                    <a:pt x="19800" y="13500"/>
                  </a:lnTo>
                  <a:lnTo>
                    <a:pt x="19800" y="14850"/>
                  </a:lnTo>
                  <a:lnTo>
                    <a:pt x="19800" y="15525"/>
                  </a:lnTo>
                  <a:cubicBezTo>
                    <a:pt x="19800" y="18129"/>
                    <a:pt x="16972" y="20249"/>
                    <a:pt x="13499" y="20249"/>
                  </a:cubicBezTo>
                  <a:lnTo>
                    <a:pt x="8099" y="20249"/>
                  </a:lnTo>
                  <a:cubicBezTo>
                    <a:pt x="4627" y="20249"/>
                    <a:pt x="1800" y="18129"/>
                    <a:pt x="1800" y="15525"/>
                  </a:cubicBezTo>
                  <a:lnTo>
                    <a:pt x="1800" y="14850"/>
                  </a:lnTo>
                  <a:lnTo>
                    <a:pt x="1800" y="13500"/>
                  </a:lnTo>
                  <a:lnTo>
                    <a:pt x="1800" y="12825"/>
                  </a:lnTo>
                  <a:lnTo>
                    <a:pt x="1800" y="10800"/>
                  </a:lnTo>
                  <a:cubicBezTo>
                    <a:pt x="1800" y="10427"/>
                    <a:pt x="2203" y="10124"/>
                    <a:pt x="2699" y="10124"/>
                  </a:cubicBezTo>
                  <a:lnTo>
                    <a:pt x="4499" y="10124"/>
                  </a:lnTo>
                  <a:lnTo>
                    <a:pt x="17100" y="10124"/>
                  </a:lnTo>
                  <a:lnTo>
                    <a:pt x="18899" y="10124"/>
                  </a:lnTo>
                  <a:cubicBezTo>
                    <a:pt x="19396" y="10124"/>
                    <a:pt x="19800" y="10427"/>
                    <a:pt x="19800" y="10800"/>
                  </a:cubicBezTo>
                  <a:cubicBezTo>
                    <a:pt x="19800" y="10800"/>
                    <a:pt x="19800" y="12825"/>
                    <a:pt x="19800" y="12825"/>
                  </a:cubicBezTo>
                  <a:close/>
                  <a:moveTo>
                    <a:pt x="14400" y="6075"/>
                  </a:moveTo>
                  <a:lnTo>
                    <a:pt x="14400" y="6076"/>
                  </a:lnTo>
                  <a:lnTo>
                    <a:pt x="14400" y="8774"/>
                  </a:lnTo>
                  <a:lnTo>
                    <a:pt x="7200" y="8774"/>
                  </a:lnTo>
                  <a:lnTo>
                    <a:pt x="7200" y="6076"/>
                  </a:lnTo>
                  <a:lnTo>
                    <a:pt x="7200" y="6075"/>
                  </a:lnTo>
                  <a:cubicBezTo>
                    <a:pt x="7200" y="4583"/>
                    <a:pt x="8811" y="3375"/>
                    <a:pt x="10800" y="3375"/>
                  </a:cubicBezTo>
                  <a:cubicBezTo>
                    <a:pt x="12788" y="3375"/>
                    <a:pt x="14400" y="4583"/>
                    <a:pt x="14400" y="6075"/>
                  </a:cubicBezTo>
                  <a:moveTo>
                    <a:pt x="4499" y="6075"/>
                  </a:moveTo>
                  <a:cubicBezTo>
                    <a:pt x="4499" y="3465"/>
                    <a:pt x="7320" y="1350"/>
                    <a:pt x="10800" y="1350"/>
                  </a:cubicBezTo>
                  <a:cubicBezTo>
                    <a:pt x="14279" y="1350"/>
                    <a:pt x="17100" y="3465"/>
                    <a:pt x="17100" y="6075"/>
                  </a:cubicBezTo>
                  <a:lnTo>
                    <a:pt x="17100" y="8774"/>
                  </a:lnTo>
                  <a:lnTo>
                    <a:pt x="15299" y="8774"/>
                  </a:lnTo>
                  <a:lnTo>
                    <a:pt x="15299" y="6076"/>
                  </a:lnTo>
                  <a:cubicBezTo>
                    <a:pt x="15299" y="4212"/>
                    <a:pt x="13285" y="2701"/>
                    <a:pt x="10800" y="2701"/>
                  </a:cubicBezTo>
                  <a:cubicBezTo>
                    <a:pt x="8314" y="2701"/>
                    <a:pt x="6299" y="4212"/>
                    <a:pt x="6299" y="6076"/>
                  </a:cubicBezTo>
                  <a:lnTo>
                    <a:pt x="6299" y="8774"/>
                  </a:lnTo>
                  <a:lnTo>
                    <a:pt x="4499" y="8774"/>
                  </a:lnTo>
                  <a:cubicBezTo>
                    <a:pt x="4499" y="8774"/>
                    <a:pt x="4499" y="6075"/>
                    <a:pt x="4499" y="6075"/>
                  </a:cubicBezTo>
                  <a:close/>
                  <a:moveTo>
                    <a:pt x="18899" y="8774"/>
                  </a:moveTo>
                  <a:lnTo>
                    <a:pt x="18899" y="6075"/>
                  </a:lnTo>
                  <a:cubicBezTo>
                    <a:pt x="18899" y="2719"/>
                    <a:pt x="15274" y="0"/>
                    <a:pt x="10800" y="0"/>
                  </a:cubicBezTo>
                  <a:cubicBezTo>
                    <a:pt x="6325" y="0"/>
                    <a:pt x="2699" y="2719"/>
                    <a:pt x="2699" y="6075"/>
                  </a:cubicBezTo>
                  <a:lnTo>
                    <a:pt x="2699" y="8774"/>
                  </a:lnTo>
                  <a:cubicBezTo>
                    <a:pt x="1208" y="8774"/>
                    <a:pt x="0" y="9681"/>
                    <a:pt x="0" y="10800"/>
                  </a:cubicBezTo>
                  <a:lnTo>
                    <a:pt x="0" y="12825"/>
                  </a:lnTo>
                  <a:lnTo>
                    <a:pt x="0" y="13500"/>
                  </a:lnTo>
                  <a:lnTo>
                    <a:pt x="0" y="14850"/>
                  </a:lnTo>
                  <a:lnTo>
                    <a:pt x="0" y="15525"/>
                  </a:lnTo>
                  <a:cubicBezTo>
                    <a:pt x="0" y="18880"/>
                    <a:pt x="3625" y="21599"/>
                    <a:pt x="8099" y="21599"/>
                  </a:cubicBezTo>
                  <a:lnTo>
                    <a:pt x="13499" y="21599"/>
                  </a:lnTo>
                  <a:cubicBezTo>
                    <a:pt x="17974" y="21599"/>
                    <a:pt x="21600" y="18880"/>
                    <a:pt x="21600" y="15525"/>
                  </a:cubicBezTo>
                  <a:lnTo>
                    <a:pt x="21600" y="14850"/>
                  </a:lnTo>
                  <a:lnTo>
                    <a:pt x="21600" y="13500"/>
                  </a:lnTo>
                  <a:lnTo>
                    <a:pt x="21600" y="12825"/>
                  </a:lnTo>
                  <a:lnTo>
                    <a:pt x="21600" y="10800"/>
                  </a:lnTo>
                  <a:cubicBezTo>
                    <a:pt x="21600" y="9681"/>
                    <a:pt x="20391" y="8774"/>
                    <a:pt x="18899" y="8774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bas Neue" panose="020B0606020202050201" pitchFamily="34" charset="0"/>
                <a:ea typeface="Roboto Condensed" panose="02000000000000000000" pitchFamily="2" charset="0"/>
                <a:sym typeface="Gill Sans" charset="0"/>
              </a:endParaRPr>
            </a:p>
          </p:txBody>
        </p:sp>
        <p:sp>
          <p:nvSpPr>
            <p:cNvPr id="19" name="AutoShape 116">
              <a:extLst>
                <a:ext uri="{FF2B5EF4-FFF2-40B4-BE49-F238E27FC236}">
                  <a16:creationId xmlns:a16="http://schemas.microsoft.com/office/drawing/2014/main" id="{B1216B27-79B3-4CEB-B1A3-2C511C1D2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475" y="3786982"/>
              <a:ext cx="57944" cy="873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8" y="0"/>
                    <a:pt x="0" y="3226"/>
                    <a:pt x="0" y="7201"/>
                  </a:cubicBezTo>
                  <a:cubicBezTo>
                    <a:pt x="0" y="9390"/>
                    <a:pt x="1798" y="13537"/>
                    <a:pt x="3601" y="16821"/>
                  </a:cubicBezTo>
                  <a:cubicBezTo>
                    <a:pt x="5070" y="19493"/>
                    <a:pt x="6916" y="21600"/>
                    <a:pt x="10800" y="21600"/>
                  </a:cubicBezTo>
                  <a:cubicBezTo>
                    <a:pt x="15016" y="21600"/>
                    <a:pt x="16529" y="19514"/>
                    <a:pt x="18003" y="16858"/>
                  </a:cubicBezTo>
                  <a:cubicBezTo>
                    <a:pt x="19828" y="13567"/>
                    <a:pt x="21600" y="9397"/>
                    <a:pt x="21600" y="7201"/>
                  </a:cubicBezTo>
                  <a:cubicBezTo>
                    <a:pt x="21600" y="3226"/>
                    <a:pt x="16761" y="0"/>
                    <a:pt x="10800" y="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bas Neue" panose="020B0606020202050201" pitchFamily="34" charset="0"/>
                <a:ea typeface="Roboto Condensed" panose="02000000000000000000" pitchFamily="2" charset="0"/>
                <a:sym typeface="Gill Sans" charset="0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574B6E6E-A115-4163-B450-182DBC953AEA}"/>
              </a:ext>
            </a:extLst>
          </p:cNvPr>
          <p:cNvSpPr/>
          <p:nvPr/>
        </p:nvSpPr>
        <p:spPr>
          <a:xfrm>
            <a:off x="5660132" y="3766680"/>
            <a:ext cx="995005" cy="995005"/>
          </a:xfrm>
          <a:prstGeom prst="ellipse">
            <a:avLst/>
          </a:prstGeom>
          <a:noFill/>
          <a:ln w="25400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Bebas Neue" panose="020B0606020202050201" pitchFamily="34" charset="0"/>
              <a:ea typeface="Roboto Condensed" panose="02000000000000000000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44FA8E4-8735-41AE-879F-C7BDF177B66B}"/>
              </a:ext>
            </a:extLst>
          </p:cNvPr>
          <p:cNvGrpSpPr/>
          <p:nvPr/>
        </p:nvGrpSpPr>
        <p:grpSpPr>
          <a:xfrm>
            <a:off x="5948485" y="4086964"/>
            <a:ext cx="418298" cy="391887"/>
            <a:chOff x="5368132" y="3540125"/>
            <a:chExt cx="465138" cy="435769"/>
          </a:xfrm>
          <a:solidFill>
            <a:schemeClr val="accent5"/>
          </a:solidFill>
        </p:grpSpPr>
        <p:sp>
          <p:nvSpPr>
            <p:cNvPr id="23" name="AutoShape 110">
              <a:extLst>
                <a:ext uri="{FF2B5EF4-FFF2-40B4-BE49-F238E27FC236}">
                  <a16:creationId xmlns:a16="http://schemas.microsoft.com/office/drawing/2014/main" id="{0B9DA4A0-F73A-4908-8FAD-5DF18B176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bas Neue" panose="020B0606020202050201" pitchFamily="34" charset="0"/>
                <a:ea typeface="Roboto Condensed" panose="02000000000000000000" pitchFamily="2" charset="0"/>
                <a:sym typeface="Gill Sans" charset="0"/>
              </a:endParaRPr>
            </a:p>
          </p:txBody>
        </p:sp>
        <p:sp>
          <p:nvSpPr>
            <p:cNvPr id="24" name="AutoShape 111">
              <a:extLst>
                <a:ext uri="{FF2B5EF4-FFF2-40B4-BE49-F238E27FC236}">
                  <a16:creationId xmlns:a16="http://schemas.microsoft.com/office/drawing/2014/main" id="{3AC7B104-A73A-4E7D-982B-BA0F24C40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bas Neue" panose="020B0606020202050201" pitchFamily="34" charset="0"/>
                <a:ea typeface="Roboto Condensed" panose="02000000000000000000" pitchFamily="2" charset="0"/>
                <a:sym typeface="Gill Sans" charset="0"/>
              </a:endParaRP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1DD07183-5E81-4807-A279-05B73DE6760C}"/>
              </a:ext>
            </a:extLst>
          </p:cNvPr>
          <p:cNvSpPr/>
          <p:nvPr/>
        </p:nvSpPr>
        <p:spPr>
          <a:xfrm>
            <a:off x="7215754" y="2132284"/>
            <a:ext cx="995005" cy="995005"/>
          </a:xfrm>
          <a:prstGeom prst="ellipse">
            <a:avLst/>
          </a:prstGeom>
          <a:noFill/>
          <a:ln w="2540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Bebas Neue" panose="020B0606020202050201" pitchFamily="34" charset="0"/>
              <a:ea typeface="Roboto Condensed" panose="02000000000000000000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50F2410-5EFA-43DE-99D7-1C5012AEDC59}"/>
              </a:ext>
            </a:extLst>
          </p:cNvPr>
          <p:cNvGrpSpPr/>
          <p:nvPr/>
        </p:nvGrpSpPr>
        <p:grpSpPr>
          <a:xfrm>
            <a:off x="7460618" y="2376715"/>
            <a:ext cx="505276" cy="506140"/>
            <a:chOff x="7287419" y="3505994"/>
            <a:chExt cx="464344" cy="465138"/>
          </a:xfrm>
          <a:solidFill>
            <a:schemeClr val="accent6"/>
          </a:solidFill>
        </p:grpSpPr>
        <p:sp>
          <p:nvSpPr>
            <p:cNvPr id="28" name="AutoShape 37">
              <a:extLst>
                <a:ext uri="{FF2B5EF4-FFF2-40B4-BE49-F238E27FC236}">
                  <a16:creationId xmlns:a16="http://schemas.microsoft.com/office/drawing/2014/main" id="{CC2D5996-79D6-4FC9-A6F7-27E54C1E2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419" y="3549650"/>
              <a:ext cx="423069" cy="421482"/>
            </a:xfrm>
            <a:custGeom>
              <a:avLst/>
              <a:gdLst>
                <a:gd name="T0" fmla="+- 0 10849 98"/>
                <a:gd name="T1" fmla="*/ T0 w 21502"/>
                <a:gd name="T2" fmla="*/ 10800 h 21600"/>
                <a:gd name="T3" fmla="+- 0 10849 98"/>
                <a:gd name="T4" fmla="*/ T3 w 21502"/>
                <a:gd name="T5" fmla="*/ 10800 h 21600"/>
                <a:gd name="T6" fmla="+- 0 10849 98"/>
                <a:gd name="T7" fmla="*/ T6 w 21502"/>
                <a:gd name="T8" fmla="*/ 10800 h 21600"/>
                <a:gd name="T9" fmla="+- 0 10849 98"/>
                <a:gd name="T10" fmla="*/ T9 w 2150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02" h="21600">
                  <a:moveTo>
                    <a:pt x="19917" y="7880"/>
                  </a:moveTo>
                  <a:lnTo>
                    <a:pt x="18875" y="8932"/>
                  </a:lnTo>
                  <a:cubicBezTo>
                    <a:pt x="18730" y="9079"/>
                    <a:pt x="18497" y="9079"/>
                    <a:pt x="18353" y="8932"/>
                  </a:cubicBezTo>
                  <a:lnTo>
                    <a:pt x="17048" y="7617"/>
                  </a:lnTo>
                  <a:lnTo>
                    <a:pt x="15991" y="10290"/>
                  </a:lnTo>
                  <a:lnTo>
                    <a:pt x="16080" y="10064"/>
                  </a:lnTo>
                  <a:cubicBezTo>
                    <a:pt x="13859" y="7826"/>
                    <a:pt x="11601" y="7544"/>
                    <a:pt x="9565" y="7291"/>
                  </a:cubicBezTo>
                  <a:cubicBezTo>
                    <a:pt x="8910" y="7210"/>
                    <a:pt x="8276" y="7126"/>
                    <a:pt x="7652" y="6990"/>
                  </a:cubicBezTo>
                  <a:lnTo>
                    <a:pt x="13918" y="4456"/>
                  </a:lnTo>
                  <a:lnTo>
                    <a:pt x="12652" y="3179"/>
                  </a:lnTo>
                  <a:cubicBezTo>
                    <a:pt x="12508" y="3033"/>
                    <a:pt x="12508" y="2798"/>
                    <a:pt x="12652" y="2652"/>
                  </a:cubicBezTo>
                  <a:lnTo>
                    <a:pt x="13695" y="1598"/>
                  </a:lnTo>
                  <a:cubicBezTo>
                    <a:pt x="13840" y="1453"/>
                    <a:pt x="14073" y="1453"/>
                    <a:pt x="14217" y="1598"/>
                  </a:cubicBezTo>
                  <a:lnTo>
                    <a:pt x="19917" y="7353"/>
                  </a:lnTo>
                  <a:cubicBezTo>
                    <a:pt x="20062" y="7499"/>
                    <a:pt x="20062" y="7734"/>
                    <a:pt x="19917" y="7880"/>
                  </a:cubicBezTo>
                  <a:moveTo>
                    <a:pt x="12292" y="19639"/>
                  </a:moveTo>
                  <a:cubicBezTo>
                    <a:pt x="12200" y="19872"/>
                    <a:pt x="11999" y="20044"/>
                    <a:pt x="11756" y="20095"/>
                  </a:cubicBezTo>
                  <a:cubicBezTo>
                    <a:pt x="11700" y="20106"/>
                    <a:pt x="11643" y="20111"/>
                    <a:pt x="11587" y="20110"/>
                  </a:cubicBezTo>
                  <a:cubicBezTo>
                    <a:pt x="11400" y="20105"/>
                    <a:pt x="11219" y="20030"/>
                    <a:pt x="11084" y="19892"/>
                  </a:cubicBezTo>
                  <a:lnTo>
                    <a:pt x="1692" y="10517"/>
                  </a:lnTo>
                  <a:cubicBezTo>
                    <a:pt x="1519" y="10343"/>
                    <a:pt x="1443" y="10094"/>
                    <a:pt x="1488" y="9852"/>
                  </a:cubicBezTo>
                  <a:cubicBezTo>
                    <a:pt x="1533" y="9610"/>
                    <a:pt x="1695" y="9407"/>
                    <a:pt x="1917" y="9308"/>
                  </a:cubicBezTo>
                  <a:lnTo>
                    <a:pt x="6505" y="7453"/>
                  </a:lnTo>
                  <a:cubicBezTo>
                    <a:pt x="9597" y="8490"/>
                    <a:pt x="12689" y="7491"/>
                    <a:pt x="15781" y="10821"/>
                  </a:cubicBezTo>
                  <a:cubicBezTo>
                    <a:pt x="15781" y="10821"/>
                    <a:pt x="12292" y="19639"/>
                    <a:pt x="12292" y="19639"/>
                  </a:cubicBezTo>
                  <a:close/>
                  <a:moveTo>
                    <a:pt x="15260" y="545"/>
                  </a:moveTo>
                  <a:cubicBezTo>
                    <a:pt x="14912" y="193"/>
                    <a:pt x="14449" y="0"/>
                    <a:pt x="13956" y="0"/>
                  </a:cubicBezTo>
                  <a:cubicBezTo>
                    <a:pt x="13463" y="0"/>
                    <a:pt x="13000" y="193"/>
                    <a:pt x="12651" y="546"/>
                  </a:cubicBezTo>
                  <a:lnTo>
                    <a:pt x="11610" y="1598"/>
                  </a:lnTo>
                  <a:cubicBezTo>
                    <a:pt x="11261" y="1949"/>
                    <a:pt x="11068" y="2417"/>
                    <a:pt x="11068" y="2915"/>
                  </a:cubicBezTo>
                  <a:cubicBezTo>
                    <a:pt x="11068" y="3265"/>
                    <a:pt x="11164" y="3601"/>
                    <a:pt x="11342" y="3893"/>
                  </a:cubicBezTo>
                  <a:lnTo>
                    <a:pt x="1324" y="7944"/>
                  </a:lnTo>
                  <a:cubicBezTo>
                    <a:pt x="654" y="8241"/>
                    <a:pt x="173" y="8851"/>
                    <a:pt x="38" y="9575"/>
                  </a:cubicBezTo>
                  <a:cubicBezTo>
                    <a:pt x="-98" y="10302"/>
                    <a:pt x="130" y="11048"/>
                    <a:pt x="654" y="11576"/>
                  </a:cubicBezTo>
                  <a:lnTo>
                    <a:pt x="10041" y="20946"/>
                  </a:lnTo>
                  <a:cubicBezTo>
                    <a:pt x="10445" y="21354"/>
                    <a:pt x="10982" y="21586"/>
                    <a:pt x="11549" y="21599"/>
                  </a:cubicBezTo>
                  <a:cubicBezTo>
                    <a:pt x="11562" y="21599"/>
                    <a:pt x="11593" y="21599"/>
                    <a:pt x="11605" y="21599"/>
                  </a:cubicBezTo>
                  <a:cubicBezTo>
                    <a:pt x="11754" y="21599"/>
                    <a:pt x="11906" y="21584"/>
                    <a:pt x="12056" y="21553"/>
                  </a:cubicBezTo>
                  <a:cubicBezTo>
                    <a:pt x="12789" y="21399"/>
                    <a:pt x="13390" y="20888"/>
                    <a:pt x="13662" y="20191"/>
                  </a:cubicBezTo>
                  <a:lnTo>
                    <a:pt x="17604" y="10229"/>
                  </a:lnTo>
                  <a:cubicBezTo>
                    <a:pt x="17902" y="10426"/>
                    <a:pt x="18250" y="10532"/>
                    <a:pt x="18613" y="10532"/>
                  </a:cubicBezTo>
                  <a:cubicBezTo>
                    <a:pt x="19107" y="10532"/>
                    <a:pt x="19570" y="10338"/>
                    <a:pt x="19918" y="9986"/>
                  </a:cubicBezTo>
                  <a:lnTo>
                    <a:pt x="20957" y="8937"/>
                  </a:lnTo>
                  <a:cubicBezTo>
                    <a:pt x="21308" y="8585"/>
                    <a:pt x="21502" y="8116"/>
                    <a:pt x="21502" y="7617"/>
                  </a:cubicBezTo>
                  <a:cubicBezTo>
                    <a:pt x="21502" y="7117"/>
                    <a:pt x="21308" y="6648"/>
                    <a:pt x="20961" y="6300"/>
                  </a:cubicBezTo>
                  <a:cubicBezTo>
                    <a:pt x="20961" y="6300"/>
                    <a:pt x="15260" y="545"/>
                    <a:pt x="15260" y="54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bas Neue" panose="020B0606020202050201" pitchFamily="34" charset="0"/>
                <a:ea typeface="Roboto Condensed" panose="02000000000000000000" pitchFamily="2" charset="0"/>
                <a:sym typeface="Gill Sans" charset="0"/>
              </a:endParaRPr>
            </a:p>
          </p:txBody>
        </p:sp>
        <p:sp>
          <p:nvSpPr>
            <p:cNvPr id="29" name="AutoShape 38">
              <a:extLst>
                <a:ext uri="{FF2B5EF4-FFF2-40B4-BE49-F238E27FC236}">
                  <a16:creationId xmlns:a16="http://schemas.microsoft.com/office/drawing/2014/main" id="{BA33021D-4D5B-4D72-B41B-4D41B99E2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0619" y="3738563"/>
              <a:ext cx="72231" cy="730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4320"/>
                  </a:moveTo>
                  <a:cubicBezTo>
                    <a:pt x="14381" y="4320"/>
                    <a:pt x="17279" y="7222"/>
                    <a:pt x="17279" y="10800"/>
                  </a:cubicBezTo>
                  <a:cubicBezTo>
                    <a:pt x="17279" y="14377"/>
                    <a:pt x="14381" y="17279"/>
                    <a:pt x="10800" y="17279"/>
                  </a:cubicBezTo>
                  <a:cubicBezTo>
                    <a:pt x="7218" y="17279"/>
                    <a:pt x="4319" y="14377"/>
                    <a:pt x="4319" y="10800"/>
                  </a:cubicBezTo>
                  <a:cubicBezTo>
                    <a:pt x="4319" y="7222"/>
                    <a:pt x="7218" y="4320"/>
                    <a:pt x="10800" y="4320"/>
                  </a:cubicBezTo>
                  <a:moveTo>
                    <a:pt x="10800" y="21599"/>
                  </a:move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bas Neue" panose="020B0606020202050201" pitchFamily="34" charset="0"/>
                <a:ea typeface="Roboto Condensed" panose="02000000000000000000" pitchFamily="2" charset="0"/>
                <a:sym typeface="Gill Sans" charset="0"/>
              </a:endParaRPr>
            </a:p>
          </p:txBody>
        </p:sp>
        <p:sp>
          <p:nvSpPr>
            <p:cNvPr id="30" name="AutoShape 39">
              <a:extLst>
                <a:ext uri="{FF2B5EF4-FFF2-40B4-BE49-F238E27FC236}">
                  <a16:creationId xmlns:a16="http://schemas.microsoft.com/office/drawing/2014/main" id="{42E1DC28-3DE1-473F-9E6D-0ACC3FA96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9532" y="3505994"/>
              <a:ext cx="72231" cy="730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7279"/>
                  </a:moveTo>
                  <a:cubicBezTo>
                    <a:pt x="7218" y="17279"/>
                    <a:pt x="4320" y="14377"/>
                    <a:pt x="4320" y="10800"/>
                  </a:cubicBezTo>
                  <a:cubicBezTo>
                    <a:pt x="4320" y="7222"/>
                    <a:pt x="7218" y="4320"/>
                    <a:pt x="10800" y="4320"/>
                  </a:cubicBezTo>
                  <a:cubicBezTo>
                    <a:pt x="14381" y="4320"/>
                    <a:pt x="17280" y="7222"/>
                    <a:pt x="17280" y="10800"/>
                  </a:cubicBezTo>
                  <a:cubicBezTo>
                    <a:pt x="17280" y="14377"/>
                    <a:pt x="14381" y="17279"/>
                    <a:pt x="10800" y="17279"/>
                  </a:cubicBezTo>
                  <a:moveTo>
                    <a:pt x="10800" y="0"/>
                  </a:move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bas Neue" panose="020B0606020202050201" pitchFamily="34" charset="0"/>
                <a:ea typeface="Roboto Condensed" panose="02000000000000000000" pitchFamily="2" charset="0"/>
                <a:sym typeface="Gill Sans" charset="0"/>
              </a:endParaRPr>
            </a:p>
          </p:txBody>
        </p:sp>
        <p:sp>
          <p:nvSpPr>
            <p:cNvPr id="31" name="AutoShape 40">
              <a:extLst>
                <a:ext uri="{FF2B5EF4-FFF2-40B4-BE49-F238E27FC236}">
                  <a16:creationId xmlns:a16="http://schemas.microsoft.com/office/drawing/2014/main" id="{0264F52A-41DD-4192-B990-3E6FC392D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3307" y="3724275"/>
              <a:ext cx="57944" cy="579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5400"/>
                  </a:moveTo>
                  <a:cubicBezTo>
                    <a:pt x="13779" y="5400"/>
                    <a:pt x="16199" y="7815"/>
                    <a:pt x="16199" y="10800"/>
                  </a:cubicBezTo>
                  <a:cubicBezTo>
                    <a:pt x="16199" y="13784"/>
                    <a:pt x="13779" y="16200"/>
                    <a:pt x="10800" y="16200"/>
                  </a:cubicBezTo>
                  <a:cubicBezTo>
                    <a:pt x="7820" y="16200"/>
                    <a:pt x="5399" y="13784"/>
                    <a:pt x="5399" y="10800"/>
                  </a:cubicBezTo>
                  <a:cubicBezTo>
                    <a:pt x="5399" y="7815"/>
                    <a:pt x="7820" y="5400"/>
                    <a:pt x="10800" y="5400"/>
                  </a:cubicBezTo>
                  <a:moveTo>
                    <a:pt x="0" y="10800"/>
                  </a:moveTo>
                  <a:cubicBezTo>
                    <a:pt x="0" y="16753"/>
                    <a:pt x="4843" y="21599"/>
                    <a:pt x="10800" y="21599"/>
                  </a:cubicBezTo>
                  <a:cubicBezTo>
                    <a:pt x="16756" y="21599"/>
                    <a:pt x="21600" y="16753"/>
                    <a:pt x="21600" y="10800"/>
                  </a:cubicBezTo>
                  <a:cubicBezTo>
                    <a:pt x="21600" y="4846"/>
                    <a:pt x="16756" y="0"/>
                    <a:pt x="10800" y="0"/>
                  </a:cubicBezTo>
                  <a:cubicBezTo>
                    <a:pt x="4843" y="0"/>
                    <a:pt x="0" y="4846"/>
                    <a:pt x="0" y="10800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bas Neue" panose="020B0606020202050201" pitchFamily="34" charset="0"/>
                <a:ea typeface="Roboto Condensed" panose="02000000000000000000" pitchFamily="2" charset="0"/>
                <a:sym typeface="Gill Sans" charset="0"/>
              </a:endParaRPr>
            </a:p>
          </p:txBody>
        </p:sp>
        <p:sp>
          <p:nvSpPr>
            <p:cNvPr id="32" name="AutoShape 41">
              <a:extLst>
                <a:ext uri="{FF2B5EF4-FFF2-40B4-BE49-F238E27FC236}">
                  <a16:creationId xmlns:a16="http://schemas.microsoft.com/office/drawing/2014/main" id="{3404AE77-9A87-4A85-9E5F-A0D13338C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3825875"/>
              <a:ext cx="29369" cy="285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bas Neue" panose="020B0606020202050201" pitchFamily="34" charset="0"/>
                <a:ea typeface="Roboto Condensed" panose="02000000000000000000" pitchFamily="2" charset="0"/>
                <a:sym typeface="Gill Sans" charset="0"/>
              </a:endParaRPr>
            </a:p>
          </p:txBody>
        </p:sp>
        <p:sp>
          <p:nvSpPr>
            <p:cNvPr id="33" name="AutoShape 42">
              <a:extLst>
                <a:ext uri="{FF2B5EF4-FFF2-40B4-BE49-F238E27FC236}">
                  <a16:creationId xmlns:a16="http://schemas.microsoft.com/office/drawing/2014/main" id="{FD60DDFD-4023-4E1B-9F52-85E2943A2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3819" y="3607594"/>
              <a:ext cx="28575" cy="293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bas Neue" panose="020B0606020202050201" pitchFamily="34" charset="0"/>
                <a:ea typeface="Roboto Condensed" panose="02000000000000000000" pitchFamily="2" charset="0"/>
                <a:sym typeface="Gill Sans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E519D21-D3DB-44DB-ACE8-317D1FDB6395}"/>
              </a:ext>
            </a:extLst>
          </p:cNvPr>
          <p:cNvSpPr txBox="1"/>
          <p:nvPr/>
        </p:nvSpPr>
        <p:spPr>
          <a:xfrm>
            <a:off x="7445953" y="3254652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Roboto Condensed" panose="02000000000000000000" pitchFamily="2" charset="0"/>
              </a:rPr>
              <a:t>2017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0BD29C-2AC5-4CF5-8F90-A0ECE4AF811B}"/>
              </a:ext>
            </a:extLst>
          </p:cNvPr>
          <p:cNvSpPr txBox="1"/>
          <p:nvPr/>
        </p:nvSpPr>
        <p:spPr>
          <a:xfrm>
            <a:off x="5882558" y="3254652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Roboto Condensed" panose="02000000000000000000" pitchFamily="2" charset="0"/>
              </a:rPr>
              <a:t>2016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795678E-D723-41AD-A2E9-A43A2ED2B31E}"/>
              </a:ext>
            </a:extLst>
          </p:cNvPr>
          <p:cNvSpPr txBox="1"/>
          <p:nvPr/>
        </p:nvSpPr>
        <p:spPr>
          <a:xfrm>
            <a:off x="4332154" y="3254652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Roboto Condensed" panose="02000000000000000000" pitchFamily="2" charset="0"/>
              </a:rPr>
              <a:t>2015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A3E2548-EFA5-4C00-BF3A-214F63880133}"/>
              </a:ext>
            </a:extLst>
          </p:cNvPr>
          <p:cNvSpPr txBox="1"/>
          <p:nvPr/>
        </p:nvSpPr>
        <p:spPr>
          <a:xfrm>
            <a:off x="1210610" y="3254652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Roboto Condensed" panose="02000000000000000000" pitchFamily="2" charset="0"/>
              </a:rPr>
              <a:t>2013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EA4A95-452B-4D49-B2F3-9140CF9EAC30}"/>
              </a:ext>
            </a:extLst>
          </p:cNvPr>
          <p:cNvSpPr txBox="1"/>
          <p:nvPr/>
        </p:nvSpPr>
        <p:spPr>
          <a:xfrm>
            <a:off x="2788374" y="3254652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j-lt"/>
                <a:ea typeface="Roboto Condensed" panose="02000000000000000000" pitchFamily="2" charset="0"/>
              </a:rPr>
              <a:t>2014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0E259E44-5018-4191-9193-543989E98637}"/>
              </a:ext>
            </a:extLst>
          </p:cNvPr>
          <p:cNvSpPr/>
          <p:nvPr/>
        </p:nvSpPr>
        <p:spPr>
          <a:xfrm rot="10800000">
            <a:off x="0" y="2407170"/>
            <a:ext cx="918700" cy="2047566"/>
          </a:xfrm>
          <a:custGeom>
            <a:avLst/>
            <a:gdLst>
              <a:gd name="connsiteX0" fmla="*/ 351772 w 918700"/>
              <a:gd name="connsiteY0" fmla="*/ 2047566 h 2047566"/>
              <a:gd name="connsiteX1" fmla="*/ 0 w 918700"/>
              <a:gd name="connsiteY1" fmla="*/ 2047566 h 2047566"/>
              <a:gd name="connsiteX2" fmla="*/ 0 w 918700"/>
              <a:gd name="connsiteY2" fmla="*/ 866448 h 2047566"/>
              <a:gd name="connsiteX3" fmla="*/ 866448 w 918700"/>
              <a:gd name="connsiteY3" fmla="*/ 0 h 2047566"/>
              <a:gd name="connsiteX4" fmla="*/ 918700 w 918700"/>
              <a:gd name="connsiteY4" fmla="*/ 0 h 2047566"/>
              <a:gd name="connsiteX5" fmla="*/ 918700 w 918700"/>
              <a:gd name="connsiteY5" fmla="*/ 351772 h 2047566"/>
              <a:gd name="connsiteX6" fmla="*/ 866448 w 918700"/>
              <a:gd name="connsiteY6" fmla="*/ 351772 h 2047566"/>
              <a:gd name="connsiteX7" fmla="*/ 351772 w 918700"/>
              <a:gd name="connsiteY7" fmla="*/ 866448 h 204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8700" h="2047566">
                <a:moveTo>
                  <a:pt x="351772" y="2047566"/>
                </a:moveTo>
                <a:lnTo>
                  <a:pt x="0" y="2047566"/>
                </a:lnTo>
                <a:lnTo>
                  <a:pt x="0" y="866448"/>
                </a:lnTo>
                <a:cubicBezTo>
                  <a:pt x="0" y="387922"/>
                  <a:pt x="387922" y="0"/>
                  <a:pt x="866448" y="0"/>
                </a:cubicBezTo>
                <a:lnTo>
                  <a:pt x="918700" y="0"/>
                </a:lnTo>
                <a:lnTo>
                  <a:pt x="918700" y="351772"/>
                </a:lnTo>
                <a:lnTo>
                  <a:pt x="866448" y="351772"/>
                </a:lnTo>
                <a:cubicBezTo>
                  <a:pt x="582200" y="351772"/>
                  <a:pt x="351772" y="582200"/>
                  <a:pt x="351772" y="86644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  <a:latin typeface="Bebas Neue" panose="020B0606020202050201" pitchFamily="34" charset="0"/>
              <a:ea typeface="Roboto Condensed" panose="020000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5A899D6-E36A-4B88-961D-E9D76FC62CA0}"/>
              </a:ext>
            </a:extLst>
          </p:cNvPr>
          <p:cNvSpPr/>
          <p:nvPr/>
        </p:nvSpPr>
        <p:spPr>
          <a:xfrm>
            <a:off x="631236" y="708527"/>
            <a:ext cx="182067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quis nostrud exerci tation ullamcorper suscipit lobortis nisl</a:t>
            </a:r>
            <a:endParaRPr lang="en-US" sz="12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F5807B7-A950-4F44-A8AA-A8203035F36E}"/>
              </a:ext>
            </a:extLst>
          </p:cNvPr>
          <p:cNvSpPr/>
          <p:nvPr/>
        </p:nvSpPr>
        <p:spPr>
          <a:xfrm>
            <a:off x="631236" y="377138"/>
            <a:ext cx="1820672" cy="37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Calibri"/>
              </a:rPr>
              <a:t>Feature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Calibri"/>
              </a:rPr>
              <a:t>6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Roboto Condensed" panose="02000000000000000000" pitchFamily="2" charset="0"/>
              <a:cs typeface="Calibr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7091116-D83A-49EE-A16A-628F95A84473}"/>
              </a:ext>
            </a:extLst>
          </p:cNvPr>
          <p:cNvSpPr/>
          <p:nvPr/>
        </p:nvSpPr>
        <p:spPr>
          <a:xfrm>
            <a:off x="2170029" y="5723733"/>
            <a:ext cx="182067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quis nostrud exerci tation ullamcorper suscipit lobortis nisl</a:t>
            </a:r>
            <a:endParaRPr lang="en-US" sz="12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FF9FA13-C0BC-4154-9E64-F2634C6A00A3}"/>
              </a:ext>
            </a:extLst>
          </p:cNvPr>
          <p:cNvSpPr/>
          <p:nvPr/>
        </p:nvSpPr>
        <p:spPr>
          <a:xfrm>
            <a:off x="2170029" y="5392344"/>
            <a:ext cx="1820672" cy="37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Calibri"/>
              </a:rPr>
              <a:t>Feature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Calibri"/>
              </a:rPr>
              <a:t>7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Roboto Condensed" panose="02000000000000000000" pitchFamily="2" charset="0"/>
              <a:cs typeface="Calibri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F073E2A-8E8C-4B3F-91F3-6523F06F9FDE}"/>
              </a:ext>
            </a:extLst>
          </p:cNvPr>
          <p:cNvSpPr/>
          <p:nvPr/>
        </p:nvSpPr>
        <p:spPr>
          <a:xfrm>
            <a:off x="3708822" y="708527"/>
            <a:ext cx="182067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quis nostrud exerci tation ullamcorper suscipit lobortis nisl</a:t>
            </a:r>
            <a:endParaRPr lang="en-US" sz="12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28DECF2-FD35-45C1-8786-B555289483A7}"/>
              </a:ext>
            </a:extLst>
          </p:cNvPr>
          <p:cNvSpPr/>
          <p:nvPr/>
        </p:nvSpPr>
        <p:spPr>
          <a:xfrm>
            <a:off x="3708822" y="377138"/>
            <a:ext cx="1820672" cy="37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Calibri"/>
              </a:rPr>
              <a:t>Feature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Calibri"/>
              </a:rPr>
              <a:t>8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Roboto Condensed" panose="02000000000000000000" pitchFamily="2" charset="0"/>
              <a:cs typeface="Calibri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5A8DEAD-1B9F-4084-9C7D-5A21D2C2FE88}"/>
              </a:ext>
            </a:extLst>
          </p:cNvPr>
          <p:cNvSpPr/>
          <p:nvPr/>
        </p:nvSpPr>
        <p:spPr>
          <a:xfrm>
            <a:off x="5247615" y="5723733"/>
            <a:ext cx="182067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quis nostrud exerci tation ullamcorper suscipit lobortis nisl</a:t>
            </a:r>
            <a:endParaRPr lang="en-US" sz="12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909D871-2524-43A1-8DBC-634DBC2C421C}"/>
              </a:ext>
            </a:extLst>
          </p:cNvPr>
          <p:cNvSpPr/>
          <p:nvPr/>
        </p:nvSpPr>
        <p:spPr>
          <a:xfrm>
            <a:off x="5247615" y="5392344"/>
            <a:ext cx="1820672" cy="37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Calibri"/>
              </a:rPr>
              <a:t>Feature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Calibri"/>
              </a:rPr>
              <a:t>9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Roboto Condensed" panose="02000000000000000000" pitchFamily="2" charset="0"/>
              <a:cs typeface="Calibri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5D798FC-C33B-4E68-85D4-597BC4D46B98}"/>
              </a:ext>
            </a:extLst>
          </p:cNvPr>
          <p:cNvSpPr/>
          <p:nvPr/>
        </p:nvSpPr>
        <p:spPr>
          <a:xfrm>
            <a:off x="6786409" y="708527"/>
            <a:ext cx="182067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quis nostrud exerci tation ullamcorper suscipit lobortis nisl</a:t>
            </a:r>
            <a:endParaRPr lang="en-US" sz="12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688E245-7078-4B99-B9E8-6EE6336A28BF}"/>
              </a:ext>
            </a:extLst>
          </p:cNvPr>
          <p:cNvSpPr/>
          <p:nvPr/>
        </p:nvSpPr>
        <p:spPr>
          <a:xfrm>
            <a:off x="6786409" y="377138"/>
            <a:ext cx="1820672" cy="37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Calibri"/>
              </a:rPr>
              <a:t>Feature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Calibri"/>
              </a:rPr>
              <a:t>10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Roboto Condensed" panose="02000000000000000000" pitchFamily="2" charset="0"/>
              <a:cs typeface="Calibri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B857BF5-237F-436A-AFCC-04BBED6C69A2}"/>
              </a:ext>
            </a:extLst>
          </p:cNvPr>
          <p:cNvSpPr/>
          <p:nvPr/>
        </p:nvSpPr>
        <p:spPr>
          <a:xfrm>
            <a:off x="9258969" y="3246872"/>
            <a:ext cx="2445040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</a:t>
            </a:r>
            <a:endParaRPr lang="id-ID" sz="12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3F95E9D-1FBB-4BEB-8D1E-AFBA220BCCCB}"/>
              </a:ext>
            </a:extLst>
          </p:cNvPr>
          <p:cNvSpPr txBox="1"/>
          <p:nvPr/>
        </p:nvSpPr>
        <p:spPr>
          <a:xfrm>
            <a:off x="9258970" y="2176671"/>
            <a:ext cx="2848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Condensed" panose="02000000000000000000" pitchFamily="2" charset="0"/>
                <a:cs typeface="Liberation Sans" panose="020B0604020202020204" pitchFamily="34" charset="0"/>
              </a:rPr>
              <a:t>Infographic</a:t>
            </a:r>
            <a:endParaRPr lang="id-ID" sz="3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 Condensed" panose="02000000000000000000" pitchFamily="2" charset="0"/>
              <a:cs typeface="Liberation Sans" panose="020B0604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8D52842-AE20-4C9B-92B9-BC9BF9C8746A}"/>
              </a:ext>
            </a:extLst>
          </p:cNvPr>
          <p:cNvSpPr/>
          <p:nvPr/>
        </p:nvSpPr>
        <p:spPr>
          <a:xfrm>
            <a:off x="9363637" y="2847360"/>
            <a:ext cx="281039" cy="45719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5000">
                <a:schemeClr val="tx1">
                  <a:lumMod val="75000"/>
                  <a:lumOff val="25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68DD6A6-D5F5-4874-A86A-21A5A64ECC5B}"/>
              </a:ext>
            </a:extLst>
          </p:cNvPr>
          <p:cNvSpPr txBox="1"/>
          <p:nvPr/>
        </p:nvSpPr>
        <p:spPr>
          <a:xfrm>
            <a:off x="9258969" y="1967601"/>
            <a:ext cx="2229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bg1">
                    <a:lumMod val="6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t>EDIT TITLE HERE</a:t>
            </a:r>
            <a:endParaRPr lang="id-ID" sz="1200" spc="300" dirty="0">
              <a:solidFill>
                <a:schemeClr val="bg1">
                  <a:lumMod val="65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648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8DA2540-D83D-454C-94FF-D535895B5C01}"/>
              </a:ext>
            </a:extLst>
          </p:cNvPr>
          <p:cNvGrpSpPr/>
          <p:nvPr/>
        </p:nvGrpSpPr>
        <p:grpSpPr>
          <a:xfrm flipH="1">
            <a:off x="1016457" y="2962056"/>
            <a:ext cx="2384768" cy="3043954"/>
            <a:chOff x="1435566" y="2554941"/>
            <a:chExt cx="2384768" cy="3043954"/>
          </a:xfrm>
          <a:solidFill>
            <a:schemeClr val="bg1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437A714-5A40-4BDD-98CD-E4BD1E408C09}"/>
                </a:ext>
              </a:extLst>
            </p:cNvPr>
            <p:cNvSpPr/>
            <p:nvPr/>
          </p:nvSpPr>
          <p:spPr>
            <a:xfrm>
              <a:off x="1435566" y="2689888"/>
              <a:ext cx="2384768" cy="2909007"/>
            </a:xfrm>
            <a:prstGeom prst="roundRect">
              <a:avLst>
                <a:gd name="adj" fmla="val 724"/>
              </a:avLst>
            </a:prstGeom>
            <a:grpFill/>
            <a:ln>
              <a:noFill/>
            </a:ln>
            <a:effectLst>
              <a:outerShdw blurRad="1270000" dist="1143000" dir="5400000" sx="75000" sy="75000" algn="t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D45723D1-DCB3-4E0F-9769-F1E1BA1A930B}"/>
                </a:ext>
              </a:extLst>
            </p:cNvPr>
            <p:cNvSpPr/>
            <p:nvPr/>
          </p:nvSpPr>
          <p:spPr>
            <a:xfrm>
              <a:off x="1685925" y="2554941"/>
              <a:ext cx="209550" cy="13494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554B4C-543A-4C9B-93D4-199B02B328E8}"/>
              </a:ext>
            </a:extLst>
          </p:cNvPr>
          <p:cNvGrpSpPr/>
          <p:nvPr/>
        </p:nvGrpSpPr>
        <p:grpSpPr>
          <a:xfrm>
            <a:off x="1564274" y="4076778"/>
            <a:ext cx="1241660" cy="276999"/>
            <a:chOff x="5601356" y="3899635"/>
            <a:chExt cx="1241660" cy="276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9C34F18-9DE6-4053-B445-BB5286BB41FD}"/>
                </a:ext>
              </a:extLst>
            </p:cNvPr>
            <p:cNvSpPr/>
            <p:nvPr/>
          </p:nvSpPr>
          <p:spPr>
            <a:xfrm>
              <a:off x="5811965" y="3899635"/>
              <a:ext cx="10310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Ut wisi enim </a:t>
              </a:r>
            </a:p>
          </p:txBody>
        </p:sp>
        <p:sp>
          <p:nvSpPr>
            <p:cNvPr id="16" name="Freeform 118">
              <a:extLst>
                <a:ext uri="{FF2B5EF4-FFF2-40B4-BE49-F238E27FC236}">
                  <a16:creationId xmlns:a16="http://schemas.microsoft.com/office/drawing/2014/main" id="{A6EFDF15-B9C0-4D50-9945-42FE3A16D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1356" y="3952875"/>
              <a:ext cx="169121" cy="169119"/>
            </a:xfrm>
            <a:custGeom>
              <a:avLst/>
              <a:gdLst>
                <a:gd name="T0" fmla="*/ 38763987 w 602"/>
                <a:gd name="T1" fmla="*/ 78441997 h 602"/>
                <a:gd name="T2" fmla="*/ 38763987 w 602"/>
                <a:gd name="T3" fmla="*/ 78441997 h 602"/>
                <a:gd name="T4" fmla="*/ 0 w 602"/>
                <a:gd name="T5" fmla="*/ 38763987 h 602"/>
                <a:gd name="T6" fmla="*/ 38763987 w 602"/>
                <a:gd name="T7" fmla="*/ 0 h 602"/>
                <a:gd name="T8" fmla="*/ 78441997 w 602"/>
                <a:gd name="T9" fmla="*/ 38763987 h 602"/>
                <a:gd name="T10" fmla="*/ 38763987 w 602"/>
                <a:gd name="T11" fmla="*/ 78441997 h 602"/>
                <a:gd name="T12" fmla="*/ 38763987 w 602"/>
                <a:gd name="T13" fmla="*/ 7439717 h 602"/>
                <a:gd name="T14" fmla="*/ 38763987 w 602"/>
                <a:gd name="T15" fmla="*/ 7439717 h 602"/>
                <a:gd name="T16" fmla="*/ 7439717 w 602"/>
                <a:gd name="T17" fmla="*/ 38763987 h 602"/>
                <a:gd name="T18" fmla="*/ 38763987 w 602"/>
                <a:gd name="T19" fmla="*/ 71002280 h 602"/>
                <a:gd name="T20" fmla="*/ 71002280 w 602"/>
                <a:gd name="T21" fmla="*/ 38763987 h 602"/>
                <a:gd name="T22" fmla="*/ 38763987 w 602"/>
                <a:gd name="T23" fmla="*/ 7439717 h 602"/>
                <a:gd name="T24" fmla="*/ 56253627 w 602"/>
                <a:gd name="T25" fmla="*/ 31455051 h 602"/>
                <a:gd name="T26" fmla="*/ 56253627 w 602"/>
                <a:gd name="T27" fmla="*/ 31455051 h 602"/>
                <a:gd name="T28" fmla="*/ 36937024 w 602"/>
                <a:gd name="T29" fmla="*/ 51685677 h 602"/>
                <a:gd name="T30" fmla="*/ 36937024 w 602"/>
                <a:gd name="T31" fmla="*/ 51685677 h 602"/>
                <a:gd name="T32" fmla="*/ 34196037 w 602"/>
                <a:gd name="T33" fmla="*/ 52598978 h 602"/>
                <a:gd name="T34" fmla="*/ 31324631 w 602"/>
                <a:gd name="T35" fmla="*/ 51685677 h 602"/>
                <a:gd name="T36" fmla="*/ 31324631 w 602"/>
                <a:gd name="T37" fmla="*/ 51685677 h 602"/>
                <a:gd name="T38" fmla="*/ 20361046 w 602"/>
                <a:gd name="T39" fmla="*/ 40591311 h 602"/>
                <a:gd name="T40" fmla="*/ 20361046 w 602"/>
                <a:gd name="T41" fmla="*/ 40591311 h 602"/>
                <a:gd name="T42" fmla="*/ 19447384 w 602"/>
                <a:gd name="T43" fmla="*/ 37850325 h 602"/>
                <a:gd name="T44" fmla="*/ 23102033 w 602"/>
                <a:gd name="T45" fmla="*/ 34196037 h 602"/>
                <a:gd name="T46" fmla="*/ 25842658 w 602"/>
                <a:gd name="T47" fmla="*/ 35109700 h 602"/>
                <a:gd name="T48" fmla="*/ 25842658 w 602"/>
                <a:gd name="T49" fmla="*/ 35109700 h 602"/>
                <a:gd name="T50" fmla="*/ 34196037 w 602"/>
                <a:gd name="T51" fmla="*/ 43462718 h 602"/>
                <a:gd name="T52" fmla="*/ 51685677 w 602"/>
                <a:gd name="T53" fmla="*/ 26756320 h 602"/>
                <a:gd name="T54" fmla="*/ 51685677 w 602"/>
                <a:gd name="T55" fmla="*/ 26756320 h 602"/>
                <a:gd name="T56" fmla="*/ 53512640 w 602"/>
                <a:gd name="T57" fmla="*/ 25842658 h 602"/>
                <a:gd name="T58" fmla="*/ 57167289 w 602"/>
                <a:gd name="T59" fmla="*/ 29497307 h 602"/>
                <a:gd name="T60" fmla="*/ 56253627 w 602"/>
                <a:gd name="T61" fmla="*/ 31455051 h 602"/>
                <a:gd name="T62" fmla="*/ 56253627 w 602"/>
                <a:gd name="T63" fmla="*/ 25842658 h 602"/>
                <a:gd name="T64" fmla="*/ 56253627 w 602"/>
                <a:gd name="T65" fmla="*/ 25842658 h 602"/>
                <a:gd name="T66" fmla="*/ 25842658 w 602"/>
                <a:gd name="T67" fmla="*/ 56253627 h 602"/>
                <a:gd name="T68" fmla="*/ 25842658 w 602"/>
                <a:gd name="T69" fmla="*/ 56253627 h 602"/>
                <a:gd name="T70" fmla="*/ 52598978 w 602"/>
                <a:gd name="T71" fmla="*/ 56253627 h 602"/>
                <a:gd name="T72" fmla="*/ 52598978 w 602"/>
                <a:gd name="T73" fmla="*/ 56253627 h 602"/>
                <a:gd name="T74" fmla="*/ 56253627 w 602"/>
                <a:gd name="T75" fmla="*/ 52598978 h 602"/>
                <a:gd name="T76" fmla="*/ 56253627 w 602"/>
                <a:gd name="T77" fmla="*/ 52598978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67E75C-4FCC-4E3E-B910-C6E62173068A}"/>
              </a:ext>
            </a:extLst>
          </p:cNvPr>
          <p:cNvGrpSpPr/>
          <p:nvPr/>
        </p:nvGrpSpPr>
        <p:grpSpPr>
          <a:xfrm>
            <a:off x="1564274" y="4470902"/>
            <a:ext cx="1518980" cy="276999"/>
            <a:chOff x="5601356" y="4241496"/>
            <a:chExt cx="1518980" cy="2769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7597F9-F8E5-47EE-811E-D672D6DCBFE1}"/>
                </a:ext>
              </a:extLst>
            </p:cNvPr>
            <p:cNvSpPr/>
            <p:nvPr/>
          </p:nvSpPr>
          <p:spPr>
            <a:xfrm>
              <a:off x="5811965" y="4241496"/>
              <a:ext cx="130837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ad minim veniam</a:t>
              </a:r>
            </a:p>
          </p:txBody>
        </p:sp>
        <p:sp>
          <p:nvSpPr>
            <p:cNvPr id="19" name="Freeform 118">
              <a:extLst>
                <a:ext uri="{FF2B5EF4-FFF2-40B4-BE49-F238E27FC236}">
                  <a16:creationId xmlns:a16="http://schemas.microsoft.com/office/drawing/2014/main" id="{3BACD2F2-6ABC-41C5-BB51-DC3AF8261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1356" y="4297323"/>
              <a:ext cx="169121" cy="169119"/>
            </a:xfrm>
            <a:custGeom>
              <a:avLst/>
              <a:gdLst>
                <a:gd name="T0" fmla="*/ 38763987 w 602"/>
                <a:gd name="T1" fmla="*/ 78441997 h 602"/>
                <a:gd name="T2" fmla="*/ 38763987 w 602"/>
                <a:gd name="T3" fmla="*/ 78441997 h 602"/>
                <a:gd name="T4" fmla="*/ 0 w 602"/>
                <a:gd name="T5" fmla="*/ 38763987 h 602"/>
                <a:gd name="T6" fmla="*/ 38763987 w 602"/>
                <a:gd name="T7" fmla="*/ 0 h 602"/>
                <a:gd name="T8" fmla="*/ 78441997 w 602"/>
                <a:gd name="T9" fmla="*/ 38763987 h 602"/>
                <a:gd name="T10" fmla="*/ 38763987 w 602"/>
                <a:gd name="T11" fmla="*/ 78441997 h 602"/>
                <a:gd name="T12" fmla="*/ 38763987 w 602"/>
                <a:gd name="T13" fmla="*/ 7439717 h 602"/>
                <a:gd name="T14" fmla="*/ 38763987 w 602"/>
                <a:gd name="T15" fmla="*/ 7439717 h 602"/>
                <a:gd name="T16" fmla="*/ 7439717 w 602"/>
                <a:gd name="T17" fmla="*/ 38763987 h 602"/>
                <a:gd name="T18" fmla="*/ 38763987 w 602"/>
                <a:gd name="T19" fmla="*/ 71002280 h 602"/>
                <a:gd name="T20" fmla="*/ 71002280 w 602"/>
                <a:gd name="T21" fmla="*/ 38763987 h 602"/>
                <a:gd name="T22" fmla="*/ 38763987 w 602"/>
                <a:gd name="T23" fmla="*/ 7439717 h 602"/>
                <a:gd name="T24" fmla="*/ 56253627 w 602"/>
                <a:gd name="T25" fmla="*/ 31455051 h 602"/>
                <a:gd name="T26" fmla="*/ 56253627 w 602"/>
                <a:gd name="T27" fmla="*/ 31455051 h 602"/>
                <a:gd name="T28" fmla="*/ 36937024 w 602"/>
                <a:gd name="T29" fmla="*/ 51685677 h 602"/>
                <a:gd name="T30" fmla="*/ 36937024 w 602"/>
                <a:gd name="T31" fmla="*/ 51685677 h 602"/>
                <a:gd name="T32" fmla="*/ 34196037 w 602"/>
                <a:gd name="T33" fmla="*/ 52598978 h 602"/>
                <a:gd name="T34" fmla="*/ 31324631 w 602"/>
                <a:gd name="T35" fmla="*/ 51685677 h 602"/>
                <a:gd name="T36" fmla="*/ 31324631 w 602"/>
                <a:gd name="T37" fmla="*/ 51685677 h 602"/>
                <a:gd name="T38" fmla="*/ 20361046 w 602"/>
                <a:gd name="T39" fmla="*/ 40591311 h 602"/>
                <a:gd name="T40" fmla="*/ 20361046 w 602"/>
                <a:gd name="T41" fmla="*/ 40591311 h 602"/>
                <a:gd name="T42" fmla="*/ 19447384 w 602"/>
                <a:gd name="T43" fmla="*/ 37850325 h 602"/>
                <a:gd name="T44" fmla="*/ 23102033 w 602"/>
                <a:gd name="T45" fmla="*/ 34196037 h 602"/>
                <a:gd name="T46" fmla="*/ 25842658 w 602"/>
                <a:gd name="T47" fmla="*/ 35109700 h 602"/>
                <a:gd name="T48" fmla="*/ 25842658 w 602"/>
                <a:gd name="T49" fmla="*/ 35109700 h 602"/>
                <a:gd name="T50" fmla="*/ 34196037 w 602"/>
                <a:gd name="T51" fmla="*/ 43462718 h 602"/>
                <a:gd name="T52" fmla="*/ 51685677 w 602"/>
                <a:gd name="T53" fmla="*/ 26756320 h 602"/>
                <a:gd name="T54" fmla="*/ 51685677 w 602"/>
                <a:gd name="T55" fmla="*/ 26756320 h 602"/>
                <a:gd name="T56" fmla="*/ 53512640 w 602"/>
                <a:gd name="T57" fmla="*/ 25842658 h 602"/>
                <a:gd name="T58" fmla="*/ 57167289 w 602"/>
                <a:gd name="T59" fmla="*/ 29497307 h 602"/>
                <a:gd name="T60" fmla="*/ 56253627 w 602"/>
                <a:gd name="T61" fmla="*/ 31455051 h 602"/>
                <a:gd name="T62" fmla="*/ 56253627 w 602"/>
                <a:gd name="T63" fmla="*/ 25842658 h 602"/>
                <a:gd name="T64" fmla="*/ 56253627 w 602"/>
                <a:gd name="T65" fmla="*/ 25842658 h 602"/>
                <a:gd name="T66" fmla="*/ 25842658 w 602"/>
                <a:gd name="T67" fmla="*/ 56253627 h 602"/>
                <a:gd name="T68" fmla="*/ 25842658 w 602"/>
                <a:gd name="T69" fmla="*/ 56253627 h 602"/>
                <a:gd name="T70" fmla="*/ 52598978 w 602"/>
                <a:gd name="T71" fmla="*/ 56253627 h 602"/>
                <a:gd name="T72" fmla="*/ 52598978 w 602"/>
                <a:gd name="T73" fmla="*/ 56253627 h 602"/>
                <a:gd name="T74" fmla="*/ 56253627 w 602"/>
                <a:gd name="T75" fmla="*/ 52598978 h 602"/>
                <a:gd name="T76" fmla="*/ 56253627 w 602"/>
                <a:gd name="T77" fmla="*/ 52598978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186E3B-3147-4152-9EDB-352A9BCE3A75}"/>
              </a:ext>
            </a:extLst>
          </p:cNvPr>
          <p:cNvGrpSpPr/>
          <p:nvPr/>
        </p:nvGrpSpPr>
        <p:grpSpPr>
          <a:xfrm>
            <a:off x="1564274" y="4865026"/>
            <a:ext cx="1241660" cy="276999"/>
            <a:chOff x="5601356" y="3899635"/>
            <a:chExt cx="1241660" cy="27699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3FB8C7C-FA89-4C36-AAF2-136118CAA5B1}"/>
                </a:ext>
              </a:extLst>
            </p:cNvPr>
            <p:cNvSpPr/>
            <p:nvPr/>
          </p:nvSpPr>
          <p:spPr>
            <a:xfrm>
              <a:off x="5811965" y="3899635"/>
              <a:ext cx="10310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Ut wisi enim </a:t>
              </a:r>
            </a:p>
          </p:txBody>
        </p:sp>
        <p:sp>
          <p:nvSpPr>
            <p:cNvPr id="22" name="Freeform 118">
              <a:extLst>
                <a:ext uri="{FF2B5EF4-FFF2-40B4-BE49-F238E27FC236}">
                  <a16:creationId xmlns:a16="http://schemas.microsoft.com/office/drawing/2014/main" id="{37BED520-D0B8-4FBA-B010-DA5F04C1FA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1356" y="3952875"/>
              <a:ext cx="169121" cy="169119"/>
            </a:xfrm>
            <a:custGeom>
              <a:avLst/>
              <a:gdLst>
                <a:gd name="T0" fmla="*/ 38763987 w 602"/>
                <a:gd name="T1" fmla="*/ 78441997 h 602"/>
                <a:gd name="T2" fmla="*/ 38763987 w 602"/>
                <a:gd name="T3" fmla="*/ 78441997 h 602"/>
                <a:gd name="T4" fmla="*/ 0 w 602"/>
                <a:gd name="T5" fmla="*/ 38763987 h 602"/>
                <a:gd name="T6" fmla="*/ 38763987 w 602"/>
                <a:gd name="T7" fmla="*/ 0 h 602"/>
                <a:gd name="T8" fmla="*/ 78441997 w 602"/>
                <a:gd name="T9" fmla="*/ 38763987 h 602"/>
                <a:gd name="T10" fmla="*/ 38763987 w 602"/>
                <a:gd name="T11" fmla="*/ 78441997 h 602"/>
                <a:gd name="T12" fmla="*/ 38763987 w 602"/>
                <a:gd name="T13" fmla="*/ 7439717 h 602"/>
                <a:gd name="T14" fmla="*/ 38763987 w 602"/>
                <a:gd name="T15" fmla="*/ 7439717 h 602"/>
                <a:gd name="T16" fmla="*/ 7439717 w 602"/>
                <a:gd name="T17" fmla="*/ 38763987 h 602"/>
                <a:gd name="T18" fmla="*/ 38763987 w 602"/>
                <a:gd name="T19" fmla="*/ 71002280 h 602"/>
                <a:gd name="T20" fmla="*/ 71002280 w 602"/>
                <a:gd name="T21" fmla="*/ 38763987 h 602"/>
                <a:gd name="T22" fmla="*/ 38763987 w 602"/>
                <a:gd name="T23" fmla="*/ 7439717 h 602"/>
                <a:gd name="T24" fmla="*/ 56253627 w 602"/>
                <a:gd name="T25" fmla="*/ 31455051 h 602"/>
                <a:gd name="T26" fmla="*/ 56253627 w 602"/>
                <a:gd name="T27" fmla="*/ 31455051 h 602"/>
                <a:gd name="T28" fmla="*/ 36937024 w 602"/>
                <a:gd name="T29" fmla="*/ 51685677 h 602"/>
                <a:gd name="T30" fmla="*/ 36937024 w 602"/>
                <a:gd name="T31" fmla="*/ 51685677 h 602"/>
                <a:gd name="T32" fmla="*/ 34196037 w 602"/>
                <a:gd name="T33" fmla="*/ 52598978 h 602"/>
                <a:gd name="T34" fmla="*/ 31324631 w 602"/>
                <a:gd name="T35" fmla="*/ 51685677 h 602"/>
                <a:gd name="T36" fmla="*/ 31324631 w 602"/>
                <a:gd name="T37" fmla="*/ 51685677 h 602"/>
                <a:gd name="T38" fmla="*/ 20361046 w 602"/>
                <a:gd name="T39" fmla="*/ 40591311 h 602"/>
                <a:gd name="T40" fmla="*/ 20361046 w 602"/>
                <a:gd name="T41" fmla="*/ 40591311 h 602"/>
                <a:gd name="T42" fmla="*/ 19447384 w 602"/>
                <a:gd name="T43" fmla="*/ 37850325 h 602"/>
                <a:gd name="T44" fmla="*/ 23102033 w 602"/>
                <a:gd name="T45" fmla="*/ 34196037 h 602"/>
                <a:gd name="T46" fmla="*/ 25842658 w 602"/>
                <a:gd name="T47" fmla="*/ 35109700 h 602"/>
                <a:gd name="T48" fmla="*/ 25842658 w 602"/>
                <a:gd name="T49" fmla="*/ 35109700 h 602"/>
                <a:gd name="T50" fmla="*/ 34196037 w 602"/>
                <a:gd name="T51" fmla="*/ 43462718 h 602"/>
                <a:gd name="T52" fmla="*/ 51685677 w 602"/>
                <a:gd name="T53" fmla="*/ 26756320 h 602"/>
                <a:gd name="T54" fmla="*/ 51685677 w 602"/>
                <a:gd name="T55" fmla="*/ 26756320 h 602"/>
                <a:gd name="T56" fmla="*/ 53512640 w 602"/>
                <a:gd name="T57" fmla="*/ 25842658 h 602"/>
                <a:gd name="T58" fmla="*/ 57167289 w 602"/>
                <a:gd name="T59" fmla="*/ 29497307 h 602"/>
                <a:gd name="T60" fmla="*/ 56253627 w 602"/>
                <a:gd name="T61" fmla="*/ 31455051 h 602"/>
                <a:gd name="T62" fmla="*/ 56253627 w 602"/>
                <a:gd name="T63" fmla="*/ 25842658 h 602"/>
                <a:gd name="T64" fmla="*/ 56253627 w 602"/>
                <a:gd name="T65" fmla="*/ 25842658 h 602"/>
                <a:gd name="T66" fmla="*/ 25842658 w 602"/>
                <a:gd name="T67" fmla="*/ 56253627 h 602"/>
                <a:gd name="T68" fmla="*/ 25842658 w 602"/>
                <a:gd name="T69" fmla="*/ 56253627 h 602"/>
                <a:gd name="T70" fmla="*/ 52598978 w 602"/>
                <a:gd name="T71" fmla="*/ 56253627 h 602"/>
                <a:gd name="T72" fmla="*/ 52598978 w 602"/>
                <a:gd name="T73" fmla="*/ 56253627 h 602"/>
                <a:gd name="T74" fmla="*/ 56253627 w 602"/>
                <a:gd name="T75" fmla="*/ 52598978 h 602"/>
                <a:gd name="T76" fmla="*/ 56253627 w 602"/>
                <a:gd name="T77" fmla="*/ 52598978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A44F9E7-0791-4444-837F-AD0DC41B39A6}"/>
              </a:ext>
            </a:extLst>
          </p:cNvPr>
          <p:cNvGrpSpPr/>
          <p:nvPr/>
        </p:nvGrpSpPr>
        <p:grpSpPr>
          <a:xfrm>
            <a:off x="1564274" y="5259151"/>
            <a:ext cx="1518980" cy="276999"/>
            <a:chOff x="5601356" y="4241496"/>
            <a:chExt cx="1518980" cy="27699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7CEE7B9-9265-4F2C-9F76-EB449A68AE98}"/>
                </a:ext>
              </a:extLst>
            </p:cNvPr>
            <p:cNvSpPr/>
            <p:nvPr/>
          </p:nvSpPr>
          <p:spPr>
            <a:xfrm>
              <a:off x="5811965" y="4241496"/>
              <a:ext cx="130837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ad minim veniam</a:t>
              </a:r>
            </a:p>
          </p:txBody>
        </p:sp>
        <p:sp>
          <p:nvSpPr>
            <p:cNvPr id="25" name="Freeform 118">
              <a:extLst>
                <a:ext uri="{FF2B5EF4-FFF2-40B4-BE49-F238E27FC236}">
                  <a16:creationId xmlns:a16="http://schemas.microsoft.com/office/drawing/2014/main" id="{8EBD54A9-CFA1-474D-82C7-C5D15C5E0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1356" y="4297323"/>
              <a:ext cx="169121" cy="169119"/>
            </a:xfrm>
            <a:custGeom>
              <a:avLst/>
              <a:gdLst>
                <a:gd name="T0" fmla="*/ 38763987 w 602"/>
                <a:gd name="T1" fmla="*/ 78441997 h 602"/>
                <a:gd name="T2" fmla="*/ 38763987 w 602"/>
                <a:gd name="T3" fmla="*/ 78441997 h 602"/>
                <a:gd name="T4" fmla="*/ 0 w 602"/>
                <a:gd name="T5" fmla="*/ 38763987 h 602"/>
                <a:gd name="T6" fmla="*/ 38763987 w 602"/>
                <a:gd name="T7" fmla="*/ 0 h 602"/>
                <a:gd name="T8" fmla="*/ 78441997 w 602"/>
                <a:gd name="T9" fmla="*/ 38763987 h 602"/>
                <a:gd name="T10" fmla="*/ 38763987 w 602"/>
                <a:gd name="T11" fmla="*/ 78441997 h 602"/>
                <a:gd name="T12" fmla="*/ 38763987 w 602"/>
                <a:gd name="T13" fmla="*/ 7439717 h 602"/>
                <a:gd name="T14" fmla="*/ 38763987 w 602"/>
                <a:gd name="T15" fmla="*/ 7439717 h 602"/>
                <a:gd name="T16" fmla="*/ 7439717 w 602"/>
                <a:gd name="T17" fmla="*/ 38763987 h 602"/>
                <a:gd name="T18" fmla="*/ 38763987 w 602"/>
                <a:gd name="T19" fmla="*/ 71002280 h 602"/>
                <a:gd name="T20" fmla="*/ 71002280 w 602"/>
                <a:gd name="T21" fmla="*/ 38763987 h 602"/>
                <a:gd name="T22" fmla="*/ 38763987 w 602"/>
                <a:gd name="T23" fmla="*/ 7439717 h 602"/>
                <a:gd name="T24" fmla="*/ 56253627 w 602"/>
                <a:gd name="T25" fmla="*/ 31455051 h 602"/>
                <a:gd name="T26" fmla="*/ 56253627 w 602"/>
                <a:gd name="T27" fmla="*/ 31455051 h 602"/>
                <a:gd name="T28" fmla="*/ 36937024 w 602"/>
                <a:gd name="T29" fmla="*/ 51685677 h 602"/>
                <a:gd name="T30" fmla="*/ 36937024 w 602"/>
                <a:gd name="T31" fmla="*/ 51685677 h 602"/>
                <a:gd name="T32" fmla="*/ 34196037 w 602"/>
                <a:gd name="T33" fmla="*/ 52598978 h 602"/>
                <a:gd name="T34" fmla="*/ 31324631 w 602"/>
                <a:gd name="T35" fmla="*/ 51685677 h 602"/>
                <a:gd name="T36" fmla="*/ 31324631 w 602"/>
                <a:gd name="T37" fmla="*/ 51685677 h 602"/>
                <a:gd name="T38" fmla="*/ 20361046 w 602"/>
                <a:gd name="T39" fmla="*/ 40591311 h 602"/>
                <a:gd name="T40" fmla="*/ 20361046 w 602"/>
                <a:gd name="T41" fmla="*/ 40591311 h 602"/>
                <a:gd name="T42" fmla="*/ 19447384 w 602"/>
                <a:gd name="T43" fmla="*/ 37850325 h 602"/>
                <a:gd name="T44" fmla="*/ 23102033 w 602"/>
                <a:gd name="T45" fmla="*/ 34196037 h 602"/>
                <a:gd name="T46" fmla="*/ 25842658 w 602"/>
                <a:gd name="T47" fmla="*/ 35109700 h 602"/>
                <a:gd name="T48" fmla="*/ 25842658 w 602"/>
                <a:gd name="T49" fmla="*/ 35109700 h 602"/>
                <a:gd name="T50" fmla="*/ 34196037 w 602"/>
                <a:gd name="T51" fmla="*/ 43462718 h 602"/>
                <a:gd name="T52" fmla="*/ 51685677 w 602"/>
                <a:gd name="T53" fmla="*/ 26756320 h 602"/>
                <a:gd name="T54" fmla="*/ 51685677 w 602"/>
                <a:gd name="T55" fmla="*/ 26756320 h 602"/>
                <a:gd name="T56" fmla="*/ 53512640 w 602"/>
                <a:gd name="T57" fmla="*/ 25842658 h 602"/>
                <a:gd name="T58" fmla="*/ 57167289 w 602"/>
                <a:gd name="T59" fmla="*/ 29497307 h 602"/>
                <a:gd name="T60" fmla="*/ 56253627 w 602"/>
                <a:gd name="T61" fmla="*/ 31455051 h 602"/>
                <a:gd name="T62" fmla="*/ 56253627 w 602"/>
                <a:gd name="T63" fmla="*/ 25842658 h 602"/>
                <a:gd name="T64" fmla="*/ 56253627 w 602"/>
                <a:gd name="T65" fmla="*/ 25842658 h 602"/>
                <a:gd name="T66" fmla="*/ 25842658 w 602"/>
                <a:gd name="T67" fmla="*/ 56253627 h 602"/>
                <a:gd name="T68" fmla="*/ 25842658 w 602"/>
                <a:gd name="T69" fmla="*/ 56253627 h 602"/>
                <a:gd name="T70" fmla="*/ 52598978 w 602"/>
                <a:gd name="T71" fmla="*/ 56253627 h 602"/>
                <a:gd name="T72" fmla="*/ 52598978 w 602"/>
                <a:gd name="T73" fmla="*/ 56253627 h 602"/>
                <a:gd name="T74" fmla="*/ 56253627 w 602"/>
                <a:gd name="T75" fmla="*/ 52598978 h 602"/>
                <a:gd name="T76" fmla="*/ 56253627 w 602"/>
                <a:gd name="T77" fmla="*/ 52598978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5031281-7374-412E-BD15-B2DC6423639F}"/>
              </a:ext>
            </a:extLst>
          </p:cNvPr>
          <p:cNvSpPr txBox="1"/>
          <p:nvPr/>
        </p:nvSpPr>
        <p:spPr>
          <a:xfrm>
            <a:off x="1421512" y="3526874"/>
            <a:ext cx="1661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ondensed" panose="02000000000000000000" pitchFamily="2" charset="0"/>
                <a:cs typeface="Segoe UI Light" panose="020B0502040204020203" pitchFamily="34" charset="0"/>
              </a:rPr>
              <a:t>Editable Text #5</a:t>
            </a:r>
            <a:endParaRPr lang="id-ID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ondensed" panose="02000000000000000000" pitchFamily="2" charset="0"/>
              <a:cs typeface="Segoe UI Light" panose="020B0502040204020203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10172C4-45D9-434A-89F5-4C281D2D8EB7}"/>
              </a:ext>
            </a:extLst>
          </p:cNvPr>
          <p:cNvGrpSpPr/>
          <p:nvPr/>
        </p:nvGrpSpPr>
        <p:grpSpPr>
          <a:xfrm flipH="1">
            <a:off x="3720985" y="2962056"/>
            <a:ext cx="2384768" cy="3043954"/>
            <a:chOff x="1435566" y="2554941"/>
            <a:chExt cx="2384768" cy="3043954"/>
          </a:xfrm>
          <a:solidFill>
            <a:schemeClr val="bg1"/>
          </a:solidFill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F4392B3E-D3BB-4649-A0EB-A69D387C3505}"/>
                </a:ext>
              </a:extLst>
            </p:cNvPr>
            <p:cNvSpPr/>
            <p:nvPr/>
          </p:nvSpPr>
          <p:spPr>
            <a:xfrm>
              <a:off x="1435566" y="2689888"/>
              <a:ext cx="2384768" cy="2909007"/>
            </a:xfrm>
            <a:prstGeom prst="roundRect">
              <a:avLst>
                <a:gd name="adj" fmla="val 724"/>
              </a:avLst>
            </a:prstGeom>
            <a:grpFill/>
            <a:ln>
              <a:noFill/>
            </a:ln>
            <a:effectLst>
              <a:outerShdw blurRad="1270000" dist="1143000" dir="5400000" sx="75000" sy="75000" algn="t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B5C9957A-1D2D-41E4-8F66-C8D083DC19DC}"/>
                </a:ext>
              </a:extLst>
            </p:cNvPr>
            <p:cNvSpPr/>
            <p:nvPr/>
          </p:nvSpPr>
          <p:spPr>
            <a:xfrm>
              <a:off x="1685925" y="2554941"/>
              <a:ext cx="209550" cy="13494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AF902E1-F853-47BD-A621-CB453E216171}"/>
              </a:ext>
            </a:extLst>
          </p:cNvPr>
          <p:cNvGrpSpPr/>
          <p:nvPr/>
        </p:nvGrpSpPr>
        <p:grpSpPr>
          <a:xfrm>
            <a:off x="4268802" y="4076778"/>
            <a:ext cx="1241660" cy="276999"/>
            <a:chOff x="5601356" y="3899635"/>
            <a:chExt cx="1241660" cy="27699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CC56490-97B2-4770-AA20-F33AB2209562}"/>
                </a:ext>
              </a:extLst>
            </p:cNvPr>
            <p:cNvSpPr/>
            <p:nvPr/>
          </p:nvSpPr>
          <p:spPr>
            <a:xfrm>
              <a:off x="5811965" y="3899635"/>
              <a:ext cx="10310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Ut wisi enim </a:t>
              </a:r>
            </a:p>
          </p:txBody>
        </p:sp>
        <p:sp>
          <p:nvSpPr>
            <p:cNvPr id="44" name="Freeform 118">
              <a:extLst>
                <a:ext uri="{FF2B5EF4-FFF2-40B4-BE49-F238E27FC236}">
                  <a16:creationId xmlns:a16="http://schemas.microsoft.com/office/drawing/2014/main" id="{81886689-844C-4F13-B72D-0CD645410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1356" y="3952875"/>
              <a:ext cx="169121" cy="169119"/>
            </a:xfrm>
            <a:custGeom>
              <a:avLst/>
              <a:gdLst>
                <a:gd name="T0" fmla="*/ 38763987 w 602"/>
                <a:gd name="T1" fmla="*/ 78441997 h 602"/>
                <a:gd name="T2" fmla="*/ 38763987 w 602"/>
                <a:gd name="T3" fmla="*/ 78441997 h 602"/>
                <a:gd name="T4" fmla="*/ 0 w 602"/>
                <a:gd name="T5" fmla="*/ 38763987 h 602"/>
                <a:gd name="T6" fmla="*/ 38763987 w 602"/>
                <a:gd name="T7" fmla="*/ 0 h 602"/>
                <a:gd name="T8" fmla="*/ 78441997 w 602"/>
                <a:gd name="T9" fmla="*/ 38763987 h 602"/>
                <a:gd name="T10" fmla="*/ 38763987 w 602"/>
                <a:gd name="T11" fmla="*/ 78441997 h 602"/>
                <a:gd name="T12" fmla="*/ 38763987 w 602"/>
                <a:gd name="T13" fmla="*/ 7439717 h 602"/>
                <a:gd name="T14" fmla="*/ 38763987 w 602"/>
                <a:gd name="T15" fmla="*/ 7439717 h 602"/>
                <a:gd name="T16" fmla="*/ 7439717 w 602"/>
                <a:gd name="T17" fmla="*/ 38763987 h 602"/>
                <a:gd name="T18" fmla="*/ 38763987 w 602"/>
                <a:gd name="T19" fmla="*/ 71002280 h 602"/>
                <a:gd name="T20" fmla="*/ 71002280 w 602"/>
                <a:gd name="T21" fmla="*/ 38763987 h 602"/>
                <a:gd name="T22" fmla="*/ 38763987 w 602"/>
                <a:gd name="T23" fmla="*/ 7439717 h 602"/>
                <a:gd name="T24" fmla="*/ 56253627 w 602"/>
                <a:gd name="T25" fmla="*/ 31455051 h 602"/>
                <a:gd name="T26" fmla="*/ 56253627 w 602"/>
                <a:gd name="T27" fmla="*/ 31455051 h 602"/>
                <a:gd name="T28" fmla="*/ 36937024 w 602"/>
                <a:gd name="T29" fmla="*/ 51685677 h 602"/>
                <a:gd name="T30" fmla="*/ 36937024 w 602"/>
                <a:gd name="T31" fmla="*/ 51685677 h 602"/>
                <a:gd name="T32" fmla="*/ 34196037 w 602"/>
                <a:gd name="T33" fmla="*/ 52598978 h 602"/>
                <a:gd name="T34" fmla="*/ 31324631 w 602"/>
                <a:gd name="T35" fmla="*/ 51685677 h 602"/>
                <a:gd name="T36" fmla="*/ 31324631 w 602"/>
                <a:gd name="T37" fmla="*/ 51685677 h 602"/>
                <a:gd name="T38" fmla="*/ 20361046 w 602"/>
                <a:gd name="T39" fmla="*/ 40591311 h 602"/>
                <a:gd name="T40" fmla="*/ 20361046 w 602"/>
                <a:gd name="T41" fmla="*/ 40591311 h 602"/>
                <a:gd name="T42" fmla="*/ 19447384 w 602"/>
                <a:gd name="T43" fmla="*/ 37850325 h 602"/>
                <a:gd name="T44" fmla="*/ 23102033 w 602"/>
                <a:gd name="T45" fmla="*/ 34196037 h 602"/>
                <a:gd name="T46" fmla="*/ 25842658 w 602"/>
                <a:gd name="T47" fmla="*/ 35109700 h 602"/>
                <a:gd name="T48" fmla="*/ 25842658 w 602"/>
                <a:gd name="T49" fmla="*/ 35109700 h 602"/>
                <a:gd name="T50" fmla="*/ 34196037 w 602"/>
                <a:gd name="T51" fmla="*/ 43462718 h 602"/>
                <a:gd name="T52" fmla="*/ 51685677 w 602"/>
                <a:gd name="T53" fmla="*/ 26756320 h 602"/>
                <a:gd name="T54" fmla="*/ 51685677 w 602"/>
                <a:gd name="T55" fmla="*/ 26756320 h 602"/>
                <a:gd name="T56" fmla="*/ 53512640 w 602"/>
                <a:gd name="T57" fmla="*/ 25842658 h 602"/>
                <a:gd name="T58" fmla="*/ 57167289 w 602"/>
                <a:gd name="T59" fmla="*/ 29497307 h 602"/>
                <a:gd name="T60" fmla="*/ 56253627 w 602"/>
                <a:gd name="T61" fmla="*/ 31455051 h 602"/>
                <a:gd name="T62" fmla="*/ 56253627 w 602"/>
                <a:gd name="T63" fmla="*/ 25842658 h 602"/>
                <a:gd name="T64" fmla="*/ 56253627 w 602"/>
                <a:gd name="T65" fmla="*/ 25842658 h 602"/>
                <a:gd name="T66" fmla="*/ 25842658 w 602"/>
                <a:gd name="T67" fmla="*/ 56253627 h 602"/>
                <a:gd name="T68" fmla="*/ 25842658 w 602"/>
                <a:gd name="T69" fmla="*/ 56253627 h 602"/>
                <a:gd name="T70" fmla="*/ 52598978 w 602"/>
                <a:gd name="T71" fmla="*/ 56253627 h 602"/>
                <a:gd name="T72" fmla="*/ 52598978 w 602"/>
                <a:gd name="T73" fmla="*/ 56253627 h 602"/>
                <a:gd name="T74" fmla="*/ 56253627 w 602"/>
                <a:gd name="T75" fmla="*/ 52598978 h 602"/>
                <a:gd name="T76" fmla="*/ 56253627 w 602"/>
                <a:gd name="T77" fmla="*/ 52598978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FCCC898-766D-4AA2-9982-8AF81923F6FB}"/>
              </a:ext>
            </a:extLst>
          </p:cNvPr>
          <p:cNvGrpSpPr/>
          <p:nvPr/>
        </p:nvGrpSpPr>
        <p:grpSpPr>
          <a:xfrm>
            <a:off x="4268802" y="4470902"/>
            <a:ext cx="1518980" cy="276999"/>
            <a:chOff x="5601356" y="4241496"/>
            <a:chExt cx="1518980" cy="27699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BBE8933-F73D-4458-9BB7-0566A4C4D04C}"/>
                </a:ext>
              </a:extLst>
            </p:cNvPr>
            <p:cNvSpPr/>
            <p:nvPr/>
          </p:nvSpPr>
          <p:spPr>
            <a:xfrm>
              <a:off x="5811965" y="4241496"/>
              <a:ext cx="130837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ad minim veniam</a:t>
              </a:r>
            </a:p>
          </p:txBody>
        </p:sp>
        <p:sp>
          <p:nvSpPr>
            <p:cNvPr id="42" name="Freeform 118">
              <a:extLst>
                <a:ext uri="{FF2B5EF4-FFF2-40B4-BE49-F238E27FC236}">
                  <a16:creationId xmlns:a16="http://schemas.microsoft.com/office/drawing/2014/main" id="{8E9E3834-6508-463B-89E8-C2C95D9AE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1356" y="4297323"/>
              <a:ext cx="169121" cy="169119"/>
            </a:xfrm>
            <a:custGeom>
              <a:avLst/>
              <a:gdLst>
                <a:gd name="T0" fmla="*/ 38763987 w 602"/>
                <a:gd name="T1" fmla="*/ 78441997 h 602"/>
                <a:gd name="T2" fmla="*/ 38763987 w 602"/>
                <a:gd name="T3" fmla="*/ 78441997 h 602"/>
                <a:gd name="T4" fmla="*/ 0 w 602"/>
                <a:gd name="T5" fmla="*/ 38763987 h 602"/>
                <a:gd name="T6" fmla="*/ 38763987 w 602"/>
                <a:gd name="T7" fmla="*/ 0 h 602"/>
                <a:gd name="T8" fmla="*/ 78441997 w 602"/>
                <a:gd name="T9" fmla="*/ 38763987 h 602"/>
                <a:gd name="T10" fmla="*/ 38763987 w 602"/>
                <a:gd name="T11" fmla="*/ 78441997 h 602"/>
                <a:gd name="T12" fmla="*/ 38763987 w 602"/>
                <a:gd name="T13" fmla="*/ 7439717 h 602"/>
                <a:gd name="T14" fmla="*/ 38763987 w 602"/>
                <a:gd name="T15" fmla="*/ 7439717 h 602"/>
                <a:gd name="T16" fmla="*/ 7439717 w 602"/>
                <a:gd name="T17" fmla="*/ 38763987 h 602"/>
                <a:gd name="T18" fmla="*/ 38763987 w 602"/>
                <a:gd name="T19" fmla="*/ 71002280 h 602"/>
                <a:gd name="T20" fmla="*/ 71002280 w 602"/>
                <a:gd name="T21" fmla="*/ 38763987 h 602"/>
                <a:gd name="T22" fmla="*/ 38763987 w 602"/>
                <a:gd name="T23" fmla="*/ 7439717 h 602"/>
                <a:gd name="T24" fmla="*/ 56253627 w 602"/>
                <a:gd name="T25" fmla="*/ 31455051 h 602"/>
                <a:gd name="T26" fmla="*/ 56253627 w 602"/>
                <a:gd name="T27" fmla="*/ 31455051 h 602"/>
                <a:gd name="T28" fmla="*/ 36937024 w 602"/>
                <a:gd name="T29" fmla="*/ 51685677 h 602"/>
                <a:gd name="T30" fmla="*/ 36937024 w 602"/>
                <a:gd name="T31" fmla="*/ 51685677 h 602"/>
                <a:gd name="T32" fmla="*/ 34196037 w 602"/>
                <a:gd name="T33" fmla="*/ 52598978 h 602"/>
                <a:gd name="T34" fmla="*/ 31324631 w 602"/>
                <a:gd name="T35" fmla="*/ 51685677 h 602"/>
                <a:gd name="T36" fmla="*/ 31324631 w 602"/>
                <a:gd name="T37" fmla="*/ 51685677 h 602"/>
                <a:gd name="T38" fmla="*/ 20361046 w 602"/>
                <a:gd name="T39" fmla="*/ 40591311 h 602"/>
                <a:gd name="T40" fmla="*/ 20361046 w 602"/>
                <a:gd name="T41" fmla="*/ 40591311 h 602"/>
                <a:gd name="T42" fmla="*/ 19447384 w 602"/>
                <a:gd name="T43" fmla="*/ 37850325 h 602"/>
                <a:gd name="T44" fmla="*/ 23102033 w 602"/>
                <a:gd name="T45" fmla="*/ 34196037 h 602"/>
                <a:gd name="T46" fmla="*/ 25842658 w 602"/>
                <a:gd name="T47" fmla="*/ 35109700 h 602"/>
                <a:gd name="T48" fmla="*/ 25842658 w 602"/>
                <a:gd name="T49" fmla="*/ 35109700 h 602"/>
                <a:gd name="T50" fmla="*/ 34196037 w 602"/>
                <a:gd name="T51" fmla="*/ 43462718 h 602"/>
                <a:gd name="T52" fmla="*/ 51685677 w 602"/>
                <a:gd name="T53" fmla="*/ 26756320 h 602"/>
                <a:gd name="T54" fmla="*/ 51685677 w 602"/>
                <a:gd name="T55" fmla="*/ 26756320 h 602"/>
                <a:gd name="T56" fmla="*/ 53512640 w 602"/>
                <a:gd name="T57" fmla="*/ 25842658 h 602"/>
                <a:gd name="T58" fmla="*/ 57167289 w 602"/>
                <a:gd name="T59" fmla="*/ 29497307 h 602"/>
                <a:gd name="T60" fmla="*/ 56253627 w 602"/>
                <a:gd name="T61" fmla="*/ 31455051 h 602"/>
                <a:gd name="T62" fmla="*/ 56253627 w 602"/>
                <a:gd name="T63" fmla="*/ 25842658 h 602"/>
                <a:gd name="T64" fmla="*/ 56253627 w 602"/>
                <a:gd name="T65" fmla="*/ 25842658 h 602"/>
                <a:gd name="T66" fmla="*/ 25842658 w 602"/>
                <a:gd name="T67" fmla="*/ 56253627 h 602"/>
                <a:gd name="T68" fmla="*/ 25842658 w 602"/>
                <a:gd name="T69" fmla="*/ 56253627 h 602"/>
                <a:gd name="T70" fmla="*/ 52598978 w 602"/>
                <a:gd name="T71" fmla="*/ 56253627 h 602"/>
                <a:gd name="T72" fmla="*/ 52598978 w 602"/>
                <a:gd name="T73" fmla="*/ 56253627 h 602"/>
                <a:gd name="T74" fmla="*/ 56253627 w 602"/>
                <a:gd name="T75" fmla="*/ 52598978 h 602"/>
                <a:gd name="T76" fmla="*/ 56253627 w 602"/>
                <a:gd name="T77" fmla="*/ 52598978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F553A09-91AF-41D1-A898-466EB189655A}"/>
              </a:ext>
            </a:extLst>
          </p:cNvPr>
          <p:cNvGrpSpPr/>
          <p:nvPr/>
        </p:nvGrpSpPr>
        <p:grpSpPr>
          <a:xfrm>
            <a:off x="4268802" y="4865026"/>
            <a:ext cx="1241660" cy="276999"/>
            <a:chOff x="5601356" y="3899635"/>
            <a:chExt cx="1241660" cy="27699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8399B7-ECD6-4F95-9777-C2C029DE721D}"/>
                </a:ext>
              </a:extLst>
            </p:cNvPr>
            <p:cNvSpPr/>
            <p:nvPr/>
          </p:nvSpPr>
          <p:spPr>
            <a:xfrm>
              <a:off x="5811965" y="3899635"/>
              <a:ext cx="10310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Ut wisi enim </a:t>
              </a:r>
            </a:p>
          </p:txBody>
        </p:sp>
        <p:sp>
          <p:nvSpPr>
            <p:cNvPr id="40" name="Freeform 118">
              <a:extLst>
                <a:ext uri="{FF2B5EF4-FFF2-40B4-BE49-F238E27FC236}">
                  <a16:creationId xmlns:a16="http://schemas.microsoft.com/office/drawing/2014/main" id="{18246C01-DDAA-488E-A379-2284283B64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1356" y="3952875"/>
              <a:ext cx="169121" cy="169119"/>
            </a:xfrm>
            <a:custGeom>
              <a:avLst/>
              <a:gdLst>
                <a:gd name="T0" fmla="*/ 38763987 w 602"/>
                <a:gd name="T1" fmla="*/ 78441997 h 602"/>
                <a:gd name="T2" fmla="*/ 38763987 w 602"/>
                <a:gd name="T3" fmla="*/ 78441997 h 602"/>
                <a:gd name="T4" fmla="*/ 0 w 602"/>
                <a:gd name="T5" fmla="*/ 38763987 h 602"/>
                <a:gd name="T6" fmla="*/ 38763987 w 602"/>
                <a:gd name="T7" fmla="*/ 0 h 602"/>
                <a:gd name="T8" fmla="*/ 78441997 w 602"/>
                <a:gd name="T9" fmla="*/ 38763987 h 602"/>
                <a:gd name="T10" fmla="*/ 38763987 w 602"/>
                <a:gd name="T11" fmla="*/ 78441997 h 602"/>
                <a:gd name="T12" fmla="*/ 38763987 w 602"/>
                <a:gd name="T13" fmla="*/ 7439717 h 602"/>
                <a:gd name="T14" fmla="*/ 38763987 w 602"/>
                <a:gd name="T15" fmla="*/ 7439717 h 602"/>
                <a:gd name="T16" fmla="*/ 7439717 w 602"/>
                <a:gd name="T17" fmla="*/ 38763987 h 602"/>
                <a:gd name="T18" fmla="*/ 38763987 w 602"/>
                <a:gd name="T19" fmla="*/ 71002280 h 602"/>
                <a:gd name="T20" fmla="*/ 71002280 w 602"/>
                <a:gd name="T21" fmla="*/ 38763987 h 602"/>
                <a:gd name="T22" fmla="*/ 38763987 w 602"/>
                <a:gd name="T23" fmla="*/ 7439717 h 602"/>
                <a:gd name="T24" fmla="*/ 56253627 w 602"/>
                <a:gd name="T25" fmla="*/ 31455051 h 602"/>
                <a:gd name="T26" fmla="*/ 56253627 w 602"/>
                <a:gd name="T27" fmla="*/ 31455051 h 602"/>
                <a:gd name="T28" fmla="*/ 36937024 w 602"/>
                <a:gd name="T29" fmla="*/ 51685677 h 602"/>
                <a:gd name="T30" fmla="*/ 36937024 w 602"/>
                <a:gd name="T31" fmla="*/ 51685677 h 602"/>
                <a:gd name="T32" fmla="*/ 34196037 w 602"/>
                <a:gd name="T33" fmla="*/ 52598978 h 602"/>
                <a:gd name="T34" fmla="*/ 31324631 w 602"/>
                <a:gd name="T35" fmla="*/ 51685677 h 602"/>
                <a:gd name="T36" fmla="*/ 31324631 w 602"/>
                <a:gd name="T37" fmla="*/ 51685677 h 602"/>
                <a:gd name="T38" fmla="*/ 20361046 w 602"/>
                <a:gd name="T39" fmla="*/ 40591311 h 602"/>
                <a:gd name="T40" fmla="*/ 20361046 w 602"/>
                <a:gd name="T41" fmla="*/ 40591311 h 602"/>
                <a:gd name="T42" fmla="*/ 19447384 w 602"/>
                <a:gd name="T43" fmla="*/ 37850325 h 602"/>
                <a:gd name="T44" fmla="*/ 23102033 w 602"/>
                <a:gd name="T45" fmla="*/ 34196037 h 602"/>
                <a:gd name="T46" fmla="*/ 25842658 w 602"/>
                <a:gd name="T47" fmla="*/ 35109700 h 602"/>
                <a:gd name="T48" fmla="*/ 25842658 w 602"/>
                <a:gd name="T49" fmla="*/ 35109700 h 602"/>
                <a:gd name="T50" fmla="*/ 34196037 w 602"/>
                <a:gd name="T51" fmla="*/ 43462718 h 602"/>
                <a:gd name="T52" fmla="*/ 51685677 w 602"/>
                <a:gd name="T53" fmla="*/ 26756320 h 602"/>
                <a:gd name="T54" fmla="*/ 51685677 w 602"/>
                <a:gd name="T55" fmla="*/ 26756320 h 602"/>
                <a:gd name="T56" fmla="*/ 53512640 w 602"/>
                <a:gd name="T57" fmla="*/ 25842658 h 602"/>
                <a:gd name="T58" fmla="*/ 57167289 w 602"/>
                <a:gd name="T59" fmla="*/ 29497307 h 602"/>
                <a:gd name="T60" fmla="*/ 56253627 w 602"/>
                <a:gd name="T61" fmla="*/ 31455051 h 602"/>
                <a:gd name="T62" fmla="*/ 56253627 w 602"/>
                <a:gd name="T63" fmla="*/ 25842658 h 602"/>
                <a:gd name="T64" fmla="*/ 56253627 w 602"/>
                <a:gd name="T65" fmla="*/ 25842658 h 602"/>
                <a:gd name="T66" fmla="*/ 25842658 w 602"/>
                <a:gd name="T67" fmla="*/ 56253627 h 602"/>
                <a:gd name="T68" fmla="*/ 25842658 w 602"/>
                <a:gd name="T69" fmla="*/ 56253627 h 602"/>
                <a:gd name="T70" fmla="*/ 52598978 w 602"/>
                <a:gd name="T71" fmla="*/ 56253627 h 602"/>
                <a:gd name="T72" fmla="*/ 52598978 w 602"/>
                <a:gd name="T73" fmla="*/ 56253627 h 602"/>
                <a:gd name="T74" fmla="*/ 56253627 w 602"/>
                <a:gd name="T75" fmla="*/ 52598978 h 602"/>
                <a:gd name="T76" fmla="*/ 56253627 w 602"/>
                <a:gd name="T77" fmla="*/ 52598978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4CAB539-11FA-48F0-A53A-56BAA96FB74D}"/>
              </a:ext>
            </a:extLst>
          </p:cNvPr>
          <p:cNvGrpSpPr/>
          <p:nvPr/>
        </p:nvGrpSpPr>
        <p:grpSpPr>
          <a:xfrm>
            <a:off x="4268802" y="5259151"/>
            <a:ext cx="1518980" cy="276999"/>
            <a:chOff x="5601356" y="4241496"/>
            <a:chExt cx="1518980" cy="27699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A08440-70A1-4EB7-8544-232BE1DC4DBF}"/>
                </a:ext>
              </a:extLst>
            </p:cNvPr>
            <p:cNvSpPr/>
            <p:nvPr/>
          </p:nvSpPr>
          <p:spPr>
            <a:xfrm>
              <a:off x="5811965" y="4241496"/>
              <a:ext cx="130837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ad minim veniam</a:t>
              </a:r>
            </a:p>
          </p:txBody>
        </p:sp>
        <p:sp>
          <p:nvSpPr>
            <p:cNvPr id="38" name="Freeform 118">
              <a:extLst>
                <a:ext uri="{FF2B5EF4-FFF2-40B4-BE49-F238E27FC236}">
                  <a16:creationId xmlns:a16="http://schemas.microsoft.com/office/drawing/2014/main" id="{410C1B3E-5FA7-41CD-86F2-F7C867692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1356" y="4297323"/>
              <a:ext cx="169121" cy="169119"/>
            </a:xfrm>
            <a:custGeom>
              <a:avLst/>
              <a:gdLst>
                <a:gd name="T0" fmla="*/ 38763987 w 602"/>
                <a:gd name="T1" fmla="*/ 78441997 h 602"/>
                <a:gd name="T2" fmla="*/ 38763987 w 602"/>
                <a:gd name="T3" fmla="*/ 78441997 h 602"/>
                <a:gd name="T4" fmla="*/ 0 w 602"/>
                <a:gd name="T5" fmla="*/ 38763987 h 602"/>
                <a:gd name="T6" fmla="*/ 38763987 w 602"/>
                <a:gd name="T7" fmla="*/ 0 h 602"/>
                <a:gd name="T8" fmla="*/ 78441997 w 602"/>
                <a:gd name="T9" fmla="*/ 38763987 h 602"/>
                <a:gd name="T10" fmla="*/ 38763987 w 602"/>
                <a:gd name="T11" fmla="*/ 78441997 h 602"/>
                <a:gd name="T12" fmla="*/ 38763987 w 602"/>
                <a:gd name="T13" fmla="*/ 7439717 h 602"/>
                <a:gd name="T14" fmla="*/ 38763987 w 602"/>
                <a:gd name="T15" fmla="*/ 7439717 h 602"/>
                <a:gd name="T16" fmla="*/ 7439717 w 602"/>
                <a:gd name="T17" fmla="*/ 38763987 h 602"/>
                <a:gd name="T18" fmla="*/ 38763987 w 602"/>
                <a:gd name="T19" fmla="*/ 71002280 h 602"/>
                <a:gd name="T20" fmla="*/ 71002280 w 602"/>
                <a:gd name="T21" fmla="*/ 38763987 h 602"/>
                <a:gd name="T22" fmla="*/ 38763987 w 602"/>
                <a:gd name="T23" fmla="*/ 7439717 h 602"/>
                <a:gd name="T24" fmla="*/ 56253627 w 602"/>
                <a:gd name="T25" fmla="*/ 31455051 h 602"/>
                <a:gd name="T26" fmla="*/ 56253627 w 602"/>
                <a:gd name="T27" fmla="*/ 31455051 h 602"/>
                <a:gd name="T28" fmla="*/ 36937024 w 602"/>
                <a:gd name="T29" fmla="*/ 51685677 h 602"/>
                <a:gd name="T30" fmla="*/ 36937024 w 602"/>
                <a:gd name="T31" fmla="*/ 51685677 h 602"/>
                <a:gd name="T32" fmla="*/ 34196037 w 602"/>
                <a:gd name="T33" fmla="*/ 52598978 h 602"/>
                <a:gd name="T34" fmla="*/ 31324631 w 602"/>
                <a:gd name="T35" fmla="*/ 51685677 h 602"/>
                <a:gd name="T36" fmla="*/ 31324631 w 602"/>
                <a:gd name="T37" fmla="*/ 51685677 h 602"/>
                <a:gd name="T38" fmla="*/ 20361046 w 602"/>
                <a:gd name="T39" fmla="*/ 40591311 h 602"/>
                <a:gd name="T40" fmla="*/ 20361046 w 602"/>
                <a:gd name="T41" fmla="*/ 40591311 h 602"/>
                <a:gd name="T42" fmla="*/ 19447384 w 602"/>
                <a:gd name="T43" fmla="*/ 37850325 h 602"/>
                <a:gd name="T44" fmla="*/ 23102033 w 602"/>
                <a:gd name="T45" fmla="*/ 34196037 h 602"/>
                <a:gd name="T46" fmla="*/ 25842658 w 602"/>
                <a:gd name="T47" fmla="*/ 35109700 h 602"/>
                <a:gd name="T48" fmla="*/ 25842658 w 602"/>
                <a:gd name="T49" fmla="*/ 35109700 h 602"/>
                <a:gd name="T50" fmla="*/ 34196037 w 602"/>
                <a:gd name="T51" fmla="*/ 43462718 h 602"/>
                <a:gd name="T52" fmla="*/ 51685677 w 602"/>
                <a:gd name="T53" fmla="*/ 26756320 h 602"/>
                <a:gd name="T54" fmla="*/ 51685677 w 602"/>
                <a:gd name="T55" fmla="*/ 26756320 h 602"/>
                <a:gd name="T56" fmla="*/ 53512640 w 602"/>
                <a:gd name="T57" fmla="*/ 25842658 h 602"/>
                <a:gd name="T58" fmla="*/ 57167289 w 602"/>
                <a:gd name="T59" fmla="*/ 29497307 h 602"/>
                <a:gd name="T60" fmla="*/ 56253627 w 602"/>
                <a:gd name="T61" fmla="*/ 31455051 h 602"/>
                <a:gd name="T62" fmla="*/ 56253627 w 602"/>
                <a:gd name="T63" fmla="*/ 25842658 h 602"/>
                <a:gd name="T64" fmla="*/ 56253627 w 602"/>
                <a:gd name="T65" fmla="*/ 25842658 h 602"/>
                <a:gd name="T66" fmla="*/ 25842658 w 602"/>
                <a:gd name="T67" fmla="*/ 56253627 h 602"/>
                <a:gd name="T68" fmla="*/ 25842658 w 602"/>
                <a:gd name="T69" fmla="*/ 56253627 h 602"/>
                <a:gd name="T70" fmla="*/ 52598978 w 602"/>
                <a:gd name="T71" fmla="*/ 56253627 h 602"/>
                <a:gd name="T72" fmla="*/ 52598978 w 602"/>
                <a:gd name="T73" fmla="*/ 56253627 h 602"/>
                <a:gd name="T74" fmla="*/ 56253627 w 602"/>
                <a:gd name="T75" fmla="*/ 52598978 h 602"/>
                <a:gd name="T76" fmla="*/ 56253627 w 602"/>
                <a:gd name="T77" fmla="*/ 52598978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2DF6319C-7D82-434F-8954-0AB95902C58D}"/>
              </a:ext>
            </a:extLst>
          </p:cNvPr>
          <p:cNvSpPr txBox="1"/>
          <p:nvPr/>
        </p:nvSpPr>
        <p:spPr>
          <a:xfrm>
            <a:off x="4126040" y="3526874"/>
            <a:ext cx="1661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ondensed" panose="02000000000000000000" pitchFamily="2" charset="0"/>
                <a:cs typeface="Segoe UI Light" panose="020B0502040204020203" pitchFamily="34" charset="0"/>
              </a:rPr>
              <a:t>Editable Text #6</a:t>
            </a:r>
            <a:endParaRPr lang="id-ID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ondensed" panose="02000000000000000000" pitchFamily="2" charset="0"/>
              <a:cs typeface="Segoe UI Light" panose="020B0502040204020203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FBB7BC3-5F3D-447B-A81C-178874AC3E04}"/>
              </a:ext>
            </a:extLst>
          </p:cNvPr>
          <p:cNvGrpSpPr/>
          <p:nvPr/>
        </p:nvGrpSpPr>
        <p:grpSpPr>
          <a:xfrm flipH="1">
            <a:off x="6425513" y="2962056"/>
            <a:ext cx="2384768" cy="3043954"/>
            <a:chOff x="1435566" y="2554941"/>
            <a:chExt cx="2384768" cy="3043954"/>
          </a:xfrm>
          <a:solidFill>
            <a:schemeClr val="bg1"/>
          </a:solidFill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20AF0739-6491-4B3D-A089-11A66FE53B48}"/>
                </a:ext>
              </a:extLst>
            </p:cNvPr>
            <p:cNvSpPr/>
            <p:nvPr/>
          </p:nvSpPr>
          <p:spPr>
            <a:xfrm>
              <a:off x="1435566" y="2689888"/>
              <a:ext cx="2384768" cy="2909007"/>
            </a:xfrm>
            <a:prstGeom prst="roundRect">
              <a:avLst>
                <a:gd name="adj" fmla="val 724"/>
              </a:avLst>
            </a:prstGeom>
            <a:grpFill/>
            <a:ln>
              <a:noFill/>
            </a:ln>
            <a:effectLst>
              <a:outerShdw blurRad="1270000" dist="1143000" dir="5400000" sx="75000" sy="75000" algn="t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10034973-475C-4EE4-BEF2-80B17C204FA2}"/>
                </a:ext>
              </a:extLst>
            </p:cNvPr>
            <p:cNvSpPr/>
            <p:nvPr/>
          </p:nvSpPr>
          <p:spPr>
            <a:xfrm>
              <a:off x="1685925" y="2554941"/>
              <a:ext cx="209550" cy="13494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7E690CF-CBB3-4AD5-988D-7C8AAAF33164}"/>
              </a:ext>
            </a:extLst>
          </p:cNvPr>
          <p:cNvGrpSpPr/>
          <p:nvPr/>
        </p:nvGrpSpPr>
        <p:grpSpPr>
          <a:xfrm>
            <a:off x="6973330" y="4076778"/>
            <a:ext cx="1241660" cy="276999"/>
            <a:chOff x="5601356" y="3899635"/>
            <a:chExt cx="1241660" cy="276999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FC1EC14-2087-4FB1-839E-EFCE7E85BFFC}"/>
                </a:ext>
              </a:extLst>
            </p:cNvPr>
            <p:cNvSpPr/>
            <p:nvPr/>
          </p:nvSpPr>
          <p:spPr>
            <a:xfrm>
              <a:off x="5811965" y="3899635"/>
              <a:ext cx="10310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Ut wisi enim </a:t>
              </a:r>
            </a:p>
          </p:txBody>
        </p:sp>
        <p:sp>
          <p:nvSpPr>
            <p:cNvPr id="61" name="Freeform 118">
              <a:extLst>
                <a:ext uri="{FF2B5EF4-FFF2-40B4-BE49-F238E27FC236}">
                  <a16:creationId xmlns:a16="http://schemas.microsoft.com/office/drawing/2014/main" id="{436C2F68-4A85-4A1F-8652-B169100F85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1356" y="3952875"/>
              <a:ext cx="169121" cy="169119"/>
            </a:xfrm>
            <a:custGeom>
              <a:avLst/>
              <a:gdLst>
                <a:gd name="T0" fmla="*/ 38763987 w 602"/>
                <a:gd name="T1" fmla="*/ 78441997 h 602"/>
                <a:gd name="T2" fmla="*/ 38763987 w 602"/>
                <a:gd name="T3" fmla="*/ 78441997 h 602"/>
                <a:gd name="T4" fmla="*/ 0 w 602"/>
                <a:gd name="T5" fmla="*/ 38763987 h 602"/>
                <a:gd name="T6" fmla="*/ 38763987 w 602"/>
                <a:gd name="T7" fmla="*/ 0 h 602"/>
                <a:gd name="T8" fmla="*/ 78441997 w 602"/>
                <a:gd name="T9" fmla="*/ 38763987 h 602"/>
                <a:gd name="T10" fmla="*/ 38763987 w 602"/>
                <a:gd name="T11" fmla="*/ 78441997 h 602"/>
                <a:gd name="T12" fmla="*/ 38763987 w 602"/>
                <a:gd name="T13" fmla="*/ 7439717 h 602"/>
                <a:gd name="T14" fmla="*/ 38763987 w 602"/>
                <a:gd name="T15" fmla="*/ 7439717 h 602"/>
                <a:gd name="T16" fmla="*/ 7439717 w 602"/>
                <a:gd name="T17" fmla="*/ 38763987 h 602"/>
                <a:gd name="T18" fmla="*/ 38763987 w 602"/>
                <a:gd name="T19" fmla="*/ 71002280 h 602"/>
                <a:gd name="T20" fmla="*/ 71002280 w 602"/>
                <a:gd name="T21" fmla="*/ 38763987 h 602"/>
                <a:gd name="T22" fmla="*/ 38763987 w 602"/>
                <a:gd name="T23" fmla="*/ 7439717 h 602"/>
                <a:gd name="T24" fmla="*/ 56253627 w 602"/>
                <a:gd name="T25" fmla="*/ 31455051 h 602"/>
                <a:gd name="T26" fmla="*/ 56253627 w 602"/>
                <a:gd name="T27" fmla="*/ 31455051 h 602"/>
                <a:gd name="T28" fmla="*/ 36937024 w 602"/>
                <a:gd name="T29" fmla="*/ 51685677 h 602"/>
                <a:gd name="T30" fmla="*/ 36937024 w 602"/>
                <a:gd name="T31" fmla="*/ 51685677 h 602"/>
                <a:gd name="T32" fmla="*/ 34196037 w 602"/>
                <a:gd name="T33" fmla="*/ 52598978 h 602"/>
                <a:gd name="T34" fmla="*/ 31324631 w 602"/>
                <a:gd name="T35" fmla="*/ 51685677 h 602"/>
                <a:gd name="T36" fmla="*/ 31324631 w 602"/>
                <a:gd name="T37" fmla="*/ 51685677 h 602"/>
                <a:gd name="T38" fmla="*/ 20361046 w 602"/>
                <a:gd name="T39" fmla="*/ 40591311 h 602"/>
                <a:gd name="T40" fmla="*/ 20361046 w 602"/>
                <a:gd name="T41" fmla="*/ 40591311 h 602"/>
                <a:gd name="T42" fmla="*/ 19447384 w 602"/>
                <a:gd name="T43" fmla="*/ 37850325 h 602"/>
                <a:gd name="T44" fmla="*/ 23102033 w 602"/>
                <a:gd name="T45" fmla="*/ 34196037 h 602"/>
                <a:gd name="T46" fmla="*/ 25842658 w 602"/>
                <a:gd name="T47" fmla="*/ 35109700 h 602"/>
                <a:gd name="T48" fmla="*/ 25842658 w 602"/>
                <a:gd name="T49" fmla="*/ 35109700 h 602"/>
                <a:gd name="T50" fmla="*/ 34196037 w 602"/>
                <a:gd name="T51" fmla="*/ 43462718 h 602"/>
                <a:gd name="T52" fmla="*/ 51685677 w 602"/>
                <a:gd name="T53" fmla="*/ 26756320 h 602"/>
                <a:gd name="T54" fmla="*/ 51685677 w 602"/>
                <a:gd name="T55" fmla="*/ 26756320 h 602"/>
                <a:gd name="T56" fmla="*/ 53512640 w 602"/>
                <a:gd name="T57" fmla="*/ 25842658 h 602"/>
                <a:gd name="T58" fmla="*/ 57167289 w 602"/>
                <a:gd name="T59" fmla="*/ 29497307 h 602"/>
                <a:gd name="T60" fmla="*/ 56253627 w 602"/>
                <a:gd name="T61" fmla="*/ 31455051 h 602"/>
                <a:gd name="T62" fmla="*/ 56253627 w 602"/>
                <a:gd name="T63" fmla="*/ 25842658 h 602"/>
                <a:gd name="T64" fmla="*/ 56253627 w 602"/>
                <a:gd name="T65" fmla="*/ 25842658 h 602"/>
                <a:gd name="T66" fmla="*/ 25842658 w 602"/>
                <a:gd name="T67" fmla="*/ 56253627 h 602"/>
                <a:gd name="T68" fmla="*/ 25842658 w 602"/>
                <a:gd name="T69" fmla="*/ 56253627 h 602"/>
                <a:gd name="T70" fmla="*/ 52598978 w 602"/>
                <a:gd name="T71" fmla="*/ 56253627 h 602"/>
                <a:gd name="T72" fmla="*/ 52598978 w 602"/>
                <a:gd name="T73" fmla="*/ 56253627 h 602"/>
                <a:gd name="T74" fmla="*/ 56253627 w 602"/>
                <a:gd name="T75" fmla="*/ 52598978 h 602"/>
                <a:gd name="T76" fmla="*/ 56253627 w 602"/>
                <a:gd name="T77" fmla="*/ 52598978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63A718E-19AF-4AAB-8A9D-1AEB7A0338F1}"/>
              </a:ext>
            </a:extLst>
          </p:cNvPr>
          <p:cNvGrpSpPr/>
          <p:nvPr/>
        </p:nvGrpSpPr>
        <p:grpSpPr>
          <a:xfrm>
            <a:off x="6973330" y="4470902"/>
            <a:ext cx="1518980" cy="276999"/>
            <a:chOff x="5601356" y="4241496"/>
            <a:chExt cx="1518980" cy="276999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4651460-1174-43C2-A685-AF60602E3397}"/>
                </a:ext>
              </a:extLst>
            </p:cNvPr>
            <p:cNvSpPr/>
            <p:nvPr/>
          </p:nvSpPr>
          <p:spPr>
            <a:xfrm>
              <a:off x="5811965" y="4241496"/>
              <a:ext cx="130837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ad minim veniam</a:t>
              </a:r>
            </a:p>
          </p:txBody>
        </p:sp>
        <p:sp>
          <p:nvSpPr>
            <p:cNvPr id="59" name="Freeform 118">
              <a:extLst>
                <a:ext uri="{FF2B5EF4-FFF2-40B4-BE49-F238E27FC236}">
                  <a16:creationId xmlns:a16="http://schemas.microsoft.com/office/drawing/2014/main" id="{35498E0A-88B3-4FA2-8544-982C21969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1356" y="4297323"/>
              <a:ext cx="169121" cy="169119"/>
            </a:xfrm>
            <a:custGeom>
              <a:avLst/>
              <a:gdLst>
                <a:gd name="T0" fmla="*/ 38763987 w 602"/>
                <a:gd name="T1" fmla="*/ 78441997 h 602"/>
                <a:gd name="T2" fmla="*/ 38763987 w 602"/>
                <a:gd name="T3" fmla="*/ 78441997 h 602"/>
                <a:gd name="T4" fmla="*/ 0 w 602"/>
                <a:gd name="T5" fmla="*/ 38763987 h 602"/>
                <a:gd name="T6" fmla="*/ 38763987 w 602"/>
                <a:gd name="T7" fmla="*/ 0 h 602"/>
                <a:gd name="T8" fmla="*/ 78441997 w 602"/>
                <a:gd name="T9" fmla="*/ 38763987 h 602"/>
                <a:gd name="T10" fmla="*/ 38763987 w 602"/>
                <a:gd name="T11" fmla="*/ 78441997 h 602"/>
                <a:gd name="T12" fmla="*/ 38763987 w 602"/>
                <a:gd name="T13" fmla="*/ 7439717 h 602"/>
                <a:gd name="T14" fmla="*/ 38763987 w 602"/>
                <a:gd name="T15" fmla="*/ 7439717 h 602"/>
                <a:gd name="T16" fmla="*/ 7439717 w 602"/>
                <a:gd name="T17" fmla="*/ 38763987 h 602"/>
                <a:gd name="T18" fmla="*/ 38763987 w 602"/>
                <a:gd name="T19" fmla="*/ 71002280 h 602"/>
                <a:gd name="T20" fmla="*/ 71002280 w 602"/>
                <a:gd name="T21" fmla="*/ 38763987 h 602"/>
                <a:gd name="T22" fmla="*/ 38763987 w 602"/>
                <a:gd name="T23" fmla="*/ 7439717 h 602"/>
                <a:gd name="T24" fmla="*/ 56253627 w 602"/>
                <a:gd name="T25" fmla="*/ 31455051 h 602"/>
                <a:gd name="T26" fmla="*/ 56253627 w 602"/>
                <a:gd name="T27" fmla="*/ 31455051 h 602"/>
                <a:gd name="T28" fmla="*/ 36937024 w 602"/>
                <a:gd name="T29" fmla="*/ 51685677 h 602"/>
                <a:gd name="T30" fmla="*/ 36937024 w 602"/>
                <a:gd name="T31" fmla="*/ 51685677 h 602"/>
                <a:gd name="T32" fmla="*/ 34196037 w 602"/>
                <a:gd name="T33" fmla="*/ 52598978 h 602"/>
                <a:gd name="T34" fmla="*/ 31324631 w 602"/>
                <a:gd name="T35" fmla="*/ 51685677 h 602"/>
                <a:gd name="T36" fmla="*/ 31324631 w 602"/>
                <a:gd name="T37" fmla="*/ 51685677 h 602"/>
                <a:gd name="T38" fmla="*/ 20361046 w 602"/>
                <a:gd name="T39" fmla="*/ 40591311 h 602"/>
                <a:gd name="T40" fmla="*/ 20361046 w 602"/>
                <a:gd name="T41" fmla="*/ 40591311 h 602"/>
                <a:gd name="T42" fmla="*/ 19447384 w 602"/>
                <a:gd name="T43" fmla="*/ 37850325 h 602"/>
                <a:gd name="T44" fmla="*/ 23102033 w 602"/>
                <a:gd name="T45" fmla="*/ 34196037 h 602"/>
                <a:gd name="T46" fmla="*/ 25842658 w 602"/>
                <a:gd name="T47" fmla="*/ 35109700 h 602"/>
                <a:gd name="T48" fmla="*/ 25842658 w 602"/>
                <a:gd name="T49" fmla="*/ 35109700 h 602"/>
                <a:gd name="T50" fmla="*/ 34196037 w 602"/>
                <a:gd name="T51" fmla="*/ 43462718 h 602"/>
                <a:gd name="T52" fmla="*/ 51685677 w 602"/>
                <a:gd name="T53" fmla="*/ 26756320 h 602"/>
                <a:gd name="T54" fmla="*/ 51685677 w 602"/>
                <a:gd name="T55" fmla="*/ 26756320 h 602"/>
                <a:gd name="T56" fmla="*/ 53512640 w 602"/>
                <a:gd name="T57" fmla="*/ 25842658 h 602"/>
                <a:gd name="T58" fmla="*/ 57167289 w 602"/>
                <a:gd name="T59" fmla="*/ 29497307 h 602"/>
                <a:gd name="T60" fmla="*/ 56253627 w 602"/>
                <a:gd name="T61" fmla="*/ 31455051 h 602"/>
                <a:gd name="T62" fmla="*/ 56253627 w 602"/>
                <a:gd name="T63" fmla="*/ 25842658 h 602"/>
                <a:gd name="T64" fmla="*/ 56253627 w 602"/>
                <a:gd name="T65" fmla="*/ 25842658 h 602"/>
                <a:gd name="T66" fmla="*/ 25842658 w 602"/>
                <a:gd name="T67" fmla="*/ 56253627 h 602"/>
                <a:gd name="T68" fmla="*/ 25842658 w 602"/>
                <a:gd name="T69" fmla="*/ 56253627 h 602"/>
                <a:gd name="T70" fmla="*/ 52598978 w 602"/>
                <a:gd name="T71" fmla="*/ 56253627 h 602"/>
                <a:gd name="T72" fmla="*/ 52598978 w 602"/>
                <a:gd name="T73" fmla="*/ 56253627 h 602"/>
                <a:gd name="T74" fmla="*/ 56253627 w 602"/>
                <a:gd name="T75" fmla="*/ 52598978 h 602"/>
                <a:gd name="T76" fmla="*/ 56253627 w 602"/>
                <a:gd name="T77" fmla="*/ 52598978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916469D-CBF8-4602-A7DB-7562C43F22A3}"/>
              </a:ext>
            </a:extLst>
          </p:cNvPr>
          <p:cNvGrpSpPr/>
          <p:nvPr/>
        </p:nvGrpSpPr>
        <p:grpSpPr>
          <a:xfrm>
            <a:off x="6973330" y="4865026"/>
            <a:ext cx="1241660" cy="276999"/>
            <a:chOff x="5601356" y="3899635"/>
            <a:chExt cx="1241660" cy="27699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1D67F7B-31EB-4BC4-82FF-5FBA6ADCFF7D}"/>
                </a:ext>
              </a:extLst>
            </p:cNvPr>
            <p:cNvSpPr/>
            <p:nvPr/>
          </p:nvSpPr>
          <p:spPr>
            <a:xfrm>
              <a:off x="5811965" y="3899635"/>
              <a:ext cx="10310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Ut wisi enim </a:t>
              </a:r>
            </a:p>
          </p:txBody>
        </p:sp>
        <p:sp>
          <p:nvSpPr>
            <p:cNvPr id="57" name="Freeform 118">
              <a:extLst>
                <a:ext uri="{FF2B5EF4-FFF2-40B4-BE49-F238E27FC236}">
                  <a16:creationId xmlns:a16="http://schemas.microsoft.com/office/drawing/2014/main" id="{4E94E273-4872-4ABB-A20B-37B972C21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1356" y="3952875"/>
              <a:ext cx="169121" cy="169119"/>
            </a:xfrm>
            <a:custGeom>
              <a:avLst/>
              <a:gdLst>
                <a:gd name="T0" fmla="*/ 38763987 w 602"/>
                <a:gd name="T1" fmla="*/ 78441997 h 602"/>
                <a:gd name="T2" fmla="*/ 38763987 w 602"/>
                <a:gd name="T3" fmla="*/ 78441997 h 602"/>
                <a:gd name="T4" fmla="*/ 0 w 602"/>
                <a:gd name="T5" fmla="*/ 38763987 h 602"/>
                <a:gd name="T6" fmla="*/ 38763987 w 602"/>
                <a:gd name="T7" fmla="*/ 0 h 602"/>
                <a:gd name="T8" fmla="*/ 78441997 w 602"/>
                <a:gd name="T9" fmla="*/ 38763987 h 602"/>
                <a:gd name="T10" fmla="*/ 38763987 w 602"/>
                <a:gd name="T11" fmla="*/ 78441997 h 602"/>
                <a:gd name="T12" fmla="*/ 38763987 w 602"/>
                <a:gd name="T13" fmla="*/ 7439717 h 602"/>
                <a:gd name="T14" fmla="*/ 38763987 w 602"/>
                <a:gd name="T15" fmla="*/ 7439717 h 602"/>
                <a:gd name="T16" fmla="*/ 7439717 w 602"/>
                <a:gd name="T17" fmla="*/ 38763987 h 602"/>
                <a:gd name="T18" fmla="*/ 38763987 w 602"/>
                <a:gd name="T19" fmla="*/ 71002280 h 602"/>
                <a:gd name="T20" fmla="*/ 71002280 w 602"/>
                <a:gd name="T21" fmla="*/ 38763987 h 602"/>
                <a:gd name="T22" fmla="*/ 38763987 w 602"/>
                <a:gd name="T23" fmla="*/ 7439717 h 602"/>
                <a:gd name="T24" fmla="*/ 56253627 w 602"/>
                <a:gd name="T25" fmla="*/ 31455051 h 602"/>
                <a:gd name="T26" fmla="*/ 56253627 w 602"/>
                <a:gd name="T27" fmla="*/ 31455051 h 602"/>
                <a:gd name="T28" fmla="*/ 36937024 w 602"/>
                <a:gd name="T29" fmla="*/ 51685677 h 602"/>
                <a:gd name="T30" fmla="*/ 36937024 w 602"/>
                <a:gd name="T31" fmla="*/ 51685677 h 602"/>
                <a:gd name="T32" fmla="*/ 34196037 w 602"/>
                <a:gd name="T33" fmla="*/ 52598978 h 602"/>
                <a:gd name="T34" fmla="*/ 31324631 w 602"/>
                <a:gd name="T35" fmla="*/ 51685677 h 602"/>
                <a:gd name="T36" fmla="*/ 31324631 w 602"/>
                <a:gd name="T37" fmla="*/ 51685677 h 602"/>
                <a:gd name="T38" fmla="*/ 20361046 w 602"/>
                <a:gd name="T39" fmla="*/ 40591311 h 602"/>
                <a:gd name="T40" fmla="*/ 20361046 w 602"/>
                <a:gd name="T41" fmla="*/ 40591311 h 602"/>
                <a:gd name="T42" fmla="*/ 19447384 w 602"/>
                <a:gd name="T43" fmla="*/ 37850325 h 602"/>
                <a:gd name="T44" fmla="*/ 23102033 w 602"/>
                <a:gd name="T45" fmla="*/ 34196037 h 602"/>
                <a:gd name="T46" fmla="*/ 25842658 w 602"/>
                <a:gd name="T47" fmla="*/ 35109700 h 602"/>
                <a:gd name="T48" fmla="*/ 25842658 w 602"/>
                <a:gd name="T49" fmla="*/ 35109700 h 602"/>
                <a:gd name="T50" fmla="*/ 34196037 w 602"/>
                <a:gd name="T51" fmla="*/ 43462718 h 602"/>
                <a:gd name="T52" fmla="*/ 51685677 w 602"/>
                <a:gd name="T53" fmla="*/ 26756320 h 602"/>
                <a:gd name="T54" fmla="*/ 51685677 w 602"/>
                <a:gd name="T55" fmla="*/ 26756320 h 602"/>
                <a:gd name="T56" fmla="*/ 53512640 w 602"/>
                <a:gd name="T57" fmla="*/ 25842658 h 602"/>
                <a:gd name="T58" fmla="*/ 57167289 w 602"/>
                <a:gd name="T59" fmla="*/ 29497307 h 602"/>
                <a:gd name="T60" fmla="*/ 56253627 w 602"/>
                <a:gd name="T61" fmla="*/ 31455051 h 602"/>
                <a:gd name="T62" fmla="*/ 56253627 w 602"/>
                <a:gd name="T63" fmla="*/ 25842658 h 602"/>
                <a:gd name="T64" fmla="*/ 56253627 w 602"/>
                <a:gd name="T65" fmla="*/ 25842658 h 602"/>
                <a:gd name="T66" fmla="*/ 25842658 w 602"/>
                <a:gd name="T67" fmla="*/ 56253627 h 602"/>
                <a:gd name="T68" fmla="*/ 25842658 w 602"/>
                <a:gd name="T69" fmla="*/ 56253627 h 602"/>
                <a:gd name="T70" fmla="*/ 52598978 w 602"/>
                <a:gd name="T71" fmla="*/ 56253627 h 602"/>
                <a:gd name="T72" fmla="*/ 52598978 w 602"/>
                <a:gd name="T73" fmla="*/ 56253627 h 602"/>
                <a:gd name="T74" fmla="*/ 56253627 w 602"/>
                <a:gd name="T75" fmla="*/ 52598978 h 602"/>
                <a:gd name="T76" fmla="*/ 56253627 w 602"/>
                <a:gd name="T77" fmla="*/ 52598978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EFD9D1E-B627-44A7-9B47-8D8563D6EC0A}"/>
              </a:ext>
            </a:extLst>
          </p:cNvPr>
          <p:cNvGrpSpPr/>
          <p:nvPr/>
        </p:nvGrpSpPr>
        <p:grpSpPr>
          <a:xfrm>
            <a:off x="6973330" y="5259151"/>
            <a:ext cx="1518980" cy="276999"/>
            <a:chOff x="5601356" y="4241496"/>
            <a:chExt cx="1518980" cy="2769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F0B31CE-9341-42E7-BC0D-096C400D2EA5}"/>
                </a:ext>
              </a:extLst>
            </p:cNvPr>
            <p:cNvSpPr/>
            <p:nvPr/>
          </p:nvSpPr>
          <p:spPr>
            <a:xfrm>
              <a:off x="5811965" y="4241496"/>
              <a:ext cx="130837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ad minim veniam</a:t>
              </a:r>
            </a:p>
          </p:txBody>
        </p:sp>
        <p:sp>
          <p:nvSpPr>
            <p:cNvPr id="55" name="Freeform 118">
              <a:extLst>
                <a:ext uri="{FF2B5EF4-FFF2-40B4-BE49-F238E27FC236}">
                  <a16:creationId xmlns:a16="http://schemas.microsoft.com/office/drawing/2014/main" id="{7AE55F5A-E57F-4443-8DFB-6374E2DD8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1356" y="4297323"/>
              <a:ext cx="169121" cy="169119"/>
            </a:xfrm>
            <a:custGeom>
              <a:avLst/>
              <a:gdLst>
                <a:gd name="T0" fmla="*/ 38763987 w 602"/>
                <a:gd name="T1" fmla="*/ 78441997 h 602"/>
                <a:gd name="T2" fmla="*/ 38763987 w 602"/>
                <a:gd name="T3" fmla="*/ 78441997 h 602"/>
                <a:gd name="T4" fmla="*/ 0 w 602"/>
                <a:gd name="T5" fmla="*/ 38763987 h 602"/>
                <a:gd name="T6" fmla="*/ 38763987 w 602"/>
                <a:gd name="T7" fmla="*/ 0 h 602"/>
                <a:gd name="T8" fmla="*/ 78441997 w 602"/>
                <a:gd name="T9" fmla="*/ 38763987 h 602"/>
                <a:gd name="T10" fmla="*/ 38763987 w 602"/>
                <a:gd name="T11" fmla="*/ 78441997 h 602"/>
                <a:gd name="T12" fmla="*/ 38763987 w 602"/>
                <a:gd name="T13" fmla="*/ 7439717 h 602"/>
                <a:gd name="T14" fmla="*/ 38763987 w 602"/>
                <a:gd name="T15" fmla="*/ 7439717 h 602"/>
                <a:gd name="T16" fmla="*/ 7439717 w 602"/>
                <a:gd name="T17" fmla="*/ 38763987 h 602"/>
                <a:gd name="T18" fmla="*/ 38763987 w 602"/>
                <a:gd name="T19" fmla="*/ 71002280 h 602"/>
                <a:gd name="T20" fmla="*/ 71002280 w 602"/>
                <a:gd name="T21" fmla="*/ 38763987 h 602"/>
                <a:gd name="T22" fmla="*/ 38763987 w 602"/>
                <a:gd name="T23" fmla="*/ 7439717 h 602"/>
                <a:gd name="T24" fmla="*/ 56253627 w 602"/>
                <a:gd name="T25" fmla="*/ 31455051 h 602"/>
                <a:gd name="T26" fmla="*/ 56253627 w 602"/>
                <a:gd name="T27" fmla="*/ 31455051 h 602"/>
                <a:gd name="T28" fmla="*/ 36937024 w 602"/>
                <a:gd name="T29" fmla="*/ 51685677 h 602"/>
                <a:gd name="T30" fmla="*/ 36937024 w 602"/>
                <a:gd name="T31" fmla="*/ 51685677 h 602"/>
                <a:gd name="T32" fmla="*/ 34196037 w 602"/>
                <a:gd name="T33" fmla="*/ 52598978 h 602"/>
                <a:gd name="T34" fmla="*/ 31324631 w 602"/>
                <a:gd name="T35" fmla="*/ 51685677 h 602"/>
                <a:gd name="T36" fmla="*/ 31324631 w 602"/>
                <a:gd name="T37" fmla="*/ 51685677 h 602"/>
                <a:gd name="T38" fmla="*/ 20361046 w 602"/>
                <a:gd name="T39" fmla="*/ 40591311 h 602"/>
                <a:gd name="T40" fmla="*/ 20361046 w 602"/>
                <a:gd name="T41" fmla="*/ 40591311 h 602"/>
                <a:gd name="T42" fmla="*/ 19447384 w 602"/>
                <a:gd name="T43" fmla="*/ 37850325 h 602"/>
                <a:gd name="T44" fmla="*/ 23102033 w 602"/>
                <a:gd name="T45" fmla="*/ 34196037 h 602"/>
                <a:gd name="T46" fmla="*/ 25842658 w 602"/>
                <a:gd name="T47" fmla="*/ 35109700 h 602"/>
                <a:gd name="T48" fmla="*/ 25842658 w 602"/>
                <a:gd name="T49" fmla="*/ 35109700 h 602"/>
                <a:gd name="T50" fmla="*/ 34196037 w 602"/>
                <a:gd name="T51" fmla="*/ 43462718 h 602"/>
                <a:gd name="T52" fmla="*/ 51685677 w 602"/>
                <a:gd name="T53" fmla="*/ 26756320 h 602"/>
                <a:gd name="T54" fmla="*/ 51685677 w 602"/>
                <a:gd name="T55" fmla="*/ 26756320 h 602"/>
                <a:gd name="T56" fmla="*/ 53512640 w 602"/>
                <a:gd name="T57" fmla="*/ 25842658 h 602"/>
                <a:gd name="T58" fmla="*/ 57167289 w 602"/>
                <a:gd name="T59" fmla="*/ 29497307 h 602"/>
                <a:gd name="T60" fmla="*/ 56253627 w 602"/>
                <a:gd name="T61" fmla="*/ 31455051 h 602"/>
                <a:gd name="T62" fmla="*/ 56253627 w 602"/>
                <a:gd name="T63" fmla="*/ 25842658 h 602"/>
                <a:gd name="T64" fmla="*/ 56253627 w 602"/>
                <a:gd name="T65" fmla="*/ 25842658 h 602"/>
                <a:gd name="T66" fmla="*/ 25842658 w 602"/>
                <a:gd name="T67" fmla="*/ 56253627 h 602"/>
                <a:gd name="T68" fmla="*/ 25842658 w 602"/>
                <a:gd name="T69" fmla="*/ 56253627 h 602"/>
                <a:gd name="T70" fmla="*/ 52598978 w 602"/>
                <a:gd name="T71" fmla="*/ 56253627 h 602"/>
                <a:gd name="T72" fmla="*/ 52598978 w 602"/>
                <a:gd name="T73" fmla="*/ 56253627 h 602"/>
                <a:gd name="T74" fmla="*/ 56253627 w 602"/>
                <a:gd name="T75" fmla="*/ 52598978 h 602"/>
                <a:gd name="T76" fmla="*/ 56253627 w 602"/>
                <a:gd name="T77" fmla="*/ 52598978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2A6E3A1-A032-46C0-9E09-83EFE8A3038C}"/>
              </a:ext>
            </a:extLst>
          </p:cNvPr>
          <p:cNvSpPr txBox="1"/>
          <p:nvPr/>
        </p:nvSpPr>
        <p:spPr>
          <a:xfrm>
            <a:off x="6830568" y="3526874"/>
            <a:ext cx="1661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ondensed" panose="02000000000000000000" pitchFamily="2" charset="0"/>
                <a:cs typeface="Segoe UI Light" panose="020B0502040204020203" pitchFamily="34" charset="0"/>
              </a:rPr>
              <a:t>Editable Text #7</a:t>
            </a:r>
            <a:endParaRPr lang="id-ID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ondensed" panose="02000000000000000000" pitchFamily="2" charset="0"/>
              <a:cs typeface="Segoe UI Light" panose="020B0502040204020203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B98EE7D-240E-4A47-8B6D-895D9B192942}"/>
              </a:ext>
            </a:extLst>
          </p:cNvPr>
          <p:cNvGrpSpPr/>
          <p:nvPr/>
        </p:nvGrpSpPr>
        <p:grpSpPr>
          <a:xfrm flipH="1">
            <a:off x="9130040" y="2962056"/>
            <a:ext cx="2384768" cy="3043954"/>
            <a:chOff x="1435566" y="2554941"/>
            <a:chExt cx="2384768" cy="3043954"/>
          </a:xfrm>
          <a:solidFill>
            <a:schemeClr val="bg1"/>
          </a:solidFill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872DC4C4-D89A-442C-BD66-56899EFFCDD0}"/>
                </a:ext>
              </a:extLst>
            </p:cNvPr>
            <p:cNvSpPr/>
            <p:nvPr/>
          </p:nvSpPr>
          <p:spPr>
            <a:xfrm>
              <a:off x="1435566" y="2689888"/>
              <a:ext cx="2384768" cy="2909007"/>
            </a:xfrm>
            <a:prstGeom prst="roundRect">
              <a:avLst>
                <a:gd name="adj" fmla="val 724"/>
              </a:avLst>
            </a:prstGeom>
            <a:grpFill/>
            <a:ln>
              <a:noFill/>
            </a:ln>
            <a:effectLst>
              <a:outerShdw blurRad="1270000" dist="1143000" dir="5400000" sx="75000" sy="75000" algn="t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2BADEA61-980D-4419-910A-3E9E6B156941}"/>
                </a:ext>
              </a:extLst>
            </p:cNvPr>
            <p:cNvSpPr/>
            <p:nvPr/>
          </p:nvSpPr>
          <p:spPr>
            <a:xfrm>
              <a:off x="1685925" y="2554941"/>
              <a:ext cx="209550" cy="13494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3F99B56-7101-464B-A8EF-8BB7D9D0368A}"/>
              </a:ext>
            </a:extLst>
          </p:cNvPr>
          <p:cNvGrpSpPr/>
          <p:nvPr/>
        </p:nvGrpSpPr>
        <p:grpSpPr>
          <a:xfrm>
            <a:off x="9677857" y="4076778"/>
            <a:ext cx="1241660" cy="276999"/>
            <a:chOff x="5601356" y="3899635"/>
            <a:chExt cx="1241660" cy="276999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2A4D419-87F0-402E-A34B-3BAB2FA8DF85}"/>
                </a:ext>
              </a:extLst>
            </p:cNvPr>
            <p:cNvSpPr/>
            <p:nvPr/>
          </p:nvSpPr>
          <p:spPr>
            <a:xfrm>
              <a:off x="5811965" y="3899635"/>
              <a:ext cx="10310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Ut wisi enim </a:t>
              </a:r>
            </a:p>
          </p:txBody>
        </p:sp>
        <p:sp>
          <p:nvSpPr>
            <p:cNvPr id="79" name="Freeform 118">
              <a:extLst>
                <a:ext uri="{FF2B5EF4-FFF2-40B4-BE49-F238E27FC236}">
                  <a16:creationId xmlns:a16="http://schemas.microsoft.com/office/drawing/2014/main" id="{5F9897FC-FE91-4D21-BF19-F02FDADB3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1356" y="3952875"/>
              <a:ext cx="169121" cy="169119"/>
            </a:xfrm>
            <a:custGeom>
              <a:avLst/>
              <a:gdLst>
                <a:gd name="T0" fmla="*/ 38763987 w 602"/>
                <a:gd name="T1" fmla="*/ 78441997 h 602"/>
                <a:gd name="T2" fmla="*/ 38763987 w 602"/>
                <a:gd name="T3" fmla="*/ 78441997 h 602"/>
                <a:gd name="T4" fmla="*/ 0 w 602"/>
                <a:gd name="T5" fmla="*/ 38763987 h 602"/>
                <a:gd name="T6" fmla="*/ 38763987 w 602"/>
                <a:gd name="T7" fmla="*/ 0 h 602"/>
                <a:gd name="T8" fmla="*/ 78441997 w 602"/>
                <a:gd name="T9" fmla="*/ 38763987 h 602"/>
                <a:gd name="T10" fmla="*/ 38763987 w 602"/>
                <a:gd name="T11" fmla="*/ 78441997 h 602"/>
                <a:gd name="T12" fmla="*/ 38763987 w 602"/>
                <a:gd name="T13" fmla="*/ 7439717 h 602"/>
                <a:gd name="T14" fmla="*/ 38763987 w 602"/>
                <a:gd name="T15" fmla="*/ 7439717 h 602"/>
                <a:gd name="T16" fmla="*/ 7439717 w 602"/>
                <a:gd name="T17" fmla="*/ 38763987 h 602"/>
                <a:gd name="T18" fmla="*/ 38763987 w 602"/>
                <a:gd name="T19" fmla="*/ 71002280 h 602"/>
                <a:gd name="T20" fmla="*/ 71002280 w 602"/>
                <a:gd name="T21" fmla="*/ 38763987 h 602"/>
                <a:gd name="T22" fmla="*/ 38763987 w 602"/>
                <a:gd name="T23" fmla="*/ 7439717 h 602"/>
                <a:gd name="T24" fmla="*/ 56253627 w 602"/>
                <a:gd name="T25" fmla="*/ 31455051 h 602"/>
                <a:gd name="T26" fmla="*/ 56253627 w 602"/>
                <a:gd name="T27" fmla="*/ 31455051 h 602"/>
                <a:gd name="T28" fmla="*/ 36937024 w 602"/>
                <a:gd name="T29" fmla="*/ 51685677 h 602"/>
                <a:gd name="T30" fmla="*/ 36937024 w 602"/>
                <a:gd name="T31" fmla="*/ 51685677 h 602"/>
                <a:gd name="T32" fmla="*/ 34196037 w 602"/>
                <a:gd name="T33" fmla="*/ 52598978 h 602"/>
                <a:gd name="T34" fmla="*/ 31324631 w 602"/>
                <a:gd name="T35" fmla="*/ 51685677 h 602"/>
                <a:gd name="T36" fmla="*/ 31324631 w 602"/>
                <a:gd name="T37" fmla="*/ 51685677 h 602"/>
                <a:gd name="T38" fmla="*/ 20361046 w 602"/>
                <a:gd name="T39" fmla="*/ 40591311 h 602"/>
                <a:gd name="T40" fmla="*/ 20361046 w 602"/>
                <a:gd name="T41" fmla="*/ 40591311 h 602"/>
                <a:gd name="T42" fmla="*/ 19447384 w 602"/>
                <a:gd name="T43" fmla="*/ 37850325 h 602"/>
                <a:gd name="T44" fmla="*/ 23102033 w 602"/>
                <a:gd name="T45" fmla="*/ 34196037 h 602"/>
                <a:gd name="T46" fmla="*/ 25842658 w 602"/>
                <a:gd name="T47" fmla="*/ 35109700 h 602"/>
                <a:gd name="T48" fmla="*/ 25842658 w 602"/>
                <a:gd name="T49" fmla="*/ 35109700 h 602"/>
                <a:gd name="T50" fmla="*/ 34196037 w 602"/>
                <a:gd name="T51" fmla="*/ 43462718 h 602"/>
                <a:gd name="T52" fmla="*/ 51685677 w 602"/>
                <a:gd name="T53" fmla="*/ 26756320 h 602"/>
                <a:gd name="T54" fmla="*/ 51685677 w 602"/>
                <a:gd name="T55" fmla="*/ 26756320 h 602"/>
                <a:gd name="T56" fmla="*/ 53512640 w 602"/>
                <a:gd name="T57" fmla="*/ 25842658 h 602"/>
                <a:gd name="T58" fmla="*/ 57167289 w 602"/>
                <a:gd name="T59" fmla="*/ 29497307 h 602"/>
                <a:gd name="T60" fmla="*/ 56253627 w 602"/>
                <a:gd name="T61" fmla="*/ 31455051 h 602"/>
                <a:gd name="T62" fmla="*/ 56253627 w 602"/>
                <a:gd name="T63" fmla="*/ 25842658 h 602"/>
                <a:gd name="T64" fmla="*/ 56253627 w 602"/>
                <a:gd name="T65" fmla="*/ 25842658 h 602"/>
                <a:gd name="T66" fmla="*/ 25842658 w 602"/>
                <a:gd name="T67" fmla="*/ 56253627 h 602"/>
                <a:gd name="T68" fmla="*/ 25842658 w 602"/>
                <a:gd name="T69" fmla="*/ 56253627 h 602"/>
                <a:gd name="T70" fmla="*/ 52598978 w 602"/>
                <a:gd name="T71" fmla="*/ 56253627 h 602"/>
                <a:gd name="T72" fmla="*/ 52598978 w 602"/>
                <a:gd name="T73" fmla="*/ 56253627 h 602"/>
                <a:gd name="T74" fmla="*/ 56253627 w 602"/>
                <a:gd name="T75" fmla="*/ 52598978 h 602"/>
                <a:gd name="T76" fmla="*/ 56253627 w 602"/>
                <a:gd name="T77" fmla="*/ 52598978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469983A-6687-47ED-9C68-E82402C1F5D9}"/>
              </a:ext>
            </a:extLst>
          </p:cNvPr>
          <p:cNvGrpSpPr/>
          <p:nvPr/>
        </p:nvGrpSpPr>
        <p:grpSpPr>
          <a:xfrm>
            <a:off x="9677857" y="4470902"/>
            <a:ext cx="1518980" cy="276999"/>
            <a:chOff x="5601356" y="4241496"/>
            <a:chExt cx="1518980" cy="276999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51C93F4A-B424-4BC1-BB49-2ADE1B99A81A}"/>
                </a:ext>
              </a:extLst>
            </p:cNvPr>
            <p:cNvSpPr/>
            <p:nvPr/>
          </p:nvSpPr>
          <p:spPr>
            <a:xfrm>
              <a:off x="5811965" y="4241496"/>
              <a:ext cx="130837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ad minim veniam</a:t>
              </a:r>
            </a:p>
          </p:txBody>
        </p:sp>
        <p:sp>
          <p:nvSpPr>
            <p:cNvPr id="77" name="Freeform 118">
              <a:extLst>
                <a:ext uri="{FF2B5EF4-FFF2-40B4-BE49-F238E27FC236}">
                  <a16:creationId xmlns:a16="http://schemas.microsoft.com/office/drawing/2014/main" id="{A5E2895C-EFE4-4224-8184-E193407F2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1356" y="4297323"/>
              <a:ext cx="169121" cy="169119"/>
            </a:xfrm>
            <a:custGeom>
              <a:avLst/>
              <a:gdLst>
                <a:gd name="T0" fmla="*/ 38763987 w 602"/>
                <a:gd name="T1" fmla="*/ 78441997 h 602"/>
                <a:gd name="T2" fmla="*/ 38763987 w 602"/>
                <a:gd name="T3" fmla="*/ 78441997 h 602"/>
                <a:gd name="T4" fmla="*/ 0 w 602"/>
                <a:gd name="T5" fmla="*/ 38763987 h 602"/>
                <a:gd name="T6" fmla="*/ 38763987 w 602"/>
                <a:gd name="T7" fmla="*/ 0 h 602"/>
                <a:gd name="T8" fmla="*/ 78441997 w 602"/>
                <a:gd name="T9" fmla="*/ 38763987 h 602"/>
                <a:gd name="T10" fmla="*/ 38763987 w 602"/>
                <a:gd name="T11" fmla="*/ 78441997 h 602"/>
                <a:gd name="T12" fmla="*/ 38763987 w 602"/>
                <a:gd name="T13" fmla="*/ 7439717 h 602"/>
                <a:gd name="T14" fmla="*/ 38763987 w 602"/>
                <a:gd name="T15" fmla="*/ 7439717 h 602"/>
                <a:gd name="T16" fmla="*/ 7439717 w 602"/>
                <a:gd name="T17" fmla="*/ 38763987 h 602"/>
                <a:gd name="T18" fmla="*/ 38763987 w 602"/>
                <a:gd name="T19" fmla="*/ 71002280 h 602"/>
                <a:gd name="T20" fmla="*/ 71002280 w 602"/>
                <a:gd name="T21" fmla="*/ 38763987 h 602"/>
                <a:gd name="T22" fmla="*/ 38763987 w 602"/>
                <a:gd name="T23" fmla="*/ 7439717 h 602"/>
                <a:gd name="T24" fmla="*/ 56253627 w 602"/>
                <a:gd name="T25" fmla="*/ 31455051 h 602"/>
                <a:gd name="T26" fmla="*/ 56253627 w 602"/>
                <a:gd name="T27" fmla="*/ 31455051 h 602"/>
                <a:gd name="T28" fmla="*/ 36937024 w 602"/>
                <a:gd name="T29" fmla="*/ 51685677 h 602"/>
                <a:gd name="T30" fmla="*/ 36937024 w 602"/>
                <a:gd name="T31" fmla="*/ 51685677 h 602"/>
                <a:gd name="T32" fmla="*/ 34196037 w 602"/>
                <a:gd name="T33" fmla="*/ 52598978 h 602"/>
                <a:gd name="T34" fmla="*/ 31324631 w 602"/>
                <a:gd name="T35" fmla="*/ 51685677 h 602"/>
                <a:gd name="T36" fmla="*/ 31324631 w 602"/>
                <a:gd name="T37" fmla="*/ 51685677 h 602"/>
                <a:gd name="T38" fmla="*/ 20361046 w 602"/>
                <a:gd name="T39" fmla="*/ 40591311 h 602"/>
                <a:gd name="T40" fmla="*/ 20361046 w 602"/>
                <a:gd name="T41" fmla="*/ 40591311 h 602"/>
                <a:gd name="T42" fmla="*/ 19447384 w 602"/>
                <a:gd name="T43" fmla="*/ 37850325 h 602"/>
                <a:gd name="T44" fmla="*/ 23102033 w 602"/>
                <a:gd name="T45" fmla="*/ 34196037 h 602"/>
                <a:gd name="T46" fmla="*/ 25842658 w 602"/>
                <a:gd name="T47" fmla="*/ 35109700 h 602"/>
                <a:gd name="T48" fmla="*/ 25842658 w 602"/>
                <a:gd name="T49" fmla="*/ 35109700 h 602"/>
                <a:gd name="T50" fmla="*/ 34196037 w 602"/>
                <a:gd name="T51" fmla="*/ 43462718 h 602"/>
                <a:gd name="T52" fmla="*/ 51685677 w 602"/>
                <a:gd name="T53" fmla="*/ 26756320 h 602"/>
                <a:gd name="T54" fmla="*/ 51685677 w 602"/>
                <a:gd name="T55" fmla="*/ 26756320 h 602"/>
                <a:gd name="T56" fmla="*/ 53512640 w 602"/>
                <a:gd name="T57" fmla="*/ 25842658 h 602"/>
                <a:gd name="T58" fmla="*/ 57167289 w 602"/>
                <a:gd name="T59" fmla="*/ 29497307 h 602"/>
                <a:gd name="T60" fmla="*/ 56253627 w 602"/>
                <a:gd name="T61" fmla="*/ 31455051 h 602"/>
                <a:gd name="T62" fmla="*/ 56253627 w 602"/>
                <a:gd name="T63" fmla="*/ 25842658 h 602"/>
                <a:gd name="T64" fmla="*/ 56253627 w 602"/>
                <a:gd name="T65" fmla="*/ 25842658 h 602"/>
                <a:gd name="T66" fmla="*/ 25842658 w 602"/>
                <a:gd name="T67" fmla="*/ 56253627 h 602"/>
                <a:gd name="T68" fmla="*/ 25842658 w 602"/>
                <a:gd name="T69" fmla="*/ 56253627 h 602"/>
                <a:gd name="T70" fmla="*/ 52598978 w 602"/>
                <a:gd name="T71" fmla="*/ 56253627 h 602"/>
                <a:gd name="T72" fmla="*/ 52598978 w 602"/>
                <a:gd name="T73" fmla="*/ 56253627 h 602"/>
                <a:gd name="T74" fmla="*/ 56253627 w 602"/>
                <a:gd name="T75" fmla="*/ 52598978 h 602"/>
                <a:gd name="T76" fmla="*/ 56253627 w 602"/>
                <a:gd name="T77" fmla="*/ 52598978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CC02C62-0064-4912-9F00-687063FDBBDA}"/>
              </a:ext>
            </a:extLst>
          </p:cNvPr>
          <p:cNvGrpSpPr/>
          <p:nvPr/>
        </p:nvGrpSpPr>
        <p:grpSpPr>
          <a:xfrm>
            <a:off x="9677857" y="4865026"/>
            <a:ext cx="1241660" cy="276999"/>
            <a:chOff x="5601356" y="3899635"/>
            <a:chExt cx="1241660" cy="276999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65CBBE0-549E-4F3A-8101-AA2864335930}"/>
                </a:ext>
              </a:extLst>
            </p:cNvPr>
            <p:cNvSpPr/>
            <p:nvPr/>
          </p:nvSpPr>
          <p:spPr>
            <a:xfrm>
              <a:off x="5811965" y="3899635"/>
              <a:ext cx="103105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Ut wisi enim </a:t>
              </a:r>
            </a:p>
          </p:txBody>
        </p:sp>
        <p:sp>
          <p:nvSpPr>
            <p:cNvPr id="75" name="Freeform 118">
              <a:extLst>
                <a:ext uri="{FF2B5EF4-FFF2-40B4-BE49-F238E27FC236}">
                  <a16:creationId xmlns:a16="http://schemas.microsoft.com/office/drawing/2014/main" id="{F4935EAC-FFB7-4D4F-B3E0-CF06F1CE8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1356" y="3952875"/>
              <a:ext cx="169121" cy="169119"/>
            </a:xfrm>
            <a:custGeom>
              <a:avLst/>
              <a:gdLst>
                <a:gd name="T0" fmla="*/ 38763987 w 602"/>
                <a:gd name="T1" fmla="*/ 78441997 h 602"/>
                <a:gd name="T2" fmla="*/ 38763987 w 602"/>
                <a:gd name="T3" fmla="*/ 78441997 h 602"/>
                <a:gd name="T4" fmla="*/ 0 w 602"/>
                <a:gd name="T5" fmla="*/ 38763987 h 602"/>
                <a:gd name="T6" fmla="*/ 38763987 w 602"/>
                <a:gd name="T7" fmla="*/ 0 h 602"/>
                <a:gd name="T8" fmla="*/ 78441997 w 602"/>
                <a:gd name="T9" fmla="*/ 38763987 h 602"/>
                <a:gd name="T10" fmla="*/ 38763987 w 602"/>
                <a:gd name="T11" fmla="*/ 78441997 h 602"/>
                <a:gd name="T12" fmla="*/ 38763987 w 602"/>
                <a:gd name="T13" fmla="*/ 7439717 h 602"/>
                <a:gd name="T14" fmla="*/ 38763987 w 602"/>
                <a:gd name="T15" fmla="*/ 7439717 h 602"/>
                <a:gd name="T16" fmla="*/ 7439717 w 602"/>
                <a:gd name="T17" fmla="*/ 38763987 h 602"/>
                <a:gd name="T18" fmla="*/ 38763987 w 602"/>
                <a:gd name="T19" fmla="*/ 71002280 h 602"/>
                <a:gd name="T20" fmla="*/ 71002280 w 602"/>
                <a:gd name="T21" fmla="*/ 38763987 h 602"/>
                <a:gd name="T22" fmla="*/ 38763987 w 602"/>
                <a:gd name="T23" fmla="*/ 7439717 h 602"/>
                <a:gd name="T24" fmla="*/ 56253627 w 602"/>
                <a:gd name="T25" fmla="*/ 31455051 h 602"/>
                <a:gd name="T26" fmla="*/ 56253627 w 602"/>
                <a:gd name="T27" fmla="*/ 31455051 h 602"/>
                <a:gd name="T28" fmla="*/ 36937024 w 602"/>
                <a:gd name="T29" fmla="*/ 51685677 h 602"/>
                <a:gd name="T30" fmla="*/ 36937024 w 602"/>
                <a:gd name="T31" fmla="*/ 51685677 h 602"/>
                <a:gd name="T32" fmla="*/ 34196037 w 602"/>
                <a:gd name="T33" fmla="*/ 52598978 h 602"/>
                <a:gd name="T34" fmla="*/ 31324631 w 602"/>
                <a:gd name="T35" fmla="*/ 51685677 h 602"/>
                <a:gd name="T36" fmla="*/ 31324631 w 602"/>
                <a:gd name="T37" fmla="*/ 51685677 h 602"/>
                <a:gd name="T38" fmla="*/ 20361046 w 602"/>
                <a:gd name="T39" fmla="*/ 40591311 h 602"/>
                <a:gd name="T40" fmla="*/ 20361046 w 602"/>
                <a:gd name="T41" fmla="*/ 40591311 h 602"/>
                <a:gd name="T42" fmla="*/ 19447384 w 602"/>
                <a:gd name="T43" fmla="*/ 37850325 h 602"/>
                <a:gd name="T44" fmla="*/ 23102033 w 602"/>
                <a:gd name="T45" fmla="*/ 34196037 h 602"/>
                <a:gd name="T46" fmla="*/ 25842658 w 602"/>
                <a:gd name="T47" fmla="*/ 35109700 h 602"/>
                <a:gd name="T48" fmla="*/ 25842658 w 602"/>
                <a:gd name="T49" fmla="*/ 35109700 h 602"/>
                <a:gd name="T50" fmla="*/ 34196037 w 602"/>
                <a:gd name="T51" fmla="*/ 43462718 h 602"/>
                <a:gd name="T52" fmla="*/ 51685677 w 602"/>
                <a:gd name="T53" fmla="*/ 26756320 h 602"/>
                <a:gd name="T54" fmla="*/ 51685677 w 602"/>
                <a:gd name="T55" fmla="*/ 26756320 h 602"/>
                <a:gd name="T56" fmla="*/ 53512640 w 602"/>
                <a:gd name="T57" fmla="*/ 25842658 h 602"/>
                <a:gd name="T58" fmla="*/ 57167289 w 602"/>
                <a:gd name="T59" fmla="*/ 29497307 h 602"/>
                <a:gd name="T60" fmla="*/ 56253627 w 602"/>
                <a:gd name="T61" fmla="*/ 31455051 h 602"/>
                <a:gd name="T62" fmla="*/ 56253627 w 602"/>
                <a:gd name="T63" fmla="*/ 25842658 h 602"/>
                <a:gd name="T64" fmla="*/ 56253627 w 602"/>
                <a:gd name="T65" fmla="*/ 25842658 h 602"/>
                <a:gd name="T66" fmla="*/ 25842658 w 602"/>
                <a:gd name="T67" fmla="*/ 56253627 h 602"/>
                <a:gd name="T68" fmla="*/ 25842658 w 602"/>
                <a:gd name="T69" fmla="*/ 56253627 h 602"/>
                <a:gd name="T70" fmla="*/ 52598978 w 602"/>
                <a:gd name="T71" fmla="*/ 56253627 h 602"/>
                <a:gd name="T72" fmla="*/ 52598978 w 602"/>
                <a:gd name="T73" fmla="*/ 56253627 h 602"/>
                <a:gd name="T74" fmla="*/ 56253627 w 602"/>
                <a:gd name="T75" fmla="*/ 52598978 h 602"/>
                <a:gd name="T76" fmla="*/ 56253627 w 602"/>
                <a:gd name="T77" fmla="*/ 52598978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D2E6D57-1DD0-4F4E-AD0F-691E45BC4ECA}"/>
              </a:ext>
            </a:extLst>
          </p:cNvPr>
          <p:cNvGrpSpPr/>
          <p:nvPr/>
        </p:nvGrpSpPr>
        <p:grpSpPr>
          <a:xfrm>
            <a:off x="9677857" y="5259151"/>
            <a:ext cx="1518980" cy="276999"/>
            <a:chOff x="5601356" y="4241496"/>
            <a:chExt cx="1518980" cy="276999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D28DBBC-D5C9-4C98-8131-EEC7F6D3BFE0}"/>
                </a:ext>
              </a:extLst>
            </p:cNvPr>
            <p:cNvSpPr/>
            <p:nvPr/>
          </p:nvSpPr>
          <p:spPr>
            <a:xfrm>
              <a:off x="5811965" y="4241496"/>
              <a:ext cx="130837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ad minim veniam</a:t>
              </a:r>
            </a:p>
          </p:txBody>
        </p:sp>
        <p:sp>
          <p:nvSpPr>
            <p:cNvPr id="73" name="Freeform 118">
              <a:extLst>
                <a:ext uri="{FF2B5EF4-FFF2-40B4-BE49-F238E27FC236}">
                  <a16:creationId xmlns:a16="http://schemas.microsoft.com/office/drawing/2014/main" id="{FCD99015-B6B0-4966-BEFA-3ED366D43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1356" y="4297323"/>
              <a:ext cx="169121" cy="169119"/>
            </a:xfrm>
            <a:custGeom>
              <a:avLst/>
              <a:gdLst>
                <a:gd name="T0" fmla="*/ 38763987 w 602"/>
                <a:gd name="T1" fmla="*/ 78441997 h 602"/>
                <a:gd name="T2" fmla="*/ 38763987 w 602"/>
                <a:gd name="T3" fmla="*/ 78441997 h 602"/>
                <a:gd name="T4" fmla="*/ 0 w 602"/>
                <a:gd name="T5" fmla="*/ 38763987 h 602"/>
                <a:gd name="T6" fmla="*/ 38763987 w 602"/>
                <a:gd name="T7" fmla="*/ 0 h 602"/>
                <a:gd name="T8" fmla="*/ 78441997 w 602"/>
                <a:gd name="T9" fmla="*/ 38763987 h 602"/>
                <a:gd name="T10" fmla="*/ 38763987 w 602"/>
                <a:gd name="T11" fmla="*/ 78441997 h 602"/>
                <a:gd name="T12" fmla="*/ 38763987 w 602"/>
                <a:gd name="T13" fmla="*/ 7439717 h 602"/>
                <a:gd name="T14" fmla="*/ 38763987 w 602"/>
                <a:gd name="T15" fmla="*/ 7439717 h 602"/>
                <a:gd name="T16" fmla="*/ 7439717 w 602"/>
                <a:gd name="T17" fmla="*/ 38763987 h 602"/>
                <a:gd name="T18" fmla="*/ 38763987 w 602"/>
                <a:gd name="T19" fmla="*/ 71002280 h 602"/>
                <a:gd name="T20" fmla="*/ 71002280 w 602"/>
                <a:gd name="T21" fmla="*/ 38763987 h 602"/>
                <a:gd name="T22" fmla="*/ 38763987 w 602"/>
                <a:gd name="T23" fmla="*/ 7439717 h 602"/>
                <a:gd name="T24" fmla="*/ 56253627 w 602"/>
                <a:gd name="T25" fmla="*/ 31455051 h 602"/>
                <a:gd name="T26" fmla="*/ 56253627 w 602"/>
                <a:gd name="T27" fmla="*/ 31455051 h 602"/>
                <a:gd name="T28" fmla="*/ 36937024 w 602"/>
                <a:gd name="T29" fmla="*/ 51685677 h 602"/>
                <a:gd name="T30" fmla="*/ 36937024 w 602"/>
                <a:gd name="T31" fmla="*/ 51685677 h 602"/>
                <a:gd name="T32" fmla="*/ 34196037 w 602"/>
                <a:gd name="T33" fmla="*/ 52598978 h 602"/>
                <a:gd name="T34" fmla="*/ 31324631 w 602"/>
                <a:gd name="T35" fmla="*/ 51685677 h 602"/>
                <a:gd name="T36" fmla="*/ 31324631 w 602"/>
                <a:gd name="T37" fmla="*/ 51685677 h 602"/>
                <a:gd name="T38" fmla="*/ 20361046 w 602"/>
                <a:gd name="T39" fmla="*/ 40591311 h 602"/>
                <a:gd name="T40" fmla="*/ 20361046 w 602"/>
                <a:gd name="T41" fmla="*/ 40591311 h 602"/>
                <a:gd name="T42" fmla="*/ 19447384 w 602"/>
                <a:gd name="T43" fmla="*/ 37850325 h 602"/>
                <a:gd name="T44" fmla="*/ 23102033 w 602"/>
                <a:gd name="T45" fmla="*/ 34196037 h 602"/>
                <a:gd name="T46" fmla="*/ 25842658 w 602"/>
                <a:gd name="T47" fmla="*/ 35109700 h 602"/>
                <a:gd name="T48" fmla="*/ 25842658 w 602"/>
                <a:gd name="T49" fmla="*/ 35109700 h 602"/>
                <a:gd name="T50" fmla="*/ 34196037 w 602"/>
                <a:gd name="T51" fmla="*/ 43462718 h 602"/>
                <a:gd name="T52" fmla="*/ 51685677 w 602"/>
                <a:gd name="T53" fmla="*/ 26756320 h 602"/>
                <a:gd name="T54" fmla="*/ 51685677 w 602"/>
                <a:gd name="T55" fmla="*/ 26756320 h 602"/>
                <a:gd name="T56" fmla="*/ 53512640 w 602"/>
                <a:gd name="T57" fmla="*/ 25842658 h 602"/>
                <a:gd name="T58" fmla="*/ 57167289 w 602"/>
                <a:gd name="T59" fmla="*/ 29497307 h 602"/>
                <a:gd name="T60" fmla="*/ 56253627 w 602"/>
                <a:gd name="T61" fmla="*/ 31455051 h 602"/>
                <a:gd name="T62" fmla="*/ 56253627 w 602"/>
                <a:gd name="T63" fmla="*/ 25842658 h 602"/>
                <a:gd name="T64" fmla="*/ 56253627 w 602"/>
                <a:gd name="T65" fmla="*/ 25842658 h 602"/>
                <a:gd name="T66" fmla="*/ 25842658 w 602"/>
                <a:gd name="T67" fmla="*/ 56253627 h 602"/>
                <a:gd name="T68" fmla="*/ 25842658 w 602"/>
                <a:gd name="T69" fmla="*/ 56253627 h 602"/>
                <a:gd name="T70" fmla="*/ 52598978 w 602"/>
                <a:gd name="T71" fmla="*/ 56253627 h 602"/>
                <a:gd name="T72" fmla="*/ 52598978 w 602"/>
                <a:gd name="T73" fmla="*/ 56253627 h 602"/>
                <a:gd name="T74" fmla="*/ 56253627 w 602"/>
                <a:gd name="T75" fmla="*/ 52598978 h 602"/>
                <a:gd name="T76" fmla="*/ 56253627 w 602"/>
                <a:gd name="T77" fmla="*/ 52598978 h 60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2" h="602">
                  <a:moveTo>
                    <a:pt x="297" y="601"/>
                  </a:moveTo>
                  <a:lnTo>
                    <a:pt x="297" y="601"/>
                  </a:lnTo>
                  <a:cubicBezTo>
                    <a:pt x="135" y="601"/>
                    <a:pt x="0" y="467"/>
                    <a:pt x="0" y="297"/>
                  </a:cubicBezTo>
                  <a:cubicBezTo>
                    <a:pt x="0" y="135"/>
                    <a:pt x="135" y="0"/>
                    <a:pt x="297" y="0"/>
                  </a:cubicBezTo>
                  <a:cubicBezTo>
                    <a:pt x="467" y="0"/>
                    <a:pt x="601" y="135"/>
                    <a:pt x="601" y="297"/>
                  </a:cubicBezTo>
                  <a:cubicBezTo>
                    <a:pt x="601" y="467"/>
                    <a:pt x="467" y="601"/>
                    <a:pt x="297" y="601"/>
                  </a:cubicBezTo>
                  <a:close/>
                  <a:moveTo>
                    <a:pt x="297" y="57"/>
                  </a:moveTo>
                  <a:lnTo>
                    <a:pt x="297" y="57"/>
                  </a:lnTo>
                  <a:cubicBezTo>
                    <a:pt x="163" y="57"/>
                    <a:pt x="57" y="163"/>
                    <a:pt x="57" y="297"/>
                  </a:cubicBezTo>
                  <a:cubicBezTo>
                    <a:pt x="57" y="431"/>
                    <a:pt x="163" y="544"/>
                    <a:pt x="297" y="544"/>
                  </a:cubicBezTo>
                  <a:cubicBezTo>
                    <a:pt x="431" y="544"/>
                    <a:pt x="544" y="431"/>
                    <a:pt x="544" y="297"/>
                  </a:cubicBezTo>
                  <a:cubicBezTo>
                    <a:pt x="544" y="163"/>
                    <a:pt x="431" y="57"/>
                    <a:pt x="297" y="57"/>
                  </a:cubicBezTo>
                  <a:close/>
                  <a:moveTo>
                    <a:pt x="431" y="241"/>
                  </a:moveTo>
                  <a:lnTo>
                    <a:pt x="431" y="241"/>
                  </a:lnTo>
                  <a:cubicBezTo>
                    <a:pt x="283" y="396"/>
                    <a:pt x="283" y="396"/>
                    <a:pt x="283" y="396"/>
                  </a:cubicBezTo>
                  <a:cubicBezTo>
                    <a:pt x="276" y="403"/>
                    <a:pt x="269" y="403"/>
                    <a:pt x="262" y="403"/>
                  </a:cubicBezTo>
                  <a:cubicBezTo>
                    <a:pt x="255" y="403"/>
                    <a:pt x="248" y="403"/>
                    <a:pt x="240" y="39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49" y="304"/>
                    <a:pt x="149" y="297"/>
                    <a:pt x="149" y="290"/>
                  </a:cubicBezTo>
                  <a:cubicBezTo>
                    <a:pt x="149" y="276"/>
                    <a:pt x="163" y="262"/>
                    <a:pt x="177" y="262"/>
                  </a:cubicBezTo>
                  <a:cubicBezTo>
                    <a:pt x="184" y="262"/>
                    <a:pt x="191" y="262"/>
                    <a:pt x="198" y="269"/>
                  </a:cubicBezTo>
                  <a:cubicBezTo>
                    <a:pt x="262" y="333"/>
                    <a:pt x="262" y="333"/>
                    <a:pt x="262" y="333"/>
                  </a:cubicBezTo>
                  <a:cubicBezTo>
                    <a:pt x="396" y="205"/>
                    <a:pt x="396" y="205"/>
                    <a:pt x="396" y="205"/>
                  </a:cubicBezTo>
                  <a:cubicBezTo>
                    <a:pt x="396" y="198"/>
                    <a:pt x="403" y="198"/>
                    <a:pt x="410" y="198"/>
                  </a:cubicBezTo>
                  <a:cubicBezTo>
                    <a:pt x="431" y="198"/>
                    <a:pt x="438" y="205"/>
                    <a:pt x="438" y="226"/>
                  </a:cubicBezTo>
                  <a:cubicBezTo>
                    <a:pt x="438" y="234"/>
                    <a:pt x="438" y="241"/>
                    <a:pt x="431" y="241"/>
                  </a:cubicBezTo>
                  <a:close/>
                  <a:moveTo>
                    <a:pt x="431" y="198"/>
                  </a:moveTo>
                  <a:lnTo>
                    <a:pt x="431" y="198"/>
                  </a:lnTo>
                  <a:close/>
                  <a:moveTo>
                    <a:pt x="198" y="431"/>
                  </a:moveTo>
                  <a:lnTo>
                    <a:pt x="198" y="431"/>
                  </a:lnTo>
                  <a:close/>
                  <a:moveTo>
                    <a:pt x="403" y="431"/>
                  </a:moveTo>
                  <a:lnTo>
                    <a:pt x="403" y="431"/>
                  </a:lnTo>
                  <a:close/>
                  <a:moveTo>
                    <a:pt x="431" y="403"/>
                  </a:moveTo>
                  <a:lnTo>
                    <a:pt x="431" y="40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BD467CB8-A105-4FE1-BE44-69888F4981DF}"/>
              </a:ext>
            </a:extLst>
          </p:cNvPr>
          <p:cNvSpPr txBox="1"/>
          <p:nvPr/>
        </p:nvSpPr>
        <p:spPr>
          <a:xfrm>
            <a:off x="9535095" y="3526874"/>
            <a:ext cx="1661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ondensed" panose="02000000000000000000" pitchFamily="2" charset="0"/>
                <a:cs typeface="Segoe UI Light" panose="020B0502040204020203" pitchFamily="34" charset="0"/>
              </a:rPr>
              <a:t>Editable Text #8</a:t>
            </a:r>
            <a:endParaRPr lang="id-ID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ondensed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C7E193A2-06A0-4E79-83F4-B9A12D78C4B3}"/>
              </a:ext>
            </a:extLst>
          </p:cNvPr>
          <p:cNvSpPr/>
          <p:nvPr/>
        </p:nvSpPr>
        <p:spPr>
          <a:xfrm rot="5400000" flipH="1">
            <a:off x="5224931" y="-3049785"/>
            <a:ext cx="537455" cy="10987316"/>
          </a:xfrm>
          <a:prstGeom prst="round2SameRect">
            <a:avLst>
              <a:gd name="adj1" fmla="val 3420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69F2F9-5020-466A-9C30-80D568FA79B2}"/>
              </a:ext>
            </a:extLst>
          </p:cNvPr>
          <p:cNvSpPr txBox="1"/>
          <p:nvPr/>
        </p:nvSpPr>
        <p:spPr>
          <a:xfrm flipH="1">
            <a:off x="9651653" y="2243818"/>
            <a:ext cx="1384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 Light" panose="020B0502040204020203" pitchFamily="34" charset="0"/>
              </a:rPr>
              <a:t>30 Aug 17</a:t>
            </a:r>
            <a:endParaRPr lang="id-ID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7BED40-C1CF-401F-931E-18E92651913A}"/>
              </a:ext>
            </a:extLst>
          </p:cNvPr>
          <p:cNvSpPr txBox="1"/>
          <p:nvPr/>
        </p:nvSpPr>
        <p:spPr>
          <a:xfrm flipH="1">
            <a:off x="7042756" y="2243818"/>
            <a:ext cx="1384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 Light" panose="020B0502040204020203" pitchFamily="34" charset="0"/>
              </a:rPr>
              <a:t>28 Aug 17</a:t>
            </a:r>
            <a:endParaRPr lang="id-ID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D414CF7-79DB-45F9-8FE2-3C12D487839D}"/>
              </a:ext>
            </a:extLst>
          </p:cNvPr>
          <p:cNvSpPr txBox="1"/>
          <p:nvPr/>
        </p:nvSpPr>
        <p:spPr>
          <a:xfrm flipH="1">
            <a:off x="4304851" y="2243818"/>
            <a:ext cx="1384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 Light" panose="020B0502040204020203" pitchFamily="34" charset="0"/>
              </a:rPr>
              <a:t>22 Aug 17</a:t>
            </a:r>
            <a:endParaRPr lang="id-ID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EDFC41A-6FC0-467E-9288-F2E29D107F3D}"/>
              </a:ext>
            </a:extLst>
          </p:cNvPr>
          <p:cNvSpPr txBox="1"/>
          <p:nvPr/>
        </p:nvSpPr>
        <p:spPr>
          <a:xfrm flipH="1">
            <a:off x="1566946" y="2243818"/>
            <a:ext cx="1384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 Light" panose="020B0502040204020203" pitchFamily="34" charset="0"/>
              </a:rPr>
              <a:t>17 Aug 17</a:t>
            </a:r>
            <a:endParaRPr lang="id-ID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 Light" panose="020B0502040204020203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E4A9927-D53F-4F72-9F60-E1817C9F7CF0}"/>
              </a:ext>
            </a:extLst>
          </p:cNvPr>
          <p:cNvGrpSpPr/>
          <p:nvPr/>
        </p:nvGrpSpPr>
        <p:grpSpPr>
          <a:xfrm>
            <a:off x="4290060" y="610634"/>
            <a:ext cx="3611880" cy="961189"/>
            <a:chOff x="274615" y="1559811"/>
            <a:chExt cx="3611880" cy="961189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2B9F57F-D957-4E4B-B319-61ABD908AB83}"/>
                </a:ext>
              </a:extLst>
            </p:cNvPr>
            <p:cNvSpPr txBox="1"/>
            <p:nvPr/>
          </p:nvSpPr>
          <p:spPr>
            <a:xfrm>
              <a:off x="274615" y="1813114"/>
              <a:ext cx="3611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Condensed" panose="02000000000000000000" pitchFamily="2" charset="0"/>
                  <a:cs typeface="Liberation Sans" panose="020B0604020202020204" pitchFamily="34" charset="0"/>
                </a:rPr>
                <a:t>Timeline Section</a:t>
              </a:r>
              <a:endParaRPr lang="id-ID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Condensed" panose="02000000000000000000" pitchFamily="2" charset="0"/>
                <a:cs typeface="Liberation Sans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DF557B0-2CC5-42C0-B8C5-2F8F1A414FFB}"/>
                </a:ext>
              </a:extLst>
            </p:cNvPr>
            <p:cNvSpPr txBox="1"/>
            <p:nvPr/>
          </p:nvSpPr>
          <p:spPr>
            <a:xfrm>
              <a:off x="966051" y="1559811"/>
              <a:ext cx="22290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spc="3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 EDIT TITLE HERE</a:t>
              </a:r>
              <a:endParaRPr lang="id-ID" sz="1200" spc="300" dirty="0">
                <a:solidFill>
                  <a:schemeClr val="bg1">
                    <a:lumMod val="6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FCB4E9BA-203B-4484-AC06-FE1533663AFA}"/>
              </a:ext>
            </a:extLst>
          </p:cNvPr>
          <p:cNvSpPr/>
          <p:nvPr/>
        </p:nvSpPr>
        <p:spPr>
          <a:xfrm>
            <a:off x="5955480" y="1634082"/>
            <a:ext cx="281039" cy="45719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8288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23F2632-D8F5-42CF-8EDE-E4D35E39A991}"/>
              </a:ext>
            </a:extLst>
          </p:cNvPr>
          <p:cNvGrpSpPr/>
          <p:nvPr/>
        </p:nvGrpSpPr>
        <p:grpSpPr>
          <a:xfrm>
            <a:off x="5990772" y="803237"/>
            <a:ext cx="5218888" cy="5218868"/>
            <a:chOff x="1283993" y="3073267"/>
            <a:chExt cx="1684871" cy="168486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041DD9F-EF28-4422-B977-B92B17193B13}"/>
                </a:ext>
              </a:extLst>
            </p:cNvPr>
            <p:cNvSpPr/>
            <p:nvPr/>
          </p:nvSpPr>
          <p:spPr>
            <a:xfrm>
              <a:off x="1592829" y="3382104"/>
              <a:ext cx="1067197" cy="1067195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A780E47-3B51-4B8F-AE77-488E703CF952}"/>
                </a:ext>
              </a:extLst>
            </p:cNvPr>
            <p:cNvSpPr/>
            <p:nvPr/>
          </p:nvSpPr>
          <p:spPr>
            <a:xfrm>
              <a:off x="1442030" y="3231305"/>
              <a:ext cx="1368797" cy="1368794"/>
            </a:xfrm>
            <a:prstGeom prst="ellipse">
              <a:avLst/>
            </a:prstGeom>
            <a:noFill/>
            <a:ln w="6350">
              <a:solidFill>
                <a:schemeClr val="bg1">
                  <a:lumMod val="85000"/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34A78EE-9C84-45B2-8C3F-C6D6C3C47A41}"/>
                </a:ext>
              </a:extLst>
            </p:cNvPr>
            <p:cNvSpPr/>
            <p:nvPr/>
          </p:nvSpPr>
          <p:spPr>
            <a:xfrm>
              <a:off x="1283993" y="3073267"/>
              <a:ext cx="1684871" cy="1684869"/>
            </a:xfrm>
            <a:prstGeom prst="ellipse">
              <a:avLst/>
            </a:prstGeom>
            <a:noFill/>
            <a:ln w="0">
              <a:solidFill>
                <a:schemeClr val="bg1">
                  <a:lumMod val="85000"/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504E4A6-61B0-4A5B-A15D-2083B97D2322}"/>
              </a:ext>
            </a:extLst>
          </p:cNvPr>
          <p:cNvGrpSpPr/>
          <p:nvPr/>
        </p:nvGrpSpPr>
        <p:grpSpPr>
          <a:xfrm>
            <a:off x="7189034" y="2183750"/>
            <a:ext cx="2832100" cy="2457842"/>
            <a:chOff x="7189034" y="2183750"/>
            <a:chExt cx="2832100" cy="2457842"/>
          </a:xfrm>
        </p:grpSpPr>
        <p:sp>
          <p:nvSpPr>
            <p:cNvPr id="8" name="Ellipse 3">
              <a:extLst>
                <a:ext uri="{FF2B5EF4-FFF2-40B4-BE49-F238E27FC236}">
                  <a16:creationId xmlns:a16="http://schemas.microsoft.com/office/drawing/2014/main" id="{718DFCAE-DD0C-4E87-ABD6-FA8B57B8DD04}"/>
                </a:ext>
              </a:extLst>
            </p:cNvPr>
            <p:cNvSpPr/>
            <p:nvPr/>
          </p:nvSpPr>
          <p:spPr>
            <a:xfrm>
              <a:off x="7371292" y="2183750"/>
              <a:ext cx="2457848" cy="2457842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47700" dist="800100" dir="2700000" sx="70000" sy="7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AA0C5BA-D15D-4B8E-838D-622DF86857B8}"/>
                </a:ext>
              </a:extLst>
            </p:cNvPr>
            <p:cNvGrpSpPr/>
            <p:nvPr/>
          </p:nvGrpSpPr>
          <p:grpSpPr>
            <a:xfrm>
              <a:off x="7189034" y="2829645"/>
              <a:ext cx="2832100" cy="1187960"/>
              <a:chOff x="7384070" y="2918281"/>
              <a:chExt cx="2832100" cy="1187960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4C282AD-0132-4B0B-A7DB-BDEDA2FE44EE}"/>
                  </a:ext>
                </a:extLst>
              </p:cNvPr>
              <p:cNvSpPr txBox="1"/>
              <p:nvPr/>
            </p:nvSpPr>
            <p:spPr>
              <a:xfrm>
                <a:off x="7384070" y="2918281"/>
                <a:ext cx="283210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Roboto Condensed" panose="02000000000000000000" pitchFamily="2" charset="0"/>
                    <a:cs typeface="Liberation Sans" panose="020B0604020202020204" pitchFamily="34" charset="0"/>
                  </a:rPr>
                  <a:t>Social</a:t>
                </a:r>
                <a:endParaRPr lang="id-ID" sz="6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Condensed" panose="02000000000000000000" pitchFamily="2" charset="0"/>
                  <a:cs typeface="Liberation Sans" panose="020B060402020202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4B6FD0-E54F-4B16-AC3F-8DB973784D39}"/>
                  </a:ext>
                </a:extLst>
              </p:cNvPr>
              <p:cNvSpPr txBox="1"/>
              <p:nvPr/>
            </p:nvSpPr>
            <p:spPr>
              <a:xfrm>
                <a:off x="7756524" y="3860020"/>
                <a:ext cx="206768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spc="3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  <a:ea typeface="Roboto Condensed" panose="02000000000000000000" pitchFamily="2" charset="0"/>
                    <a:cs typeface="Segoe UI" panose="020B0502040204020203" pitchFamily="34" charset="0"/>
                  </a:rPr>
                  <a:t>MEDIA INFOGRAPHIC</a:t>
                </a:r>
                <a:endParaRPr lang="id-ID" sz="1000" spc="3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4125DD6-507E-4A05-93C3-940658C3197E}"/>
              </a:ext>
            </a:extLst>
          </p:cNvPr>
          <p:cNvGrpSpPr/>
          <p:nvPr/>
        </p:nvGrpSpPr>
        <p:grpSpPr>
          <a:xfrm>
            <a:off x="8095638" y="1101879"/>
            <a:ext cx="460510" cy="460508"/>
            <a:chOff x="8095638" y="1101879"/>
            <a:chExt cx="460510" cy="46050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947BB36-9CCE-4000-B5AC-7537658241F5}"/>
                </a:ext>
              </a:extLst>
            </p:cNvPr>
            <p:cNvSpPr/>
            <p:nvPr/>
          </p:nvSpPr>
          <p:spPr>
            <a:xfrm>
              <a:off x="8095638" y="1101879"/>
              <a:ext cx="460510" cy="46050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496944B-9994-4AA8-B589-DFAF09D399FF}"/>
                </a:ext>
              </a:extLst>
            </p:cNvPr>
            <p:cNvGrpSpPr/>
            <p:nvPr/>
          </p:nvGrpSpPr>
          <p:grpSpPr>
            <a:xfrm>
              <a:off x="8228286" y="1233876"/>
              <a:ext cx="195216" cy="196516"/>
              <a:chOff x="-239965" y="5539431"/>
              <a:chExt cx="331133" cy="333339"/>
            </a:xfrm>
          </p:grpSpPr>
          <p:sp>
            <p:nvSpPr>
              <p:cNvPr id="25" name="Freeform 47">
                <a:extLst>
                  <a:ext uri="{FF2B5EF4-FFF2-40B4-BE49-F238E27FC236}">
                    <a16:creationId xmlns:a16="http://schemas.microsoft.com/office/drawing/2014/main" id="{CDB20CE8-AE91-46F2-A92F-7E2F88B2CA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39965" y="5539431"/>
                <a:ext cx="72850" cy="328924"/>
              </a:xfrm>
              <a:custGeom>
                <a:avLst/>
                <a:gdLst>
                  <a:gd name="T0" fmla="*/ 51859 w 99"/>
                  <a:gd name="T1" fmla="*/ 23926 h 435"/>
                  <a:gd name="T2" fmla="*/ 51859 w 99"/>
                  <a:gd name="T3" fmla="*/ 23926 h 435"/>
                  <a:gd name="T4" fmla="*/ 23813 w 99"/>
                  <a:gd name="T5" fmla="*/ 47851 h 435"/>
                  <a:gd name="T6" fmla="*/ 0 w 99"/>
                  <a:gd name="T7" fmla="*/ 23926 h 435"/>
                  <a:gd name="T8" fmla="*/ 23813 w 99"/>
                  <a:gd name="T9" fmla="*/ 0 h 435"/>
                  <a:gd name="T10" fmla="*/ 51859 w 99"/>
                  <a:gd name="T11" fmla="*/ 23926 h 435"/>
                  <a:gd name="T12" fmla="*/ 0 w 99"/>
                  <a:gd name="T13" fmla="*/ 235993 h 435"/>
                  <a:gd name="T14" fmla="*/ 0 w 99"/>
                  <a:gd name="T15" fmla="*/ 235993 h 435"/>
                  <a:gd name="T16" fmla="*/ 0 w 99"/>
                  <a:gd name="T17" fmla="*/ 71777 h 435"/>
                  <a:gd name="T18" fmla="*/ 51859 w 99"/>
                  <a:gd name="T19" fmla="*/ 71777 h 435"/>
                  <a:gd name="T20" fmla="*/ 51859 w 99"/>
                  <a:gd name="T21" fmla="*/ 235993 h 435"/>
                  <a:gd name="T22" fmla="*/ 0 w 99"/>
                  <a:gd name="T23" fmla="*/ 235993 h 4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9" h="435">
                    <a:moveTo>
                      <a:pt x="98" y="44"/>
                    </a:moveTo>
                    <a:lnTo>
                      <a:pt x="98" y="44"/>
                    </a:lnTo>
                    <a:cubicBezTo>
                      <a:pt x="98" y="71"/>
                      <a:pt x="80" y="88"/>
                      <a:pt x="45" y="88"/>
                    </a:cubicBezTo>
                    <a:cubicBezTo>
                      <a:pt x="17" y="88"/>
                      <a:pt x="0" y="71"/>
                      <a:pt x="0" y="44"/>
                    </a:cubicBezTo>
                    <a:cubicBezTo>
                      <a:pt x="0" y="18"/>
                      <a:pt x="17" y="0"/>
                      <a:pt x="45" y="0"/>
                    </a:cubicBezTo>
                    <a:cubicBezTo>
                      <a:pt x="80" y="0"/>
                      <a:pt x="98" y="18"/>
                      <a:pt x="98" y="44"/>
                    </a:cubicBezTo>
                    <a:close/>
                    <a:moveTo>
                      <a:pt x="0" y="434"/>
                    </a:moveTo>
                    <a:lnTo>
                      <a:pt x="0" y="434"/>
                    </a:lnTo>
                    <a:cubicBezTo>
                      <a:pt x="0" y="132"/>
                      <a:pt x="0" y="132"/>
                      <a:pt x="0" y="132"/>
                    </a:cubicBezTo>
                    <a:cubicBezTo>
                      <a:pt x="98" y="132"/>
                      <a:pt x="98" y="132"/>
                      <a:pt x="98" y="132"/>
                    </a:cubicBezTo>
                    <a:cubicBezTo>
                      <a:pt x="98" y="434"/>
                      <a:pt x="98" y="434"/>
                      <a:pt x="98" y="434"/>
                    </a:cubicBezTo>
                    <a:lnTo>
                      <a:pt x="0" y="43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/>
              </a:p>
            </p:txBody>
          </p:sp>
          <p:sp>
            <p:nvSpPr>
              <p:cNvPr id="26" name="Freeform 48">
                <a:extLst>
                  <a:ext uri="{FF2B5EF4-FFF2-40B4-BE49-F238E27FC236}">
                    <a16:creationId xmlns:a16="http://schemas.microsoft.com/office/drawing/2014/main" id="{E9E5B073-7304-4BF8-9E4A-0C14351CE1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27379" y="5636563"/>
                <a:ext cx="218547" cy="236207"/>
              </a:xfrm>
              <a:custGeom>
                <a:avLst/>
                <a:gdLst>
                  <a:gd name="T0" fmla="*/ 0 w 293"/>
                  <a:gd name="T1" fmla="*/ 57895 h 311"/>
                  <a:gd name="T2" fmla="*/ 0 w 293"/>
                  <a:gd name="T3" fmla="*/ 57895 h 311"/>
                  <a:gd name="T4" fmla="*/ 0 w 293"/>
                  <a:gd name="T5" fmla="*/ 4369 h 311"/>
                  <a:gd name="T6" fmla="*/ 42375 w 293"/>
                  <a:gd name="T7" fmla="*/ 4369 h 311"/>
                  <a:gd name="T8" fmla="*/ 47202 w 293"/>
                  <a:gd name="T9" fmla="*/ 24032 h 311"/>
                  <a:gd name="T10" fmla="*/ 47202 w 293"/>
                  <a:gd name="T11" fmla="*/ 24032 h 311"/>
                  <a:gd name="T12" fmla="*/ 99768 w 293"/>
                  <a:gd name="T13" fmla="*/ 0 h 311"/>
                  <a:gd name="T14" fmla="*/ 156626 w 293"/>
                  <a:gd name="T15" fmla="*/ 72096 h 311"/>
                  <a:gd name="T16" fmla="*/ 156626 w 293"/>
                  <a:gd name="T17" fmla="*/ 169316 h 311"/>
                  <a:gd name="T18" fmla="*/ 104059 w 293"/>
                  <a:gd name="T19" fmla="*/ 169316 h 311"/>
                  <a:gd name="T20" fmla="*/ 104059 w 293"/>
                  <a:gd name="T21" fmla="*/ 77011 h 311"/>
                  <a:gd name="T22" fmla="*/ 80458 w 293"/>
                  <a:gd name="T23" fmla="*/ 43148 h 311"/>
                  <a:gd name="T24" fmla="*/ 52030 w 293"/>
                  <a:gd name="T25" fmla="*/ 62811 h 311"/>
                  <a:gd name="T26" fmla="*/ 52030 w 293"/>
                  <a:gd name="T27" fmla="*/ 72096 h 311"/>
                  <a:gd name="T28" fmla="*/ 52030 w 293"/>
                  <a:gd name="T29" fmla="*/ 169316 h 311"/>
                  <a:gd name="T30" fmla="*/ 0 w 293"/>
                  <a:gd name="T31" fmla="*/ 169316 h 311"/>
                  <a:gd name="T32" fmla="*/ 0 w 293"/>
                  <a:gd name="T33" fmla="*/ 57895 h 3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3" h="311">
                    <a:moveTo>
                      <a:pt x="0" y="106"/>
                    </a:moveTo>
                    <a:lnTo>
                      <a:pt x="0" y="106"/>
                    </a:lnTo>
                    <a:cubicBezTo>
                      <a:pt x="0" y="62"/>
                      <a:pt x="0" y="35"/>
                      <a:pt x="0" y="8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88" y="44"/>
                      <a:pt x="88" y="44"/>
                      <a:pt x="88" y="44"/>
                    </a:cubicBezTo>
                    <a:cubicBezTo>
                      <a:pt x="97" y="26"/>
                      <a:pt x="132" y="0"/>
                      <a:pt x="186" y="0"/>
                    </a:cubicBezTo>
                    <a:cubicBezTo>
                      <a:pt x="248" y="0"/>
                      <a:pt x="292" y="44"/>
                      <a:pt x="292" y="132"/>
                    </a:cubicBezTo>
                    <a:cubicBezTo>
                      <a:pt x="292" y="310"/>
                      <a:pt x="292" y="310"/>
                      <a:pt x="292" y="310"/>
                    </a:cubicBezTo>
                    <a:cubicBezTo>
                      <a:pt x="194" y="310"/>
                      <a:pt x="194" y="310"/>
                      <a:pt x="194" y="310"/>
                    </a:cubicBezTo>
                    <a:cubicBezTo>
                      <a:pt x="194" y="141"/>
                      <a:pt x="194" y="141"/>
                      <a:pt x="194" y="141"/>
                    </a:cubicBezTo>
                    <a:cubicBezTo>
                      <a:pt x="194" y="106"/>
                      <a:pt x="186" y="79"/>
                      <a:pt x="150" y="79"/>
                    </a:cubicBezTo>
                    <a:cubicBezTo>
                      <a:pt x="123" y="79"/>
                      <a:pt x="106" y="97"/>
                      <a:pt x="97" y="115"/>
                    </a:cubicBezTo>
                    <a:cubicBezTo>
                      <a:pt x="97" y="115"/>
                      <a:pt x="97" y="124"/>
                      <a:pt x="97" y="132"/>
                    </a:cubicBezTo>
                    <a:cubicBezTo>
                      <a:pt x="97" y="310"/>
                      <a:pt x="97" y="310"/>
                      <a:pt x="97" y="310"/>
                    </a:cubicBezTo>
                    <a:cubicBezTo>
                      <a:pt x="0" y="310"/>
                      <a:pt x="0" y="310"/>
                      <a:pt x="0" y="310"/>
                    </a:cubicBezTo>
                    <a:lnTo>
                      <a:pt x="0" y="106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33C177E-13C6-4339-AB5F-B08E26C7B30D}"/>
              </a:ext>
            </a:extLst>
          </p:cNvPr>
          <p:cNvGrpSpPr/>
          <p:nvPr/>
        </p:nvGrpSpPr>
        <p:grpSpPr>
          <a:xfrm>
            <a:off x="7793864" y="4745402"/>
            <a:ext cx="385712" cy="385712"/>
            <a:chOff x="7793864" y="4745402"/>
            <a:chExt cx="385712" cy="38571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E1BCDF3-7D7E-4B7E-B03B-277CA1C138EA}"/>
                </a:ext>
              </a:extLst>
            </p:cNvPr>
            <p:cNvSpPr/>
            <p:nvPr/>
          </p:nvSpPr>
          <p:spPr>
            <a:xfrm>
              <a:off x="7793864" y="4745402"/>
              <a:ext cx="385712" cy="3857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7" name="Freeform 51">
              <a:extLst>
                <a:ext uri="{FF2B5EF4-FFF2-40B4-BE49-F238E27FC236}">
                  <a16:creationId xmlns:a16="http://schemas.microsoft.com/office/drawing/2014/main" id="{E29E1076-4CA3-42E8-9899-43DF2ECC4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6077" y="4835835"/>
              <a:ext cx="161286" cy="204846"/>
            </a:xfrm>
            <a:custGeom>
              <a:avLst/>
              <a:gdLst>
                <a:gd name="T0" fmla="*/ 86995 w 400"/>
                <a:gd name="T1" fmla="*/ 183422 h 506"/>
                <a:gd name="T2" fmla="*/ 86995 w 400"/>
                <a:gd name="T3" fmla="*/ 183422 h 506"/>
                <a:gd name="T4" fmla="*/ 48391 w 400"/>
                <a:gd name="T5" fmla="*/ 275679 h 506"/>
                <a:gd name="T6" fmla="*/ 67421 w 400"/>
                <a:gd name="T7" fmla="*/ 135383 h 506"/>
                <a:gd name="T8" fmla="*/ 101131 w 400"/>
                <a:gd name="T9" fmla="*/ 67692 h 506"/>
                <a:gd name="T10" fmla="*/ 115812 w 400"/>
                <a:gd name="T11" fmla="*/ 174142 h 506"/>
                <a:gd name="T12" fmla="*/ 159309 w 400"/>
                <a:gd name="T13" fmla="*/ 52952 h 506"/>
                <a:gd name="T14" fmla="*/ 33710 w 400"/>
                <a:gd name="T15" fmla="*/ 116277 h 506"/>
                <a:gd name="T16" fmla="*/ 38604 w 400"/>
                <a:gd name="T17" fmla="*/ 164316 h 506"/>
                <a:gd name="T18" fmla="*/ 0 w 400"/>
                <a:gd name="T19" fmla="*/ 101537 h 506"/>
                <a:gd name="T20" fmla="*/ 91345 w 400"/>
                <a:gd name="T21" fmla="*/ 9280 h 506"/>
                <a:gd name="T22" fmla="*/ 212050 w 400"/>
                <a:gd name="T23" fmla="*/ 82431 h 506"/>
                <a:gd name="T24" fmla="*/ 125599 w 400"/>
                <a:gd name="T25" fmla="*/ 203075 h 506"/>
                <a:gd name="T26" fmla="*/ 86995 w 400"/>
                <a:gd name="T27" fmla="*/ 183422 h 5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00" h="506">
                  <a:moveTo>
                    <a:pt x="160" y="336"/>
                  </a:moveTo>
                  <a:lnTo>
                    <a:pt x="160" y="336"/>
                  </a:lnTo>
                  <a:cubicBezTo>
                    <a:pt x="150" y="408"/>
                    <a:pt x="133" y="479"/>
                    <a:pt x="89" y="505"/>
                  </a:cubicBezTo>
                  <a:cubicBezTo>
                    <a:pt x="71" y="408"/>
                    <a:pt x="106" y="327"/>
                    <a:pt x="124" y="248"/>
                  </a:cubicBezTo>
                  <a:cubicBezTo>
                    <a:pt x="97" y="195"/>
                    <a:pt x="124" y="97"/>
                    <a:pt x="186" y="124"/>
                  </a:cubicBezTo>
                  <a:cubicBezTo>
                    <a:pt x="257" y="151"/>
                    <a:pt x="124" y="301"/>
                    <a:pt x="213" y="319"/>
                  </a:cubicBezTo>
                  <a:cubicBezTo>
                    <a:pt x="310" y="336"/>
                    <a:pt x="355" y="151"/>
                    <a:pt x="293" y="97"/>
                  </a:cubicBezTo>
                  <a:cubicBezTo>
                    <a:pt x="204" y="8"/>
                    <a:pt x="36" y="89"/>
                    <a:pt x="62" y="213"/>
                  </a:cubicBezTo>
                  <a:cubicBezTo>
                    <a:pt x="62" y="248"/>
                    <a:pt x="97" y="257"/>
                    <a:pt x="71" y="301"/>
                  </a:cubicBezTo>
                  <a:cubicBezTo>
                    <a:pt x="18" y="283"/>
                    <a:pt x="0" y="239"/>
                    <a:pt x="0" y="186"/>
                  </a:cubicBezTo>
                  <a:cubicBezTo>
                    <a:pt x="9" y="89"/>
                    <a:pt x="89" y="26"/>
                    <a:pt x="168" y="17"/>
                  </a:cubicBezTo>
                  <a:cubicBezTo>
                    <a:pt x="275" y="0"/>
                    <a:pt x="372" y="53"/>
                    <a:pt x="390" y="151"/>
                  </a:cubicBezTo>
                  <a:cubicBezTo>
                    <a:pt x="399" y="257"/>
                    <a:pt x="337" y="380"/>
                    <a:pt x="231" y="372"/>
                  </a:cubicBezTo>
                  <a:cubicBezTo>
                    <a:pt x="195" y="372"/>
                    <a:pt x="186" y="354"/>
                    <a:pt x="160" y="3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A121C72-30C7-4B52-BD3B-1077F785957F}"/>
              </a:ext>
            </a:extLst>
          </p:cNvPr>
          <p:cNvGrpSpPr/>
          <p:nvPr/>
        </p:nvGrpSpPr>
        <p:grpSpPr>
          <a:xfrm>
            <a:off x="6184323" y="3405560"/>
            <a:ext cx="678347" cy="678347"/>
            <a:chOff x="6184323" y="3405560"/>
            <a:chExt cx="678347" cy="67834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F692488-830E-4982-82A8-E2C761333309}"/>
                </a:ext>
              </a:extLst>
            </p:cNvPr>
            <p:cNvSpPr/>
            <p:nvPr/>
          </p:nvSpPr>
          <p:spPr>
            <a:xfrm>
              <a:off x="6184323" y="3405560"/>
              <a:ext cx="678347" cy="67834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8" name="Freeform 63">
              <a:extLst>
                <a:ext uri="{FF2B5EF4-FFF2-40B4-BE49-F238E27FC236}">
                  <a16:creationId xmlns:a16="http://schemas.microsoft.com/office/drawing/2014/main" id="{7F640754-FF59-40CA-94C0-F1D889A90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9100" y="3567025"/>
              <a:ext cx="348793" cy="355416"/>
            </a:xfrm>
            <a:custGeom>
              <a:avLst/>
              <a:gdLst>
                <a:gd name="T0" fmla="*/ 241031 w 461"/>
                <a:gd name="T1" fmla="*/ 154113 h 471"/>
                <a:gd name="T2" fmla="*/ 241031 w 461"/>
                <a:gd name="T3" fmla="*/ 154113 h 471"/>
                <a:gd name="T4" fmla="*/ 245928 w 461"/>
                <a:gd name="T5" fmla="*/ 130236 h 471"/>
                <a:gd name="T6" fmla="*/ 125685 w 461"/>
                <a:gd name="T7" fmla="*/ 4884 h 471"/>
                <a:gd name="T8" fmla="*/ 105553 w 461"/>
                <a:gd name="T9" fmla="*/ 9768 h 471"/>
                <a:gd name="T10" fmla="*/ 67467 w 461"/>
                <a:gd name="T11" fmla="*/ 0 h 471"/>
                <a:gd name="T12" fmla="*/ 0 w 461"/>
                <a:gd name="T13" fmla="*/ 67289 h 471"/>
                <a:gd name="T14" fmla="*/ 9794 w 461"/>
                <a:gd name="T15" fmla="*/ 106359 h 471"/>
                <a:gd name="T16" fmla="*/ 9794 w 461"/>
                <a:gd name="T17" fmla="*/ 130236 h 471"/>
                <a:gd name="T18" fmla="*/ 125685 w 461"/>
                <a:gd name="T19" fmla="*/ 250162 h 471"/>
                <a:gd name="T20" fmla="*/ 149624 w 461"/>
                <a:gd name="T21" fmla="*/ 250162 h 471"/>
                <a:gd name="T22" fmla="*/ 178461 w 461"/>
                <a:gd name="T23" fmla="*/ 255045 h 471"/>
                <a:gd name="T24" fmla="*/ 250281 w 461"/>
                <a:gd name="T25" fmla="*/ 187757 h 471"/>
                <a:gd name="T26" fmla="*/ 241031 w 461"/>
                <a:gd name="T27" fmla="*/ 154113 h 471"/>
                <a:gd name="T28" fmla="*/ 188255 w 461"/>
                <a:gd name="T29" fmla="*/ 187757 h 471"/>
                <a:gd name="T30" fmla="*/ 188255 w 461"/>
                <a:gd name="T31" fmla="*/ 187757 h 471"/>
                <a:gd name="T32" fmla="*/ 163771 w 461"/>
                <a:gd name="T33" fmla="*/ 206750 h 471"/>
                <a:gd name="T34" fmla="*/ 125685 w 461"/>
                <a:gd name="T35" fmla="*/ 211633 h 471"/>
                <a:gd name="T36" fmla="*/ 81613 w 461"/>
                <a:gd name="T37" fmla="*/ 201866 h 471"/>
                <a:gd name="T38" fmla="*/ 62570 w 461"/>
                <a:gd name="T39" fmla="*/ 182873 h 471"/>
                <a:gd name="T40" fmla="*/ 57673 w 461"/>
                <a:gd name="T41" fmla="*/ 163880 h 471"/>
                <a:gd name="T42" fmla="*/ 62570 w 461"/>
                <a:gd name="T43" fmla="*/ 154113 h 471"/>
                <a:gd name="T44" fmla="*/ 72364 w 461"/>
                <a:gd name="T45" fmla="*/ 149229 h 471"/>
                <a:gd name="T46" fmla="*/ 81613 w 461"/>
                <a:gd name="T47" fmla="*/ 149229 h 471"/>
                <a:gd name="T48" fmla="*/ 91407 w 461"/>
                <a:gd name="T49" fmla="*/ 158996 h 471"/>
                <a:gd name="T50" fmla="*/ 96304 w 461"/>
                <a:gd name="T51" fmla="*/ 173105 h 471"/>
                <a:gd name="T52" fmla="*/ 105553 w 461"/>
                <a:gd name="T53" fmla="*/ 182873 h 471"/>
                <a:gd name="T54" fmla="*/ 125685 w 461"/>
                <a:gd name="T55" fmla="*/ 182873 h 471"/>
                <a:gd name="T56" fmla="*/ 149624 w 461"/>
                <a:gd name="T57" fmla="*/ 177989 h 471"/>
                <a:gd name="T58" fmla="*/ 158874 w 461"/>
                <a:gd name="T59" fmla="*/ 163880 h 471"/>
                <a:gd name="T60" fmla="*/ 154521 w 461"/>
                <a:gd name="T61" fmla="*/ 149229 h 471"/>
                <a:gd name="T62" fmla="*/ 139287 w 461"/>
                <a:gd name="T63" fmla="*/ 144345 h 471"/>
                <a:gd name="T64" fmla="*/ 120244 w 461"/>
                <a:gd name="T65" fmla="*/ 139461 h 471"/>
                <a:gd name="T66" fmla="*/ 86510 w 461"/>
                <a:gd name="T67" fmla="*/ 130236 h 471"/>
                <a:gd name="T68" fmla="*/ 67467 w 461"/>
                <a:gd name="T69" fmla="*/ 115584 h 471"/>
                <a:gd name="T70" fmla="*/ 57673 w 461"/>
                <a:gd name="T71" fmla="*/ 91165 h 471"/>
                <a:gd name="T72" fmla="*/ 67467 w 461"/>
                <a:gd name="T73" fmla="*/ 62405 h 471"/>
                <a:gd name="T74" fmla="*/ 91407 w 461"/>
                <a:gd name="T75" fmla="*/ 48296 h 471"/>
                <a:gd name="T76" fmla="*/ 125685 w 461"/>
                <a:gd name="T77" fmla="*/ 43412 h 471"/>
                <a:gd name="T78" fmla="*/ 154521 w 461"/>
                <a:gd name="T79" fmla="*/ 48296 h 471"/>
                <a:gd name="T80" fmla="*/ 173564 w 461"/>
                <a:gd name="T81" fmla="*/ 58064 h 471"/>
                <a:gd name="T82" fmla="*/ 183358 w 461"/>
                <a:gd name="T83" fmla="*/ 72172 h 471"/>
                <a:gd name="T84" fmla="*/ 188255 w 461"/>
                <a:gd name="T85" fmla="*/ 81940 h 471"/>
                <a:gd name="T86" fmla="*/ 183358 w 461"/>
                <a:gd name="T87" fmla="*/ 96049 h 471"/>
                <a:gd name="T88" fmla="*/ 168668 w 461"/>
                <a:gd name="T89" fmla="*/ 100933 h 471"/>
                <a:gd name="T90" fmla="*/ 158874 w 461"/>
                <a:gd name="T91" fmla="*/ 96049 h 471"/>
                <a:gd name="T92" fmla="*/ 154521 w 461"/>
                <a:gd name="T93" fmla="*/ 86824 h 471"/>
                <a:gd name="T94" fmla="*/ 144184 w 461"/>
                <a:gd name="T95" fmla="*/ 72172 h 471"/>
                <a:gd name="T96" fmla="*/ 125685 w 461"/>
                <a:gd name="T97" fmla="*/ 67289 h 471"/>
                <a:gd name="T98" fmla="*/ 101201 w 461"/>
                <a:gd name="T99" fmla="*/ 77056 h 471"/>
                <a:gd name="T100" fmla="*/ 96304 w 461"/>
                <a:gd name="T101" fmla="*/ 86824 h 471"/>
                <a:gd name="T102" fmla="*/ 96304 w 461"/>
                <a:gd name="T103" fmla="*/ 91165 h 471"/>
                <a:gd name="T104" fmla="*/ 105553 w 461"/>
                <a:gd name="T105" fmla="*/ 100933 h 471"/>
                <a:gd name="T106" fmla="*/ 115347 w 461"/>
                <a:gd name="T107" fmla="*/ 100933 h 471"/>
                <a:gd name="T108" fmla="*/ 130037 w 461"/>
                <a:gd name="T109" fmla="*/ 106359 h 471"/>
                <a:gd name="T110" fmla="*/ 158874 w 461"/>
                <a:gd name="T111" fmla="*/ 115584 h 471"/>
                <a:gd name="T112" fmla="*/ 178461 w 461"/>
                <a:gd name="T113" fmla="*/ 125352 h 471"/>
                <a:gd name="T114" fmla="*/ 192607 w 461"/>
                <a:gd name="T115" fmla="*/ 139461 h 471"/>
                <a:gd name="T116" fmla="*/ 197504 w 461"/>
                <a:gd name="T117" fmla="*/ 158996 h 471"/>
                <a:gd name="T118" fmla="*/ 188255 w 461"/>
                <a:gd name="T119" fmla="*/ 187757 h 4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61" h="471">
                  <a:moveTo>
                    <a:pt x="443" y="284"/>
                  </a:moveTo>
                  <a:lnTo>
                    <a:pt x="443" y="284"/>
                  </a:lnTo>
                  <a:cubicBezTo>
                    <a:pt x="452" y="266"/>
                    <a:pt x="452" y="257"/>
                    <a:pt x="452" y="240"/>
                  </a:cubicBezTo>
                  <a:cubicBezTo>
                    <a:pt x="452" y="115"/>
                    <a:pt x="354" y="9"/>
                    <a:pt x="231" y="9"/>
                  </a:cubicBezTo>
                  <a:cubicBezTo>
                    <a:pt x="221" y="9"/>
                    <a:pt x="203" y="18"/>
                    <a:pt x="194" y="18"/>
                  </a:cubicBezTo>
                  <a:cubicBezTo>
                    <a:pt x="177" y="0"/>
                    <a:pt x="150" y="0"/>
                    <a:pt x="124" y="0"/>
                  </a:cubicBezTo>
                  <a:cubicBezTo>
                    <a:pt x="62" y="0"/>
                    <a:pt x="0" y="54"/>
                    <a:pt x="0" y="124"/>
                  </a:cubicBezTo>
                  <a:cubicBezTo>
                    <a:pt x="0" y="151"/>
                    <a:pt x="9" y="168"/>
                    <a:pt x="18" y="196"/>
                  </a:cubicBezTo>
                  <a:cubicBezTo>
                    <a:pt x="18" y="204"/>
                    <a:pt x="18" y="221"/>
                    <a:pt x="18" y="240"/>
                  </a:cubicBezTo>
                  <a:cubicBezTo>
                    <a:pt x="18" y="364"/>
                    <a:pt x="115" y="461"/>
                    <a:pt x="231" y="461"/>
                  </a:cubicBezTo>
                  <a:cubicBezTo>
                    <a:pt x="248" y="461"/>
                    <a:pt x="256" y="461"/>
                    <a:pt x="275" y="461"/>
                  </a:cubicBezTo>
                  <a:cubicBezTo>
                    <a:pt x="292" y="470"/>
                    <a:pt x="310" y="470"/>
                    <a:pt x="328" y="470"/>
                  </a:cubicBezTo>
                  <a:cubicBezTo>
                    <a:pt x="399" y="470"/>
                    <a:pt x="460" y="417"/>
                    <a:pt x="460" y="346"/>
                  </a:cubicBezTo>
                  <a:cubicBezTo>
                    <a:pt x="460" y="319"/>
                    <a:pt x="452" y="302"/>
                    <a:pt x="443" y="284"/>
                  </a:cubicBezTo>
                  <a:close/>
                  <a:moveTo>
                    <a:pt x="346" y="346"/>
                  </a:moveTo>
                  <a:lnTo>
                    <a:pt x="346" y="346"/>
                  </a:lnTo>
                  <a:cubicBezTo>
                    <a:pt x="337" y="355"/>
                    <a:pt x="319" y="372"/>
                    <a:pt x="301" y="381"/>
                  </a:cubicBezTo>
                  <a:cubicBezTo>
                    <a:pt x="284" y="390"/>
                    <a:pt x="256" y="390"/>
                    <a:pt x="231" y="390"/>
                  </a:cubicBezTo>
                  <a:cubicBezTo>
                    <a:pt x="203" y="390"/>
                    <a:pt x="177" y="381"/>
                    <a:pt x="150" y="372"/>
                  </a:cubicBezTo>
                  <a:cubicBezTo>
                    <a:pt x="141" y="364"/>
                    <a:pt x="124" y="355"/>
                    <a:pt x="115" y="337"/>
                  </a:cubicBezTo>
                  <a:cubicBezTo>
                    <a:pt x="106" y="328"/>
                    <a:pt x="106" y="311"/>
                    <a:pt x="106" y="302"/>
                  </a:cubicBezTo>
                  <a:cubicBezTo>
                    <a:pt x="106" y="293"/>
                    <a:pt x="106" y="284"/>
                    <a:pt x="115" y="284"/>
                  </a:cubicBezTo>
                  <a:cubicBezTo>
                    <a:pt x="115" y="275"/>
                    <a:pt x="124" y="275"/>
                    <a:pt x="133" y="275"/>
                  </a:cubicBezTo>
                  <a:cubicBezTo>
                    <a:pt x="141" y="275"/>
                    <a:pt x="150" y="275"/>
                    <a:pt x="150" y="275"/>
                  </a:cubicBezTo>
                  <a:cubicBezTo>
                    <a:pt x="159" y="284"/>
                    <a:pt x="168" y="293"/>
                    <a:pt x="168" y="293"/>
                  </a:cubicBezTo>
                  <a:cubicBezTo>
                    <a:pt x="168" y="311"/>
                    <a:pt x="177" y="311"/>
                    <a:pt x="177" y="319"/>
                  </a:cubicBezTo>
                  <a:cubicBezTo>
                    <a:pt x="186" y="328"/>
                    <a:pt x="194" y="328"/>
                    <a:pt x="194" y="337"/>
                  </a:cubicBezTo>
                  <a:cubicBezTo>
                    <a:pt x="203" y="337"/>
                    <a:pt x="212" y="337"/>
                    <a:pt x="231" y="337"/>
                  </a:cubicBezTo>
                  <a:cubicBezTo>
                    <a:pt x="248" y="337"/>
                    <a:pt x="265" y="337"/>
                    <a:pt x="275" y="328"/>
                  </a:cubicBezTo>
                  <a:cubicBezTo>
                    <a:pt x="284" y="319"/>
                    <a:pt x="292" y="311"/>
                    <a:pt x="292" y="302"/>
                  </a:cubicBezTo>
                  <a:cubicBezTo>
                    <a:pt x="292" y="293"/>
                    <a:pt x="284" y="284"/>
                    <a:pt x="284" y="275"/>
                  </a:cubicBezTo>
                  <a:cubicBezTo>
                    <a:pt x="275" y="275"/>
                    <a:pt x="265" y="266"/>
                    <a:pt x="256" y="266"/>
                  </a:cubicBezTo>
                  <a:cubicBezTo>
                    <a:pt x="248" y="266"/>
                    <a:pt x="239" y="257"/>
                    <a:pt x="221" y="257"/>
                  </a:cubicBezTo>
                  <a:cubicBezTo>
                    <a:pt x="194" y="249"/>
                    <a:pt x="177" y="249"/>
                    <a:pt x="159" y="240"/>
                  </a:cubicBezTo>
                  <a:cubicBezTo>
                    <a:pt x="141" y="231"/>
                    <a:pt x="133" y="221"/>
                    <a:pt x="124" y="213"/>
                  </a:cubicBezTo>
                  <a:cubicBezTo>
                    <a:pt x="115" y="196"/>
                    <a:pt x="106" y="186"/>
                    <a:pt x="106" y="168"/>
                  </a:cubicBezTo>
                  <a:cubicBezTo>
                    <a:pt x="106" y="151"/>
                    <a:pt x="115" y="133"/>
                    <a:pt x="124" y="115"/>
                  </a:cubicBezTo>
                  <a:cubicBezTo>
                    <a:pt x="133" y="107"/>
                    <a:pt x="150" y="98"/>
                    <a:pt x="168" y="89"/>
                  </a:cubicBezTo>
                  <a:cubicBezTo>
                    <a:pt x="186" y="80"/>
                    <a:pt x="203" y="80"/>
                    <a:pt x="231" y="80"/>
                  </a:cubicBezTo>
                  <a:cubicBezTo>
                    <a:pt x="248" y="80"/>
                    <a:pt x="265" y="80"/>
                    <a:pt x="284" y="89"/>
                  </a:cubicBezTo>
                  <a:cubicBezTo>
                    <a:pt x="292" y="89"/>
                    <a:pt x="310" y="98"/>
                    <a:pt x="319" y="107"/>
                  </a:cubicBezTo>
                  <a:cubicBezTo>
                    <a:pt x="328" y="115"/>
                    <a:pt x="337" y="124"/>
                    <a:pt x="337" y="133"/>
                  </a:cubicBezTo>
                  <a:cubicBezTo>
                    <a:pt x="346" y="142"/>
                    <a:pt x="346" y="142"/>
                    <a:pt x="346" y="151"/>
                  </a:cubicBezTo>
                  <a:cubicBezTo>
                    <a:pt x="346" y="160"/>
                    <a:pt x="346" y="168"/>
                    <a:pt x="337" y="177"/>
                  </a:cubicBezTo>
                  <a:cubicBezTo>
                    <a:pt x="328" y="186"/>
                    <a:pt x="319" y="186"/>
                    <a:pt x="310" y="186"/>
                  </a:cubicBezTo>
                  <a:cubicBezTo>
                    <a:pt x="310" y="186"/>
                    <a:pt x="301" y="186"/>
                    <a:pt x="292" y="177"/>
                  </a:cubicBezTo>
                  <a:cubicBezTo>
                    <a:pt x="292" y="177"/>
                    <a:pt x="284" y="168"/>
                    <a:pt x="284" y="160"/>
                  </a:cubicBezTo>
                  <a:cubicBezTo>
                    <a:pt x="275" y="151"/>
                    <a:pt x="275" y="142"/>
                    <a:pt x="265" y="133"/>
                  </a:cubicBezTo>
                  <a:cubicBezTo>
                    <a:pt x="256" y="133"/>
                    <a:pt x="239" y="124"/>
                    <a:pt x="231" y="124"/>
                  </a:cubicBezTo>
                  <a:cubicBezTo>
                    <a:pt x="212" y="124"/>
                    <a:pt x="194" y="133"/>
                    <a:pt x="186" y="142"/>
                  </a:cubicBezTo>
                  <a:cubicBezTo>
                    <a:pt x="177" y="142"/>
                    <a:pt x="177" y="151"/>
                    <a:pt x="177" y="160"/>
                  </a:cubicBezTo>
                  <a:cubicBezTo>
                    <a:pt x="177" y="168"/>
                    <a:pt x="177" y="168"/>
                    <a:pt x="177" y="168"/>
                  </a:cubicBezTo>
                  <a:cubicBezTo>
                    <a:pt x="186" y="177"/>
                    <a:pt x="186" y="177"/>
                    <a:pt x="194" y="186"/>
                  </a:cubicBezTo>
                  <a:cubicBezTo>
                    <a:pt x="194" y="186"/>
                    <a:pt x="203" y="186"/>
                    <a:pt x="212" y="186"/>
                  </a:cubicBezTo>
                  <a:cubicBezTo>
                    <a:pt x="212" y="196"/>
                    <a:pt x="231" y="196"/>
                    <a:pt x="239" y="196"/>
                  </a:cubicBezTo>
                  <a:cubicBezTo>
                    <a:pt x="256" y="204"/>
                    <a:pt x="275" y="204"/>
                    <a:pt x="292" y="213"/>
                  </a:cubicBezTo>
                  <a:cubicBezTo>
                    <a:pt x="301" y="213"/>
                    <a:pt x="319" y="221"/>
                    <a:pt x="328" y="231"/>
                  </a:cubicBezTo>
                  <a:cubicBezTo>
                    <a:pt x="337" y="231"/>
                    <a:pt x="346" y="240"/>
                    <a:pt x="354" y="257"/>
                  </a:cubicBezTo>
                  <a:cubicBezTo>
                    <a:pt x="354" y="266"/>
                    <a:pt x="363" y="275"/>
                    <a:pt x="363" y="293"/>
                  </a:cubicBezTo>
                  <a:cubicBezTo>
                    <a:pt x="363" y="311"/>
                    <a:pt x="354" y="328"/>
                    <a:pt x="346" y="3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213C01F-64EE-4F73-93E2-CCBE174586D4}"/>
              </a:ext>
            </a:extLst>
          </p:cNvPr>
          <p:cNvGrpSpPr/>
          <p:nvPr/>
        </p:nvGrpSpPr>
        <p:grpSpPr>
          <a:xfrm>
            <a:off x="9895549" y="2610415"/>
            <a:ext cx="545048" cy="545048"/>
            <a:chOff x="9895549" y="2610415"/>
            <a:chExt cx="545048" cy="54504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04070D8-8E91-46CA-9AA3-A4184ED33C9C}"/>
                </a:ext>
              </a:extLst>
            </p:cNvPr>
            <p:cNvSpPr/>
            <p:nvPr/>
          </p:nvSpPr>
          <p:spPr>
            <a:xfrm>
              <a:off x="9895549" y="2610415"/>
              <a:ext cx="545048" cy="54504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9" name="Freeform 68">
              <a:extLst>
                <a:ext uri="{FF2B5EF4-FFF2-40B4-BE49-F238E27FC236}">
                  <a16:creationId xmlns:a16="http://schemas.microsoft.com/office/drawing/2014/main" id="{AB241DCF-ED51-4E57-AA30-506E11831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23338" y="2740952"/>
              <a:ext cx="289470" cy="283974"/>
            </a:xfrm>
            <a:custGeom>
              <a:avLst/>
              <a:gdLst>
                <a:gd name="T0" fmla="*/ 120244 w 461"/>
                <a:gd name="T1" fmla="*/ 86718 h 454"/>
                <a:gd name="T2" fmla="*/ 120244 w 461"/>
                <a:gd name="T3" fmla="*/ 86718 h 454"/>
                <a:gd name="T4" fmla="*/ 81613 w 461"/>
                <a:gd name="T5" fmla="*/ 29267 h 454"/>
                <a:gd name="T6" fmla="*/ 19043 w 461"/>
                <a:gd name="T7" fmla="*/ 101352 h 454"/>
                <a:gd name="T8" fmla="*/ 120244 w 461"/>
                <a:gd name="T9" fmla="*/ 86718 h 454"/>
                <a:gd name="T10" fmla="*/ 130037 w 461"/>
                <a:gd name="T11" fmla="*/ 125199 h 454"/>
                <a:gd name="T12" fmla="*/ 130037 w 461"/>
                <a:gd name="T13" fmla="*/ 125199 h 454"/>
                <a:gd name="T14" fmla="*/ 134934 w 461"/>
                <a:gd name="T15" fmla="*/ 120322 h 454"/>
                <a:gd name="T16" fmla="*/ 130037 w 461"/>
                <a:gd name="T17" fmla="*/ 106230 h 454"/>
                <a:gd name="T18" fmla="*/ 19043 w 461"/>
                <a:gd name="T19" fmla="*/ 120322 h 454"/>
                <a:gd name="T20" fmla="*/ 19043 w 461"/>
                <a:gd name="T21" fmla="*/ 120322 h 454"/>
                <a:gd name="T22" fmla="*/ 47880 w 461"/>
                <a:gd name="T23" fmla="*/ 192406 h 454"/>
                <a:gd name="T24" fmla="*/ 47880 w 461"/>
                <a:gd name="T25" fmla="*/ 192406 h 454"/>
                <a:gd name="T26" fmla="*/ 130037 w 461"/>
                <a:gd name="T27" fmla="*/ 125199 h 454"/>
                <a:gd name="T28" fmla="*/ 57673 w 461"/>
                <a:gd name="T29" fmla="*/ 207040 h 454"/>
                <a:gd name="T30" fmla="*/ 57673 w 461"/>
                <a:gd name="T31" fmla="*/ 207040 h 454"/>
                <a:gd name="T32" fmla="*/ 57673 w 461"/>
                <a:gd name="T33" fmla="*/ 207040 h 454"/>
                <a:gd name="T34" fmla="*/ 57673 w 461"/>
                <a:gd name="T35" fmla="*/ 202162 h 454"/>
                <a:gd name="T36" fmla="*/ 57673 w 461"/>
                <a:gd name="T37" fmla="*/ 207040 h 454"/>
                <a:gd name="T38" fmla="*/ 101201 w 461"/>
                <a:gd name="T39" fmla="*/ 19512 h 454"/>
                <a:gd name="T40" fmla="*/ 101201 w 461"/>
                <a:gd name="T41" fmla="*/ 19512 h 454"/>
                <a:gd name="T42" fmla="*/ 192607 w 461"/>
                <a:gd name="T43" fmla="*/ 43901 h 454"/>
                <a:gd name="T44" fmla="*/ 192607 w 461"/>
                <a:gd name="T45" fmla="*/ 43901 h 454"/>
                <a:gd name="T46" fmla="*/ 125685 w 461"/>
                <a:gd name="T47" fmla="*/ 15176 h 454"/>
                <a:gd name="T48" fmla="*/ 101201 w 461"/>
                <a:gd name="T49" fmla="*/ 19512 h 454"/>
                <a:gd name="T50" fmla="*/ 139287 w 461"/>
                <a:gd name="T51" fmla="*/ 81840 h 454"/>
                <a:gd name="T52" fmla="*/ 192607 w 461"/>
                <a:gd name="T53" fmla="*/ 43901 h 454"/>
                <a:gd name="T54" fmla="*/ 125685 w 461"/>
                <a:gd name="T55" fmla="*/ 245521 h 454"/>
                <a:gd name="T56" fmla="*/ 125685 w 461"/>
                <a:gd name="T57" fmla="*/ 245521 h 454"/>
                <a:gd name="T58" fmla="*/ 0 w 461"/>
                <a:gd name="T59" fmla="*/ 120322 h 454"/>
                <a:gd name="T60" fmla="*/ 125685 w 461"/>
                <a:gd name="T61" fmla="*/ 0 h 454"/>
                <a:gd name="T62" fmla="*/ 250281 w 461"/>
                <a:gd name="T63" fmla="*/ 120322 h 454"/>
                <a:gd name="T64" fmla="*/ 125685 w 461"/>
                <a:gd name="T65" fmla="*/ 245521 h 454"/>
                <a:gd name="T66" fmla="*/ 144184 w 461"/>
                <a:gd name="T67" fmla="*/ 139833 h 454"/>
                <a:gd name="T68" fmla="*/ 144184 w 461"/>
                <a:gd name="T69" fmla="*/ 139833 h 454"/>
                <a:gd name="T70" fmla="*/ 57673 w 461"/>
                <a:gd name="T71" fmla="*/ 207040 h 454"/>
                <a:gd name="T72" fmla="*/ 125685 w 461"/>
                <a:gd name="T73" fmla="*/ 226009 h 454"/>
                <a:gd name="T74" fmla="*/ 168668 w 461"/>
                <a:gd name="T75" fmla="*/ 221132 h 454"/>
                <a:gd name="T76" fmla="*/ 144184 w 461"/>
                <a:gd name="T77" fmla="*/ 139833 h 454"/>
                <a:gd name="T78" fmla="*/ 149624 w 461"/>
                <a:gd name="T79" fmla="*/ 96474 h 454"/>
                <a:gd name="T80" fmla="*/ 149624 w 461"/>
                <a:gd name="T81" fmla="*/ 96474 h 454"/>
                <a:gd name="T82" fmla="*/ 154521 w 461"/>
                <a:gd name="T83" fmla="*/ 110566 h 454"/>
                <a:gd name="T84" fmla="*/ 158874 w 461"/>
                <a:gd name="T85" fmla="*/ 115444 h 454"/>
                <a:gd name="T86" fmla="*/ 231238 w 461"/>
                <a:gd name="T87" fmla="*/ 120322 h 454"/>
                <a:gd name="T88" fmla="*/ 207298 w 461"/>
                <a:gd name="T89" fmla="*/ 53115 h 454"/>
                <a:gd name="T90" fmla="*/ 149624 w 461"/>
                <a:gd name="T91" fmla="*/ 96474 h 454"/>
                <a:gd name="T92" fmla="*/ 163771 w 461"/>
                <a:gd name="T93" fmla="*/ 134955 h 454"/>
                <a:gd name="T94" fmla="*/ 163771 w 461"/>
                <a:gd name="T95" fmla="*/ 134955 h 454"/>
                <a:gd name="T96" fmla="*/ 183358 w 461"/>
                <a:gd name="T97" fmla="*/ 211918 h 454"/>
                <a:gd name="T98" fmla="*/ 231238 w 461"/>
                <a:gd name="T99" fmla="*/ 139833 h 454"/>
                <a:gd name="T100" fmla="*/ 163771 w 461"/>
                <a:gd name="T101" fmla="*/ 134955 h 45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61" h="454">
                  <a:moveTo>
                    <a:pt x="221" y="160"/>
                  </a:moveTo>
                  <a:lnTo>
                    <a:pt x="221" y="160"/>
                  </a:lnTo>
                  <a:cubicBezTo>
                    <a:pt x="186" y="98"/>
                    <a:pt x="150" y="54"/>
                    <a:pt x="150" y="54"/>
                  </a:cubicBezTo>
                  <a:cubicBezTo>
                    <a:pt x="88" y="72"/>
                    <a:pt x="53" y="125"/>
                    <a:pt x="35" y="187"/>
                  </a:cubicBezTo>
                  <a:cubicBezTo>
                    <a:pt x="44" y="187"/>
                    <a:pt x="124" y="187"/>
                    <a:pt x="221" y="160"/>
                  </a:cubicBezTo>
                  <a:close/>
                  <a:moveTo>
                    <a:pt x="239" y="231"/>
                  </a:moveTo>
                  <a:lnTo>
                    <a:pt x="239" y="231"/>
                  </a:lnTo>
                  <a:cubicBezTo>
                    <a:pt x="248" y="222"/>
                    <a:pt x="248" y="222"/>
                    <a:pt x="248" y="222"/>
                  </a:cubicBezTo>
                  <a:cubicBezTo>
                    <a:pt x="248" y="213"/>
                    <a:pt x="239" y="204"/>
                    <a:pt x="239" y="196"/>
                  </a:cubicBezTo>
                  <a:cubicBezTo>
                    <a:pt x="133" y="222"/>
                    <a:pt x="35" y="222"/>
                    <a:pt x="35" y="222"/>
                  </a:cubicBezTo>
                  <a:cubicBezTo>
                    <a:pt x="35" y="275"/>
                    <a:pt x="53" y="319"/>
                    <a:pt x="88" y="355"/>
                  </a:cubicBezTo>
                  <a:cubicBezTo>
                    <a:pt x="88" y="355"/>
                    <a:pt x="141" y="258"/>
                    <a:pt x="239" y="231"/>
                  </a:cubicBezTo>
                  <a:close/>
                  <a:moveTo>
                    <a:pt x="106" y="382"/>
                  </a:moveTo>
                  <a:lnTo>
                    <a:pt x="106" y="382"/>
                  </a:lnTo>
                  <a:cubicBezTo>
                    <a:pt x="106" y="382"/>
                    <a:pt x="106" y="382"/>
                    <a:pt x="106" y="373"/>
                  </a:cubicBezTo>
                  <a:cubicBezTo>
                    <a:pt x="106" y="382"/>
                    <a:pt x="106" y="382"/>
                    <a:pt x="106" y="382"/>
                  </a:cubicBezTo>
                  <a:close/>
                  <a:moveTo>
                    <a:pt x="186" y="36"/>
                  </a:moveTo>
                  <a:lnTo>
                    <a:pt x="186" y="36"/>
                  </a:lnTo>
                  <a:close/>
                  <a:moveTo>
                    <a:pt x="354" y="81"/>
                  </a:moveTo>
                  <a:lnTo>
                    <a:pt x="354" y="81"/>
                  </a:lnTo>
                  <a:cubicBezTo>
                    <a:pt x="328" y="45"/>
                    <a:pt x="284" y="28"/>
                    <a:pt x="231" y="28"/>
                  </a:cubicBezTo>
                  <a:cubicBezTo>
                    <a:pt x="212" y="28"/>
                    <a:pt x="194" y="36"/>
                    <a:pt x="186" y="36"/>
                  </a:cubicBezTo>
                  <a:cubicBezTo>
                    <a:pt x="186" y="36"/>
                    <a:pt x="221" y="89"/>
                    <a:pt x="256" y="151"/>
                  </a:cubicBezTo>
                  <a:cubicBezTo>
                    <a:pt x="328" y="125"/>
                    <a:pt x="354" y="81"/>
                    <a:pt x="354" y="81"/>
                  </a:cubicBezTo>
                  <a:close/>
                  <a:moveTo>
                    <a:pt x="231" y="453"/>
                  </a:moveTo>
                  <a:lnTo>
                    <a:pt x="231" y="453"/>
                  </a:lnTo>
                  <a:cubicBezTo>
                    <a:pt x="106" y="453"/>
                    <a:pt x="0" y="355"/>
                    <a:pt x="0" y="222"/>
                  </a:cubicBezTo>
                  <a:cubicBezTo>
                    <a:pt x="0" y="98"/>
                    <a:pt x="106" y="0"/>
                    <a:pt x="231" y="0"/>
                  </a:cubicBezTo>
                  <a:cubicBezTo>
                    <a:pt x="354" y="0"/>
                    <a:pt x="460" y="98"/>
                    <a:pt x="460" y="222"/>
                  </a:cubicBezTo>
                  <a:cubicBezTo>
                    <a:pt x="460" y="355"/>
                    <a:pt x="354" y="453"/>
                    <a:pt x="231" y="453"/>
                  </a:cubicBezTo>
                  <a:close/>
                  <a:moveTo>
                    <a:pt x="265" y="258"/>
                  </a:moveTo>
                  <a:lnTo>
                    <a:pt x="265" y="258"/>
                  </a:lnTo>
                  <a:cubicBezTo>
                    <a:pt x="150" y="302"/>
                    <a:pt x="115" y="382"/>
                    <a:pt x="106" y="382"/>
                  </a:cubicBezTo>
                  <a:cubicBezTo>
                    <a:pt x="141" y="408"/>
                    <a:pt x="186" y="417"/>
                    <a:pt x="231" y="417"/>
                  </a:cubicBezTo>
                  <a:cubicBezTo>
                    <a:pt x="256" y="417"/>
                    <a:pt x="284" y="417"/>
                    <a:pt x="310" y="408"/>
                  </a:cubicBezTo>
                  <a:cubicBezTo>
                    <a:pt x="301" y="391"/>
                    <a:pt x="292" y="329"/>
                    <a:pt x="265" y="258"/>
                  </a:cubicBezTo>
                  <a:close/>
                  <a:moveTo>
                    <a:pt x="275" y="178"/>
                  </a:moveTo>
                  <a:lnTo>
                    <a:pt x="275" y="178"/>
                  </a:lnTo>
                  <a:cubicBezTo>
                    <a:pt x="275" y="187"/>
                    <a:pt x="284" y="196"/>
                    <a:pt x="284" y="204"/>
                  </a:cubicBezTo>
                  <a:cubicBezTo>
                    <a:pt x="284" y="213"/>
                    <a:pt x="284" y="213"/>
                    <a:pt x="292" y="213"/>
                  </a:cubicBezTo>
                  <a:cubicBezTo>
                    <a:pt x="354" y="213"/>
                    <a:pt x="425" y="222"/>
                    <a:pt x="425" y="222"/>
                  </a:cubicBezTo>
                  <a:cubicBezTo>
                    <a:pt x="425" y="178"/>
                    <a:pt x="407" y="134"/>
                    <a:pt x="381" y="98"/>
                  </a:cubicBezTo>
                  <a:cubicBezTo>
                    <a:pt x="381" y="107"/>
                    <a:pt x="346" y="151"/>
                    <a:pt x="275" y="178"/>
                  </a:cubicBezTo>
                  <a:close/>
                  <a:moveTo>
                    <a:pt x="301" y="249"/>
                  </a:moveTo>
                  <a:lnTo>
                    <a:pt x="301" y="249"/>
                  </a:lnTo>
                  <a:cubicBezTo>
                    <a:pt x="328" y="319"/>
                    <a:pt x="337" y="373"/>
                    <a:pt x="337" y="391"/>
                  </a:cubicBezTo>
                  <a:cubicBezTo>
                    <a:pt x="381" y="355"/>
                    <a:pt x="416" y="311"/>
                    <a:pt x="425" y="258"/>
                  </a:cubicBezTo>
                  <a:cubicBezTo>
                    <a:pt x="416" y="258"/>
                    <a:pt x="363" y="240"/>
                    <a:pt x="301" y="2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85F7840-F3D6-410E-B449-2F11CFE6E4DF}"/>
              </a:ext>
            </a:extLst>
          </p:cNvPr>
          <p:cNvGrpSpPr/>
          <p:nvPr/>
        </p:nvGrpSpPr>
        <p:grpSpPr>
          <a:xfrm>
            <a:off x="10168073" y="4106138"/>
            <a:ext cx="678347" cy="678347"/>
            <a:chOff x="10168073" y="4106138"/>
            <a:chExt cx="678347" cy="67834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8BA1849-2F6F-4CCE-A687-A25E2544B02E}"/>
                </a:ext>
              </a:extLst>
            </p:cNvPr>
            <p:cNvSpPr/>
            <p:nvPr/>
          </p:nvSpPr>
          <p:spPr>
            <a:xfrm>
              <a:off x="10168073" y="4106138"/>
              <a:ext cx="678347" cy="67834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0" name="Freeform 74">
              <a:extLst>
                <a:ext uri="{FF2B5EF4-FFF2-40B4-BE49-F238E27FC236}">
                  <a16:creationId xmlns:a16="http://schemas.microsoft.com/office/drawing/2014/main" id="{4302539E-BB7A-4485-B073-88BD4FE8F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39473" y="4279745"/>
              <a:ext cx="335547" cy="331132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7FC3EC5-E2D3-496E-B9DA-CA072E221118}"/>
              </a:ext>
            </a:extLst>
          </p:cNvPr>
          <p:cNvGrpSpPr/>
          <p:nvPr/>
        </p:nvGrpSpPr>
        <p:grpSpPr>
          <a:xfrm>
            <a:off x="10209373" y="1204364"/>
            <a:ext cx="744321" cy="744321"/>
            <a:chOff x="10209373" y="1204364"/>
            <a:chExt cx="744321" cy="74432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21CEFDB-1ACF-41AC-969F-133EDA9E9FE0}"/>
                </a:ext>
              </a:extLst>
            </p:cNvPr>
            <p:cNvSpPr/>
            <p:nvPr/>
          </p:nvSpPr>
          <p:spPr>
            <a:xfrm>
              <a:off x="10209373" y="1204364"/>
              <a:ext cx="744321" cy="7443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1" name="Freeform 75">
              <a:extLst>
                <a:ext uri="{FF2B5EF4-FFF2-40B4-BE49-F238E27FC236}">
                  <a16:creationId xmlns:a16="http://schemas.microsoft.com/office/drawing/2014/main" id="{DE083D6C-4D99-41DA-B097-EFA0F0FD0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88816" y="1404335"/>
              <a:ext cx="185434" cy="344378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BB17620-5559-4F38-990F-7D3206128CA4}"/>
              </a:ext>
            </a:extLst>
          </p:cNvPr>
          <p:cNvGrpSpPr/>
          <p:nvPr/>
        </p:nvGrpSpPr>
        <p:grpSpPr>
          <a:xfrm>
            <a:off x="8600213" y="5627524"/>
            <a:ext cx="744321" cy="744321"/>
            <a:chOff x="8600213" y="5627524"/>
            <a:chExt cx="744321" cy="74432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F30416F-B77A-43AE-AA6D-63F13C28C265}"/>
                </a:ext>
              </a:extLst>
            </p:cNvPr>
            <p:cNvSpPr/>
            <p:nvPr/>
          </p:nvSpPr>
          <p:spPr>
            <a:xfrm>
              <a:off x="8600213" y="5627524"/>
              <a:ext cx="744321" cy="74432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2" name="Freeform 85">
              <a:extLst>
                <a:ext uri="{FF2B5EF4-FFF2-40B4-BE49-F238E27FC236}">
                  <a16:creationId xmlns:a16="http://schemas.microsoft.com/office/drawing/2014/main" id="{021B429C-1ADC-42D3-932A-06772D0C7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7977" y="5859505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7AAF1E1-C066-4768-86E4-BB23227CA004}"/>
              </a:ext>
            </a:extLst>
          </p:cNvPr>
          <p:cNvGrpSpPr/>
          <p:nvPr/>
        </p:nvGrpSpPr>
        <p:grpSpPr>
          <a:xfrm>
            <a:off x="6297894" y="1051418"/>
            <a:ext cx="831890" cy="831888"/>
            <a:chOff x="6297894" y="1051418"/>
            <a:chExt cx="831890" cy="83188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DF3E7C8-CE78-48B7-B1D5-066339AE16D6}"/>
                </a:ext>
              </a:extLst>
            </p:cNvPr>
            <p:cNvSpPr/>
            <p:nvPr/>
          </p:nvSpPr>
          <p:spPr>
            <a:xfrm>
              <a:off x="6297894" y="1051418"/>
              <a:ext cx="831890" cy="8318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3" name="Freeform 87">
              <a:extLst>
                <a:ext uri="{FF2B5EF4-FFF2-40B4-BE49-F238E27FC236}">
                  <a16:creationId xmlns:a16="http://schemas.microsoft.com/office/drawing/2014/main" id="{76C5CC0F-4C1F-490C-BFC0-A560B597C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0368" y="1292128"/>
              <a:ext cx="322302" cy="328925"/>
            </a:xfrm>
            <a:custGeom>
              <a:avLst/>
              <a:gdLst>
                <a:gd name="T0" fmla="*/ 187705 w 426"/>
                <a:gd name="T1" fmla="*/ 115822 h 435"/>
                <a:gd name="T2" fmla="*/ 187705 w 426"/>
                <a:gd name="T3" fmla="*/ 115822 h 435"/>
                <a:gd name="T4" fmla="*/ 115888 w 426"/>
                <a:gd name="T5" fmla="*/ 188143 h 435"/>
                <a:gd name="T6" fmla="*/ 42982 w 426"/>
                <a:gd name="T7" fmla="*/ 115822 h 435"/>
                <a:gd name="T8" fmla="*/ 47878 w 426"/>
                <a:gd name="T9" fmla="*/ 106034 h 435"/>
                <a:gd name="T10" fmla="*/ 0 w 426"/>
                <a:gd name="T11" fmla="*/ 106034 h 435"/>
                <a:gd name="T12" fmla="*/ 0 w 426"/>
                <a:gd name="T13" fmla="*/ 197387 h 435"/>
                <a:gd name="T14" fmla="*/ 33733 w 426"/>
                <a:gd name="T15" fmla="*/ 235994 h 435"/>
                <a:gd name="T16" fmla="*/ 197498 w 426"/>
                <a:gd name="T17" fmla="*/ 235994 h 435"/>
                <a:gd name="T18" fmla="*/ 231231 w 426"/>
                <a:gd name="T19" fmla="*/ 197387 h 435"/>
                <a:gd name="T20" fmla="*/ 231231 w 426"/>
                <a:gd name="T21" fmla="*/ 106034 h 435"/>
                <a:gd name="T22" fmla="*/ 183353 w 426"/>
                <a:gd name="T23" fmla="*/ 106034 h 435"/>
                <a:gd name="T24" fmla="*/ 187705 w 426"/>
                <a:gd name="T25" fmla="*/ 115822 h 435"/>
                <a:gd name="T26" fmla="*/ 197498 w 426"/>
                <a:gd name="T27" fmla="*/ 0 h 435"/>
                <a:gd name="T28" fmla="*/ 197498 w 426"/>
                <a:gd name="T29" fmla="*/ 0 h 435"/>
                <a:gd name="T30" fmla="*/ 33733 w 426"/>
                <a:gd name="T31" fmla="*/ 0 h 435"/>
                <a:gd name="T32" fmla="*/ 0 w 426"/>
                <a:gd name="T33" fmla="*/ 38607 h 435"/>
                <a:gd name="T34" fmla="*/ 0 w 426"/>
                <a:gd name="T35" fmla="*/ 77215 h 435"/>
                <a:gd name="T36" fmla="*/ 57672 w 426"/>
                <a:gd name="T37" fmla="*/ 77215 h 435"/>
                <a:gd name="T38" fmla="*/ 115888 w 426"/>
                <a:gd name="T39" fmla="*/ 48395 h 435"/>
                <a:gd name="T40" fmla="*/ 173559 w 426"/>
                <a:gd name="T41" fmla="*/ 77215 h 435"/>
                <a:gd name="T42" fmla="*/ 231231 w 426"/>
                <a:gd name="T43" fmla="*/ 77215 h 435"/>
                <a:gd name="T44" fmla="*/ 231231 w 426"/>
                <a:gd name="T45" fmla="*/ 38607 h 435"/>
                <a:gd name="T46" fmla="*/ 197498 w 426"/>
                <a:gd name="T47" fmla="*/ 0 h 435"/>
                <a:gd name="T48" fmla="*/ 212188 w 426"/>
                <a:gd name="T49" fmla="*/ 48395 h 435"/>
                <a:gd name="T50" fmla="*/ 212188 w 426"/>
                <a:gd name="T51" fmla="*/ 48395 h 435"/>
                <a:gd name="T52" fmla="*/ 207292 w 426"/>
                <a:gd name="T53" fmla="*/ 52745 h 435"/>
                <a:gd name="T54" fmla="*/ 187705 w 426"/>
                <a:gd name="T55" fmla="*/ 52745 h 435"/>
                <a:gd name="T56" fmla="*/ 178456 w 426"/>
                <a:gd name="T57" fmla="*/ 48395 h 435"/>
                <a:gd name="T58" fmla="*/ 178456 w 426"/>
                <a:gd name="T59" fmla="*/ 28820 h 435"/>
                <a:gd name="T60" fmla="*/ 187705 w 426"/>
                <a:gd name="T61" fmla="*/ 19576 h 435"/>
                <a:gd name="T62" fmla="*/ 207292 w 426"/>
                <a:gd name="T63" fmla="*/ 19576 h 435"/>
                <a:gd name="T64" fmla="*/ 212188 w 426"/>
                <a:gd name="T65" fmla="*/ 28820 h 435"/>
                <a:gd name="T66" fmla="*/ 212188 w 426"/>
                <a:gd name="T67" fmla="*/ 48395 h 435"/>
                <a:gd name="T68" fmla="*/ 158869 w 426"/>
                <a:gd name="T69" fmla="*/ 115822 h 435"/>
                <a:gd name="T70" fmla="*/ 158869 w 426"/>
                <a:gd name="T71" fmla="*/ 115822 h 435"/>
                <a:gd name="T72" fmla="*/ 115888 w 426"/>
                <a:gd name="T73" fmla="*/ 72321 h 435"/>
                <a:gd name="T74" fmla="*/ 71818 w 426"/>
                <a:gd name="T75" fmla="*/ 115822 h 435"/>
                <a:gd name="T76" fmla="*/ 115888 w 426"/>
                <a:gd name="T77" fmla="*/ 159323 h 435"/>
                <a:gd name="T78" fmla="*/ 158869 w 426"/>
                <a:gd name="T79" fmla="*/ 115822 h 4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26" h="435">
                  <a:moveTo>
                    <a:pt x="345" y="213"/>
                  </a:moveTo>
                  <a:lnTo>
                    <a:pt x="345" y="213"/>
                  </a:lnTo>
                  <a:cubicBezTo>
                    <a:pt x="345" y="284"/>
                    <a:pt x="284" y="346"/>
                    <a:pt x="213" y="346"/>
                  </a:cubicBezTo>
                  <a:cubicBezTo>
                    <a:pt x="142" y="346"/>
                    <a:pt x="79" y="284"/>
                    <a:pt x="79" y="213"/>
                  </a:cubicBezTo>
                  <a:cubicBezTo>
                    <a:pt x="79" y="203"/>
                    <a:pt x="88" y="203"/>
                    <a:pt x="88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99"/>
                    <a:pt x="26" y="434"/>
                    <a:pt x="62" y="434"/>
                  </a:cubicBezTo>
                  <a:cubicBezTo>
                    <a:pt x="363" y="434"/>
                    <a:pt x="363" y="434"/>
                    <a:pt x="363" y="434"/>
                  </a:cubicBezTo>
                  <a:cubicBezTo>
                    <a:pt x="398" y="434"/>
                    <a:pt x="425" y="399"/>
                    <a:pt x="425" y="363"/>
                  </a:cubicBezTo>
                  <a:cubicBezTo>
                    <a:pt x="425" y="195"/>
                    <a:pt x="425" y="195"/>
                    <a:pt x="425" y="195"/>
                  </a:cubicBezTo>
                  <a:cubicBezTo>
                    <a:pt x="337" y="195"/>
                    <a:pt x="337" y="195"/>
                    <a:pt x="337" y="195"/>
                  </a:cubicBezTo>
                  <a:cubicBezTo>
                    <a:pt x="337" y="203"/>
                    <a:pt x="345" y="203"/>
                    <a:pt x="345" y="213"/>
                  </a:cubicBezTo>
                  <a:close/>
                  <a:moveTo>
                    <a:pt x="363" y="0"/>
                  </a:moveTo>
                  <a:lnTo>
                    <a:pt x="363" y="0"/>
                  </a:lnTo>
                  <a:cubicBezTo>
                    <a:pt x="62" y="0"/>
                    <a:pt x="62" y="0"/>
                    <a:pt x="62" y="0"/>
                  </a:cubicBezTo>
                  <a:cubicBezTo>
                    <a:pt x="26" y="0"/>
                    <a:pt x="0" y="36"/>
                    <a:pt x="0" y="71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06" y="142"/>
                    <a:pt x="106" y="142"/>
                    <a:pt x="106" y="142"/>
                  </a:cubicBezTo>
                  <a:cubicBezTo>
                    <a:pt x="132" y="106"/>
                    <a:pt x="168" y="89"/>
                    <a:pt x="213" y="89"/>
                  </a:cubicBezTo>
                  <a:cubicBezTo>
                    <a:pt x="257" y="89"/>
                    <a:pt x="292" y="106"/>
                    <a:pt x="319" y="142"/>
                  </a:cubicBezTo>
                  <a:cubicBezTo>
                    <a:pt x="425" y="142"/>
                    <a:pt x="425" y="142"/>
                    <a:pt x="425" y="142"/>
                  </a:cubicBezTo>
                  <a:cubicBezTo>
                    <a:pt x="425" y="71"/>
                    <a:pt x="425" y="71"/>
                    <a:pt x="425" y="71"/>
                  </a:cubicBezTo>
                  <a:cubicBezTo>
                    <a:pt x="425" y="36"/>
                    <a:pt x="398" y="0"/>
                    <a:pt x="363" y="0"/>
                  </a:cubicBezTo>
                  <a:close/>
                  <a:moveTo>
                    <a:pt x="390" y="89"/>
                  </a:moveTo>
                  <a:lnTo>
                    <a:pt x="390" y="89"/>
                  </a:lnTo>
                  <a:cubicBezTo>
                    <a:pt x="390" y="89"/>
                    <a:pt x="390" y="97"/>
                    <a:pt x="381" y="97"/>
                  </a:cubicBezTo>
                  <a:cubicBezTo>
                    <a:pt x="345" y="97"/>
                    <a:pt x="345" y="97"/>
                    <a:pt x="345" y="97"/>
                  </a:cubicBezTo>
                  <a:cubicBezTo>
                    <a:pt x="337" y="97"/>
                    <a:pt x="328" y="89"/>
                    <a:pt x="328" y="89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8" y="44"/>
                    <a:pt x="337" y="36"/>
                    <a:pt x="345" y="36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90" y="36"/>
                    <a:pt x="390" y="44"/>
                    <a:pt x="390" y="53"/>
                  </a:cubicBezTo>
                  <a:lnTo>
                    <a:pt x="390" y="89"/>
                  </a:lnTo>
                  <a:close/>
                  <a:moveTo>
                    <a:pt x="292" y="213"/>
                  </a:moveTo>
                  <a:lnTo>
                    <a:pt x="292" y="213"/>
                  </a:lnTo>
                  <a:cubicBezTo>
                    <a:pt x="292" y="168"/>
                    <a:pt x="257" y="133"/>
                    <a:pt x="213" y="133"/>
                  </a:cubicBezTo>
                  <a:cubicBezTo>
                    <a:pt x="168" y="133"/>
                    <a:pt x="132" y="168"/>
                    <a:pt x="132" y="213"/>
                  </a:cubicBezTo>
                  <a:cubicBezTo>
                    <a:pt x="132" y="257"/>
                    <a:pt x="168" y="293"/>
                    <a:pt x="213" y="293"/>
                  </a:cubicBezTo>
                  <a:cubicBezTo>
                    <a:pt x="257" y="293"/>
                    <a:pt x="292" y="257"/>
                    <a:pt x="292" y="2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E4775D0-170B-45BB-97FD-A908E504AA34}"/>
              </a:ext>
            </a:extLst>
          </p:cNvPr>
          <p:cNvGrpSpPr/>
          <p:nvPr/>
        </p:nvGrpSpPr>
        <p:grpSpPr>
          <a:xfrm>
            <a:off x="6356062" y="4932494"/>
            <a:ext cx="385712" cy="385712"/>
            <a:chOff x="6356062" y="4932494"/>
            <a:chExt cx="385712" cy="38571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0FA05F8-DC99-4CAF-A23B-65A87D0B249E}"/>
                </a:ext>
              </a:extLst>
            </p:cNvPr>
            <p:cNvSpPr/>
            <p:nvPr/>
          </p:nvSpPr>
          <p:spPr>
            <a:xfrm>
              <a:off x="6356062" y="4932494"/>
              <a:ext cx="385712" cy="3857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5" name="Freeform 69">
              <a:extLst>
                <a:ext uri="{FF2B5EF4-FFF2-40B4-BE49-F238E27FC236}">
                  <a16:creationId xmlns:a16="http://schemas.microsoft.com/office/drawing/2014/main" id="{45299DE4-366F-4117-8EF5-AA83D1913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338" y="5063013"/>
              <a:ext cx="189160" cy="124674"/>
            </a:xfrm>
            <a:custGeom>
              <a:avLst/>
              <a:gdLst>
                <a:gd name="T0" fmla="*/ 110347 w 514"/>
                <a:gd name="T1" fmla="*/ 77365 h 338"/>
                <a:gd name="T2" fmla="*/ 110347 w 514"/>
                <a:gd name="T3" fmla="*/ 77365 h 338"/>
                <a:gd name="T4" fmla="*/ 134264 w 514"/>
                <a:gd name="T5" fmla="*/ 48489 h 338"/>
                <a:gd name="T6" fmla="*/ 86429 w 514"/>
                <a:gd name="T7" fmla="*/ 0 h 338"/>
                <a:gd name="T8" fmla="*/ 0 w 514"/>
                <a:gd name="T9" fmla="*/ 0 h 338"/>
                <a:gd name="T10" fmla="*/ 0 w 514"/>
                <a:gd name="T11" fmla="*/ 173798 h 338"/>
                <a:gd name="T12" fmla="*/ 86429 w 514"/>
                <a:gd name="T13" fmla="*/ 173798 h 338"/>
                <a:gd name="T14" fmla="*/ 139156 w 514"/>
                <a:gd name="T15" fmla="*/ 120951 h 338"/>
                <a:gd name="T16" fmla="*/ 110347 w 514"/>
                <a:gd name="T17" fmla="*/ 77365 h 338"/>
                <a:gd name="T18" fmla="*/ 38594 w 514"/>
                <a:gd name="T19" fmla="*/ 28876 h 338"/>
                <a:gd name="T20" fmla="*/ 38594 w 514"/>
                <a:gd name="T21" fmla="*/ 28876 h 338"/>
                <a:gd name="T22" fmla="*/ 86429 w 514"/>
                <a:gd name="T23" fmla="*/ 28876 h 338"/>
                <a:gd name="T24" fmla="*/ 101106 w 514"/>
                <a:gd name="T25" fmla="*/ 48489 h 338"/>
                <a:gd name="T26" fmla="*/ 81537 w 514"/>
                <a:gd name="T27" fmla="*/ 68103 h 338"/>
                <a:gd name="T28" fmla="*/ 38594 w 514"/>
                <a:gd name="T29" fmla="*/ 68103 h 338"/>
                <a:gd name="T30" fmla="*/ 38594 w 514"/>
                <a:gd name="T31" fmla="*/ 28876 h 338"/>
                <a:gd name="T32" fmla="*/ 86429 w 514"/>
                <a:gd name="T33" fmla="*/ 144923 h 338"/>
                <a:gd name="T34" fmla="*/ 86429 w 514"/>
                <a:gd name="T35" fmla="*/ 144923 h 338"/>
                <a:gd name="T36" fmla="*/ 38594 w 514"/>
                <a:gd name="T37" fmla="*/ 144923 h 338"/>
                <a:gd name="T38" fmla="*/ 38594 w 514"/>
                <a:gd name="T39" fmla="*/ 96978 h 338"/>
                <a:gd name="T40" fmla="*/ 86429 w 514"/>
                <a:gd name="T41" fmla="*/ 96978 h 338"/>
                <a:gd name="T42" fmla="*/ 105454 w 514"/>
                <a:gd name="T43" fmla="*/ 120951 h 338"/>
                <a:gd name="T44" fmla="*/ 86429 w 514"/>
                <a:gd name="T45" fmla="*/ 144923 h 338"/>
                <a:gd name="T46" fmla="*/ 211996 w 514"/>
                <a:gd name="T47" fmla="*/ 43586 h 338"/>
                <a:gd name="T48" fmla="*/ 211996 w 514"/>
                <a:gd name="T49" fmla="*/ 43586 h 338"/>
                <a:gd name="T50" fmla="*/ 144049 w 514"/>
                <a:gd name="T51" fmla="*/ 111144 h 338"/>
                <a:gd name="T52" fmla="*/ 211996 w 514"/>
                <a:gd name="T53" fmla="*/ 178702 h 338"/>
                <a:gd name="T54" fmla="*/ 269616 w 514"/>
                <a:gd name="T55" fmla="*/ 130757 h 338"/>
                <a:gd name="T56" fmla="*/ 240806 w 514"/>
                <a:gd name="T57" fmla="*/ 130757 h 338"/>
                <a:gd name="T58" fmla="*/ 211996 w 514"/>
                <a:gd name="T59" fmla="*/ 149826 h 338"/>
                <a:gd name="T60" fmla="*/ 183186 w 514"/>
                <a:gd name="T61" fmla="*/ 120951 h 338"/>
                <a:gd name="T62" fmla="*/ 269616 w 514"/>
                <a:gd name="T63" fmla="*/ 120951 h 338"/>
                <a:gd name="T64" fmla="*/ 211996 w 514"/>
                <a:gd name="T65" fmla="*/ 43586 h 338"/>
                <a:gd name="T66" fmla="*/ 235914 w 514"/>
                <a:gd name="T67" fmla="*/ 96978 h 338"/>
                <a:gd name="T68" fmla="*/ 235914 w 514"/>
                <a:gd name="T69" fmla="*/ 96978 h 338"/>
                <a:gd name="T70" fmla="*/ 183186 w 514"/>
                <a:gd name="T71" fmla="*/ 96978 h 338"/>
                <a:gd name="T72" fmla="*/ 211996 w 514"/>
                <a:gd name="T73" fmla="*/ 68103 h 338"/>
                <a:gd name="T74" fmla="*/ 235914 w 514"/>
                <a:gd name="T75" fmla="*/ 96978 h 338"/>
                <a:gd name="T76" fmla="*/ 245698 w 514"/>
                <a:gd name="T77" fmla="*/ 9807 h 338"/>
                <a:gd name="T78" fmla="*/ 245698 w 514"/>
                <a:gd name="T79" fmla="*/ 9807 h 338"/>
                <a:gd name="T80" fmla="*/ 173402 w 514"/>
                <a:gd name="T81" fmla="*/ 9807 h 338"/>
                <a:gd name="T82" fmla="*/ 173402 w 514"/>
                <a:gd name="T83" fmla="*/ 33779 h 338"/>
                <a:gd name="T84" fmla="*/ 245698 w 514"/>
                <a:gd name="T85" fmla="*/ 33779 h 338"/>
                <a:gd name="T86" fmla="*/ 245698 w 514"/>
                <a:gd name="T87" fmla="*/ 9807 h 33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14" h="338">
                  <a:moveTo>
                    <a:pt x="203" y="142"/>
                  </a:moveTo>
                  <a:lnTo>
                    <a:pt x="203" y="142"/>
                  </a:lnTo>
                  <a:cubicBezTo>
                    <a:pt x="203" y="142"/>
                    <a:pt x="247" y="142"/>
                    <a:pt x="247" y="89"/>
                  </a:cubicBezTo>
                  <a:cubicBezTo>
                    <a:pt x="247" y="27"/>
                    <a:pt x="212" y="0"/>
                    <a:pt x="15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159" y="319"/>
                    <a:pt x="159" y="319"/>
                    <a:pt x="159" y="319"/>
                  </a:cubicBezTo>
                  <a:cubicBezTo>
                    <a:pt x="159" y="319"/>
                    <a:pt x="256" y="328"/>
                    <a:pt x="256" y="222"/>
                  </a:cubicBezTo>
                  <a:cubicBezTo>
                    <a:pt x="256" y="222"/>
                    <a:pt x="265" y="142"/>
                    <a:pt x="203" y="142"/>
                  </a:cubicBezTo>
                  <a:close/>
                  <a:moveTo>
                    <a:pt x="71" y="53"/>
                  </a:moveTo>
                  <a:lnTo>
                    <a:pt x="71" y="53"/>
                  </a:lnTo>
                  <a:cubicBezTo>
                    <a:pt x="159" y="53"/>
                    <a:pt x="159" y="53"/>
                    <a:pt x="159" y="53"/>
                  </a:cubicBezTo>
                  <a:cubicBezTo>
                    <a:pt x="159" y="53"/>
                    <a:pt x="186" y="53"/>
                    <a:pt x="186" y="89"/>
                  </a:cubicBezTo>
                  <a:cubicBezTo>
                    <a:pt x="186" y="125"/>
                    <a:pt x="168" y="125"/>
                    <a:pt x="150" y="125"/>
                  </a:cubicBezTo>
                  <a:cubicBezTo>
                    <a:pt x="71" y="125"/>
                    <a:pt x="71" y="125"/>
                    <a:pt x="71" y="125"/>
                  </a:cubicBezTo>
                  <a:lnTo>
                    <a:pt x="71" y="53"/>
                  </a:lnTo>
                  <a:close/>
                  <a:moveTo>
                    <a:pt x="159" y="266"/>
                  </a:moveTo>
                  <a:lnTo>
                    <a:pt x="159" y="266"/>
                  </a:lnTo>
                  <a:cubicBezTo>
                    <a:pt x="71" y="266"/>
                    <a:pt x="71" y="266"/>
                    <a:pt x="71" y="266"/>
                  </a:cubicBezTo>
                  <a:cubicBezTo>
                    <a:pt x="71" y="178"/>
                    <a:pt x="71" y="178"/>
                    <a:pt x="71" y="178"/>
                  </a:cubicBezTo>
                  <a:cubicBezTo>
                    <a:pt x="159" y="178"/>
                    <a:pt x="159" y="178"/>
                    <a:pt x="159" y="178"/>
                  </a:cubicBezTo>
                  <a:cubicBezTo>
                    <a:pt x="159" y="178"/>
                    <a:pt x="194" y="178"/>
                    <a:pt x="194" y="222"/>
                  </a:cubicBezTo>
                  <a:cubicBezTo>
                    <a:pt x="194" y="257"/>
                    <a:pt x="168" y="266"/>
                    <a:pt x="159" y="266"/>
                  </a:cubicBezTo>
                  <a:close/>
                  <a:moveTo>
                    <a:pt x="390" y="80"/>
                  </a:moveTo>
                  <a:lnTo>
                    <a:pt x="390" y="80"/>
                  </a:lnTo>
                  <a:cubicBezTo>
                    <a:pt x="265" y="80"/>
                    <a:pt x="265" y="204"/>
                    <a:pt x="265" y="204"/>
                  </a:cubicBezTo>
                  <a:cubicBezTo>
                    <a:pt x="265" y="204"/>
                    <a:pt x="265" y="328"/>
                    <a:pt x="390" y="328"/>
                  </a:cubicBezTo>
                  <a:cubicBezTo>
                    <a:pt x="390" y="328"/>
                    <a:pt x="496" y="337"/>
                    <a:pt x="496" y="240"/>
                  </a:cubicBezTo>
                  <a:cubicBezTo>
                    <a:pt x="443" y="240"/>
                    <a:pt x="443" y="240"/>
                    <a:pt x="443" y="240"/>
                  </a:cubicBezTo>
                  <a:cubicBezTo>
                    <a:pt x="443" y="240"/>
                    <a:pt x="443" y="275"/>
                    <a:pt x="390" y="275"/>
                  </a:cubicBezTo>
                  <a:cubicBezTo>
                    <a:pt x="390" y="275"/>
                    <a:pt x="337" y="284"/>
                    <a:pt x="337" y="222"/>
                  </a:cubicBezTo>
                  <a:cubicBezTo>
                    <a:pt x="496" y="222"/>
                    <a:pt x="496" y="222"/>
                    <a:pt x="496" y="222"/>
                  </a:cubicBezTo>
                  <a:cubicBezTo>
                    <a:pt x="496" y="222"/>
                    <a:pt x="513" y="80"/>
                    <a:pt x="390" y="80"/>
                  </a:cubicBezTo>
                  <a:close/>
                  <a:moveTo>
                    <a:pt x="434" y="178"/>
                  </a:moveTo>
                  <a:lnTo>
                    <a:pt x="434" y="178"/>
                  </a:lnTo>
                  <a:cubicBezTo>
                    <a:pt x="337" y="178"/>
                    <a:pt x="337" y="178"/>
                    <a:pt x="337" y="178"/>
                  </a:cubicBezTo>
                  <a:cubicBezTo>
                    <a:pt x="337" y="178"/>
                    <a:pt x="345" y="125"/>
                    <a:pt x="390" y="125"/>
                  </a:cubicBezTo>
                  <a:cubicBezTo>
                    <a:pt x="434" y="125"/>
                    <a:pt x="434" y="178"/>
                    <a:pt x="434" y="178"/>
                  </a:cubicBezTo>
                  <a:close/>
                  <a:moveTo>
                    <a:pt x="452" y="18"/>
                  </a:moveTo>
                  <a:lnTo>
                    <a:pt x="452" y="18"/>
                  </a:lnTo>
                  <a:cubicBezTo>
                    <a:pt x="319" y="18"/>
                    <a:pt x="319" y="18"/>
                    <a:pt x="319" y="18"/>
                  </a:cubicBezTo>
                  <a:cubicBezTo>
                    <a:pt x="319" y="62"/>
                    <a:pt x="319" y="62"/>
                    <a:pt x="319" y="62"/>
                  </a:cubicBezTo>
                  <a:cubicBezTo>
                    <a:pt x="452" y="62"/>
                    <a:pt x="452" y="62"/>
                    <a:pt x="452" y="62"/>
                  </a:cubicBezTo>
                  <a:lnTo>
                    <a:pt x="452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56E05F0-0BD6-4548-ABFD-7E98911187E6}"/>
              </a:ext>
            </a:extLst>
          </p:cNvPr>
          <p:cNvSpPr/>
          <p:nvPr/>
        </p:nvSpPr>
        <p:spPr>
          <a:xfrm>
            <a:off x="915868" y="3210129"/>
            <a:ext cx="3960931" cy="1188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endParaRPr lang="id-ID" sz="12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D696946-6F24-4CE6-BD4B-5FE72E85B773}"/>
              </a:ext>
            </a:extLst>
          </p:cNvPr>
          <p:cNvSpPr/>
          <p:nvPr/>
        </p:nvSpPr>
        <p:spPr>
          <a:xfrm>
            <a:off x="915868" y="2783194"/>
            <a:ext cx="3808827" cy="365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t>A wonderful serenity has taken possession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3F85EA7-E286-428B-9941-6F4115F066D4}"/>
              </a:ext>
            </a:extLst>
          </p:cNvPr>
          <p:cNvSpPr/>
          <p:nvPr/>
        </p:nvSpPr>
        <p:spPr>
          <a:xfrm>
            <a:off x="915868" y="4663423"/>
            <a:ext cx="3928386" cy="8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“A wonderful serenity has taken possession of my entire soul, like these sweet mornings of spring</a:t>
            </a:r>
            <a:endParaRPr lang="id-ID" sz="1400" i="1" dirty="0">
              <a:solidFill>
                <a:schemeClr val="bg1">
                  <a:lumMod val="50000"/>
                </a:schemeClr>
              </a:solidFill>
              <a:cs typeface="Segoe UI Light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60A49D-274E-44EE-AD3C-19619A9B6D50}"/>
              </a:ext>
            </a:extLst>
          </p:cNvPr>
          <p:cNvGrpSpPr/>
          <p:nvPr/>
        </p:nvGrpSpPr>
        <p:grpSpPr>
          <a:xfrm>
            <a:off x="915588" y="1411007"/>
            <a:ext cx="2848051" cy="925478"/>
            <a:chOff x="915588" y="1701293"/>
            <a:chExt cx="2848051" cy="92547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B22E47A-7B27-4CE5-8122-BD9D3EED460E}"/>
                </a:ext>
              </a:extLst>
            </p:cNvPr>
            <p:cNvSpPr txBox="1"/>
            <p:nvPr/>
          </p:nvSpPr>
          <p:spPr>
            <a:xfrm>
              <a:off x="915589" y="1910363"/>
              <a:ext cx="2848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Condensed" panose="02000000000000000000" pitchFamily="2" charset="0"/>
                  <a:cs typeface="Liberation Sans" panose="020B0604020202020204" pitchFamily="34" charset="0"/>
                </a:rPr>
                <a:t>Infographic</a:t>
              </a:r>
              <a:endPara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Condensed" panose="02000000000000000000" pitchFamily="2" charset="0"/>
                <a:cs typeface="Liberation Sans" panose="020B06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71D8F76-40E7-4592-A19E-0145EB99F7BC}"/>
                </a:ext>
              </a:extLst>
            </p:cNvPr>
            <p:cNvSpPr/>
            <p:nvPr/>
          </p:nvSpPr>
          <p:spPr>
            <a:xfrm>
              <a:off x="1020256" y="2581052"/>
              <a:ext cx="281039" cy="45719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85000">
                  <a:schemeClr val="tx1">
                    <a:lumMod val="75000"/>
                    <a:lumOff val="25000"/>
                  </a:schemeClr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254E66D-87C3-451F-B387-C76A5464443D}"/>
                </a:ext>
              </a:extLst>
            </p:cNvPr>
            <p:cNvSpPr txBox="1"/>
            <p:nvPr/>
          </p:nvSpPr>
          <p:spPr>
            <a:xfrm>
              <a:off x="915588" y="1701293"/>
              <a:ext cx="22290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spc="3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200" spc="300" dirty="0">
                <a:solidFill>
                  <a:schemeClr val="bg1">
                    <a:lumMod val="6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229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113">
            <a:extLst>
              <a:ext uri="{FF2B5EF4-FFF2-40B4-BE49-F238E27FC236}">
                <a16:creationId xmlns:a16="http://schemas.microsoft.com/office/drawing/2014/main" id="{69220E50-69DF-4509-B705-4BD15E6DA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0943" y="1633423"/>
            <a:ext cx="190532" cy="307575"/>
          </a:xfrm>
          <a:custGeom>
            <a:avLst/>
            <a:gdLst>
              <a:gd name="T0" fmla="*/ 55786 w 249"/>
              <a:gd name="T1" fmla="*/ 0 h 400"/>
              <a:gd name="T2" fmla="*/ 55786 w 249"/>
              <a:gd name="T3" fmla="*/ 0 h 400"/>
              <a:gd name="T4" fmla="*/ 0 w 249"/>
              <a:gd name="T5" fmla="*/ 56059 h 400"/>
              <a:gd name="T6" fmla="*/ 55786 w 249"/>
              <a:gd name="T7" fmla="*/ 178940 h 400"/>
              <a:gd name="T8" fmla="*/ 110679 w 249"/>
              <a:gd name="T9" fmla="*/ 56059 h 400"/>
              <a:gd name="T10" fmla="*/ 55786 w 249"/>
              <a:gd name="T11" fmla="*/ 0 h 400"/>
              <a:gd name="T12" fmla="*/ 55786 w 249"/>
              <a:gd name="T13" fmla="*/ 87900 h 400"/>
              <a:gd name="T14" fmla="*/ 55786 w 249"/>
              <a:gd name="T15" fmla="*/ 87900 h 400"/>
              <a:gd name="T16" fmla="*/ 23653 w 249"/>
              <a:gd name="T17" fmla="*/ 56059 h 400"/>
              <a:gd name="T18" fmla="*/ 55786 w 249"/>
              <a:gd name="T19" fmla="*/ 24217 h 400"/>
              <a:gd name="T20" fmla="*/ 87026 w 249"/>
              <a:gd name="T21" fmla="*/ 56059 h 400"/>
              <a:gd name="T22" fmla="*/ 55786 w 249"/>
              <a:gd name="T23" fmla="*/ 87900 h 4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sz="12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613FA7-7904-4FAC-8B5F-C074F225266C}"/>
              </a:ext>
            </a:extLst>
          </p:cNvPr>
          <p:cNvGrpSpPr/>
          <p:nvPr/>
        </p:nvGrpSpPr>
        <p:grpSpPr>
          <a:xfrm>
            <a:off x="8657749" y="1398751"/>
            <a:ext cx="776919" cy="776919"/>
            <a:chOff x="1843425" y="4650414"/>
            <a:chExt cx="1336720" cy="133672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45A5068-E6DF-4E70-9A87-4C9EB9A12BD6}"/>
                </a:ext>
              </a:extLst>
            </p:cNvPr>
            <p:cNvSpPr/>
            <p:nvPr/>
          </p:nvSpPr>
          <p:spPr>
            <a:xfrm>
              <a:off x="2059643" y="4866632"/>
              <a:ext cx="904284" cy="904284"/>
            </a:xfrm>
            <a:prstGeom prst="ellipse">
              <a:avLst/>
            </a:prstGeom>
            <a:noFill/>
            <a:ln w="12700">
              <a:solidFill>
                <a:schemeClr val="tx1">
                  <a:lumMod val="75000"/>
                  <a:lumOff val="25000"/>
                  <a:alpha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26B190B-FF70-42ED-B76D-243B2B472EE9}"/>
                </a:ext>
              </a:extLst>
            </p:cNvPr>
            <p:cNvSpPr/>
            <p:nvPr/>
          </p:nvSpPr>
          <p:spPr>
            <a:xfrm>
              <a:off x="1960900" y="4767889"/>
              <a:ext cx="1101770" cy="1101770"/>
            </a:xfrm>
            <a:prstGeom prst="ellipse">
              <a:avLst/>
            </a:prstGeom>
            <a:noFill/>
            <a:ln w="12700">
              <a:solidFill>
                <a:schemeClr val="tx1">
                  <a:lumMod val="75000"/>
                  <a:lumOff val="25000"/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2709CB2-4145-4B48-B6C1-4031B7DD5146}"/>
                </a:ext>
              </a:extLst>
            </p:cNvPr>
            <p:cNvSpPr/>
            <p:nvPr/>
          </p:nvSpPr>
          <p:spPr>
            <a:xfrm>
              <a:off x="1843425" y="4650414"/>
              <a:ext cx="1336720" cy="1336720"/>
            </a:xfrm>
            <a:prstGeom prst="ellipse">
              <a:avLst/>
            </a:prstGeom>
            <a:noFill/>
            <a:ln w="12700">
              <a:solidFill>
                <a:schemeClr val="tx1">
                  <a:lumMod val="75000"/>
                  <a:lumOff val="25000"/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21D8003-8284-4D8F-94C2-BFBFA13AF64A}"/>
              </a:ext>
            </a:extLst>
          </p:cNvPr>
          <p:cNvGrpSpPr/>
          <p:nvPr/>
        </p:nvGrpSpPr>
        <p:grpSpPr>
          <a:xfrm>
            <a:off x="7202959" y="2346438"/>
            <a:ext cx="2084145" cy="770684"/>
            <a:chOff x="13849165" y="7334898"/>
            <a:chExt cx="3585856" cy="1325992"/>
          </a:xfrm>
        </p:grpSpPr>
        <p:sp>
          <p:nvSpPr>
            <p:cNvPr id="27" name="Speech Bubble: Rectangle 26">
              <a:extLst>
                <a:ext uri="{FF2B5EF4-FFF2-40B4-BE49-F238E27FC236}">
                  <a16:creationId xmlns:a16="http://schemas.microsoft.com/office/drawing/2014/main" id="{31DCB62D-D111-42F3-BDEF-0561A4D11BD9}"/>
                </a:ext>
              </a:extLst>
            </p:cNvPr>
            <p:cNvSpPr/>
            <p:nvPr/>
          </p:nvSpPr>
          <p:spPr>
            <a:xfrm>
              <a:off x="13849165" y="7334898"/>
              <a:ext cx="3585856" cy="1325992"/>
            </a:xfrm>
            <a:prstGeom prst="wedgeRectCallout">
              <a:avLst>
                <a:gd name="adj1" fmla="val 35677"/>
                <a:gd name="adj2" fmla="val -90581"/>
              </a:avLst>
            </a:prstGeom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304800" dist="520700" dir="11400000" sx="90000" sy="9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AAA06EE-28FC-4DF7-A5E5-3F2B6D0C1DEF}"/>
                </a:ext>
              </a:extLst>
            </p:cNvPr>
            <p:cNvGrpSpPr/>
            <p:nvPr/>
          </p:nvGrpSpPr>
          <p:grpSpPr>
            <a:xfrm>
              <a:off x="14167617" y="7628045"/>
              <a:ext cx="2948952" cy="851254"/>
              <a:chOff x="2101171" y="7867449"/>
              <a:chExt cx="2948952" cy="851254"/>
            </a:xfrm>
          </p:grpSpPr>
          <p:sp>
            <p:nvSpPr>
              <p:cNvPr id="29" name="Freeform 2">
                <a:extLst>
                  <a:ext uri="{FF2B5EF4-FFF2-40B4-BE49-F238E27FC236}">
                    <a16:creationId xmlns:a16="http://schemas.microsoft.com/office/drawing/2014/main" id="{DC5B0394-CA1E-48AD-A8EB-46C780229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1171" y="8101745"/>
                <a:ext cx="231720" cy="374064"/>
              </a:xfrm>
              <a:custGeom>
                <a:avLst/>
                <a:gdLst>
                  <a:gd name="T0" fmla="*/ 55786 w 249"/>
                  <a:gd name="T1" fmla="*/ 0 h 400"/>
                  <a:gd name="T2" fmla="*/ 55786 w 249"/>
                  <a:gd name="T3" fmla="*/ 0 h 400"/>
                  <a:gd name="T4" fmla="*/ 0 w 249"/>
                  <a:gd name="T5" fmla="*/ 56059 h 400"/>
                  <a:gd name="T6" fmla="*/ 55786 w 249"/>
                  <a:gd name="T7" fmla="*/ 178940 h 400"/>
                  <a:gd name="T8" fmla="*/ 110679 w 249"/>
                  <a:gd name="T9" fmla="*/ 56059 h 400"/>
                  <a:gd name="T10" fmla="*/ 55786 w 249"/>
                  <a:gd name="T11" fmla="*/ 0 h 400"/>
                  <a:gd name="T12" fmla="*/ 55786 w 249"/>
                  <a:gd name="T13" fmla="*/ 87900 h 400"/>
                  <a:gd name="T14" fmla="*/ 55786 w 249"/>
                  <a:gd name="T15" fmla="*/ 87900 h 400"/>
                  <a:gd name="T16" fmla="*/ 23653 w 249"/>
                  <a:gd name="T17" fmla="*/ 56059 h 400"/>
                  <a:gd name="T18" fmla="*/ 55786 w 249"/>
                  <a:gd name="T19" fmla="*/ 24217 h 400"/>
                  <a:gd name="T20" fmla="*/ 87026 w 249"/>
                  <a:gd name="T21" fmla="*/ 56059 h 400"/>
                  <a:gd name="T22" fmla="*/ 55786 w 249"/>
                  <a:gd name="T23" fmla="*/ 87900 h 4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49" h="40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53" y="0"/>
                      <a:pt x="0" y="54"/>
                      <a:pt x="0" y="125"/>
                    </a:cubicBezTo>
                    <a:cubicBezTo>
                      <a:pt x="0" y="240"/>
                      <a:pt x="125" y="399"/>
                      <a:pt x="125" y="399"/>
                    </a:cubicBezTo>
                    <a:cubicBezTo>
                      <a:pt x="125" y="399"/>
                      <a:pt x="248" y="240"/>
                      <a:pt x="248" y="125"/>
                    </a:cubicBezTo>
                    <a:cubicBezTo>
                      <a:pt x="248" y="54"/>
                      <a:pt x="195" y="0"/>
                      <a:pt x="125" y="0"/>
                    </a:cubicBezTo>
                    <a:close/>
                    <a:moveTo>
                      <a:pt x="125" y="196"/>
                    </a:moveTo>
                    <a:lnTo>
                      <a:pt x="125" y="196"/>
                    </a:lnTo>
                    <a:cubicBezTo>
                      <a:pt x="88" y="196"/>
                      <a:pt x="53" y="160"/>
                      <a:pt x="53" y="125"/>
                    </a:cubicBezTo>
                    <a:cubicBezTo>
                      <a:pt x="53" y="89"/>
                      <a:pt x="88" y="54"/>
                      <a:pt x="125" y="54"/>
                    </a:cubicBezTo>
                    <a:cubicBezTo>
                      <a:pt x="159" y="54"/>
                      <a:pt x="195" y="89"/>
                      <a:pt x="195" y="125"/>
                    </a:cubicBezTo>
                    <a:cubicBezTo>
                      <a:pt x="195" y="160"/>
                      <a:pt x="159" y="196"/>
                      <a:pt x="125" y="19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4B8BF7F-FDFE-4E51-B130-265C84064938}"/>
                  </a:ext>
                </a:extLst>
              </p:cNvPr>
              <p:cNvSpPr/>
              <p:nvPr/>
            </p:nvSpPr>
            <p:spPr>
              <a:xfrm flipH="1">
                <a:off x="2624535" y="8268593"/>
                <a:ext cx="2425588" cy="45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sz="1100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27, Old City Malang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CB29E22-18B3-4192-9739-A9D816CF7147}"/>
                  </a:ext>
                </a:extLst>
              </p:cNvPr>
              <p:cNvSpPr txBox="1"/>
              <p:nvPr/>
            </p:nvSpPr>
            <p:spPr>
              <a:xfrm>
                <a:off x="2624537" y="7867449"/>
                <a:ext cx="1449401" cy="52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>
                    <a:solidFill>
                      <a:schemeClr val="bg1"/>
                    </a:solidFill>
                    <a:latin typeface="Segoe UI" panose="020B0502040204020203" pitchFamily="34" charset="0"/>
                    <a:ea typeface="Lato Heavy" panose="020F0502020204030203" pitchFamily="34" charset="0"/>
                    <a:cs typeface="Segoe UI" panose="020B0502040204020203" pitchFamily="34" charset="0"/>
                  </a:rPr>
                  <a:t>Address</a:t>
                </a:r>
                <a:endParaRPr lang="id-ID" sz="1400" b="1" i="1" dirty="0">
                  <a:solidFill>
                    <a:schemeClr val="bg1"/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B20F5D7-5884-430B-B745-16A1A55673B5}"/>
              </a:ext>
            </a:extLst>
          </p:cNvPr>
          <p:cNvGrpSpPr/>
          <p:nvPr/>
        </p:nvGrpSpPr>
        <p:grpSpPr>
          <a:xfrm>
            <a:off x="815323" y="5197129"/>
            <a:ext cx="4279190" cy="786262"/>
            <a:chOff x="858043" y="3843849"/>
            <a:chExt cx="4279190" cy="78626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2EEEEA6-EEEC-4955-81B1-14D417180BE2}"/>
                </a:ext>
              </a:extLst>
            </p:cNvPr>
            <p:cNvGrpSpPr/>
            <p:nvPr/>
          </p:nvGrpSpPr>
          <p:grpSpPr>
            <a:xfrm>
              <a:off x="858043" y="3843849"/>
              <a:ext cx="2647157" cy="786262"/>
              <a:chOff x="9303276" y="6883475"/>
              <a:chExt cx="3021979" cy="897592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357B961-0CD7-4D16-BCD9-35F486B15618}"/>
                  </a:ext>
                </a:extLst>
              </p:cNvPr>
              <p:cNvSpPr/>
              <p:nvPr/>
            </p:nvSpPr>
            <p:spPr>
              <a:xfrm flipH="1">
                <a:off x="9303276" y="7429710"/>
                <a:ext cx="3021979" cy="3513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id-ID" sz="1400" dirty="0">
                    <a:solidFill>
                      <a:schemeClr val="bg1">
                        <a:lumMod val="50000"/>
                      </a:schemeClr>
                    </a:solidFill>
                    <a:cs typeface="Segoe UI" panose="020B0502040204020203" pitchFamily="34" charset="0"/>
                  </a:rPr>
                  <a:t>081333</a:t>
                </a: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cs typeface="Segoe UI" panose="020B0502040204020203" pitchFamily="34" charset="0"/>
                  </a:rPr>
                  <a:t>556876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527BDAD-BB27-444F-A50C-C5B0F8671FE1}"/>
                  </a:ext>
                </a:extLst>
              </p:cNvPr>
              <p:cNvSpPr txBox="1"/>
              <p:nvPr/>
            </p:nvSpPr>
            <p:spPr>
              <a:xfrm>
                <a:off x="9821849" y="6911828"/>
                <a:ext cx="1006855" cy="3864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ea typeface="Roboto Condensed" panose="02000000000000000000" pitchFamily="2" charset="0"/>
                    <a:cs typeface="Segoe UI" panose="020B0502040204020203" pitchFamily="34" charset="0"/>
                  </a:rPr>
                  <a:t>Call Us</a:t>
                </a:r>
                <a:endParaRPr lang="id-ID" sz="1600" dirty="0">
                  <a:solidFill>
                    <a:schemeClr val="bg1">
                      <a:lumMod val="50000"/>
                    </a:schemeClr>
                  </a:solidFill>
                  <a:ea typeface="Roboto Condensed" panose="02000000000000000000" pitchFamily="2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3" name="Freeform 76">
                <a:extLst>
                  <a:ext uri="{FF2B5EF4-FFF2-40B4-BE49-F238E27FC236}">
                    <a16:creationId xmlns:a16="http://schemas.microsoft.com/office/drawing/2014/main" id="{7F1DDA47-62DB-4A65-B2D0-E0993F4FF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93173" y="6883475"/>
                <a:ext cx="264824" cy="456816"/>
              </a:xfrm>
              <a:custGeom>
                <a:avLst/>
                <a:gdLst>
                  <a:gd name="T0" fmla="*/ 106806 w 283"/>
                  <a:gd name="T1" fmla="*/ 0 h 489"/>
                  <a:gd name="T2" fmla="*/ 106806 w 283"/>
                  <a:gd name="T3" fmla="*/ 0 h 489"/>
                  <a:gd name="T4" fmla="*/ 19746 w 283"/>
                  <a:gd name="T5" fmla="*/ 0 h 489"/>
                  <a:gd name="T6" fmla="*/ 0 w 283"/>
                  <a:gd name="T7" fmla="*/ 19712 h 489"/>
                  <a:gd name="T8" fmla="*/ 0 w 283"/>
                  <a:gd name="T9" fmla="*/ 194435 h 489"/>
                  <a:gd name="T10" fmla="*/ 19746 w 283"/>
                  <a:gd name="T11" fmla="*/ 218627 h 489"/>
                  <a:gd name="T12" fmla="*/ 106806 w 283"/>
                  <a:gd name="T13" fmla="*/ 218627 h 489"/>
                  <a:gd name="T14" fmla="*/ 126551 w 283"/>
                  <a:gd name="T15" fmla="*/ 194435 h 489"/>
                  <a:gd name="T16" fmla="*/ 126551 w 283"/>
                  <a:gd name="T17" fmla="*/ 19712 h 489"/>
                  <a:gd name="T18" fmla="*/ 106806 w 283"/>
                  <a:gd name="T19" fmla="*/ 0 h 489"/>
                  <a:gd name="T20" fmla="*/ 63276 w 283"/>
                  <a:gd name="T21" fmla="*/ 206083 h 489"/>
                  <a:gd name="T22" fmla="*/ 63276 w 283"/>
                  <a:gd name="T23" fmla="*/ 206083 h 489"/>
                  <a:gd name="T24" fmla="*/ 47569 w 283"/>
                  <a:gd name="T25" fmla="*/ 198467 h 489"/>
                  <a:gd name="T26" fmla="*/ 63276 w 283"/>
                  <a:gd name="T27" fmla="*/ 186371 h 489"/>
                  <a:gd name="T28" fmla="*/ 78982 w 283"/>
                  <a:gd name="T29" fmla="*/ 198467 h 489"/>
                  <a:gd name="T30" fmla="*/ 63276 w 283"/>
                  <a:gd name="T31" fmla="*/ 206083 h 489"/>
                  <a:gd name="T32" fmla="*/ 110845 w 283"/>
                  <a:gd name="T33" fmla="*/ 174722 h 489"/>
                  <a:gd name="T34" fmla="*/ 110845 w 283"/>
                  <a:gd name="T35" fmla="*/ 174722 h 489"/>
                  <a:gd name="T36" fmla="*/ 15707 w 283"/>
                  <a:gd name="T37" fmla="*/ 174722 h 489"/>
                  <a:gd name="T38" fmla="*/ 15707 w 283"/>
                  <a:gd name="T39" fmla="*/ 27776 h 489"/>
                  <a:gd name="T40" fmla="*/ 110845 w 283"/>
                  <a:gd name="T41" fmla="*/ 27776 h 489"/>
                  <a:gd name="T42" fmla="*/ 110845 w 283"/>
                  <a:gd name="T43" fmla="*/ 174722 h 48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83" h="489">
                    <a:moveTo>
                      <a:pt x="238" y="0"/>
                    </a:moveTo>
                    <a:lnTo>
                      <a:pt x="238" y="0"/>
                    </a:lnTo>
                    <a:cubicBezTo>
                      <a:pt x="44" y="0"/>
                      <a:pt x="44" y="0"/>
                      <a:pt x="44" y="0"/>
                    </a:cubicBezTo>
                    <a:cubicBezTo>
                      <a:pt x="17" y="0"/>
                      <a:pt x="0" y="18"/>
                      <a:pt x="0" y="44"/>
                    </a:cubicBezTo>
                    <a:cubicBezTo>
                      <a:pt x="0" y="434"/>
                      <a:pt x="0" y="434"/>
                      <a:pt x="0" y="434"/>
                    </a:cubicBezTo>
                    <a:cubicBezTo>
                      <a:pt x="0" y="460"/>
                      <a:pt x="17" y="488"/>
                      <a:pt x="44" y="488"/>
                    </a:cubicBezTo>
                    <a:cubicBezTo>
                      <a:pt x="238" y="488"/>
                      <a:pt x="238" y="488"/>
                      <a:pt x="238" y="488"/>
                    </a:cubicBezTo>
                    <a:cubicBezTo>
                      <a:pt x="265" y="488"/>
                      <a:pt x="282" y="460"/>
                      <a:pt x="282" y="434"/>
                    </a:cubicBezTo>
                    <a:cubicBezTo>
                      <a:pt x="282" y="44"/>
                      <a:pt x="282" y="44"/>
                      <a:pt x="282" y="44"/>
                    </a:cubicBezTo>
                    <a:cubicBezTo>
                      <a:pt x="282" y="18"/>
                      <a:pt x="265" y="0"/>
                      <a:pt x="238" y="0"/>
                    </a:cubicBezTo>
                    <a:close/>
                    <a:moveTo>
                      <a:pt x="141" y="460"/>
                    </a:moveTo>
                    <a:lnTo>
                      <a:pt x="141" y="460"/>
                    </a:lnTo>
                    <a:cubicBezTo>
                      <a:pt x="123" y="460"/>
                      <a:pt x="106" y="451"/>
                      <a:pt x="106" y="443"/>
                    </a:cubicBezTo>
                    <a:cubicBezTo>
                      <a:pt x="106" y="425"/>
                      <a:pt x="123" y="416"/>
                      <a:pt x="141" y="416"/>
                    </a:cubicBezTo>
                    <a:cubicBezTo>
                      <a:pt x="159" y="416"/>
                      <a:pt x="176" y="425"/>
                      <a:pt x="176" y="443"/>
                    </a:cubicBezTo>
                    <a:cubicBezTo>
                      <a:pt x="176" y="451"/>
                      <a:pt x="159" y="460"/>
                      <a:pt x="141" y="460"/>
                    </a:cubicBezTo>
                    <a:close/>
                    <a:moveTo>
                      <a:pt x="247" y="390"/>
                    </a:moveTo>
                    <a:lnTo>
                      <a:pt x="247" y="390"/>
                    </a:lnTo>
                    <a:cubicBezTo>
                      <a:pt x="35" y="390"/>
                      <a:pt x="35" y="390"/>
                      <a:pt x="35" y="390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247" y="62"/>
                      <a:pt x="247" y="62"/>
                      <a:pt x="247" y="62"/>
                    </a:cubicBezTo>
                    <a:lnTo>
                      <a:pt x="247" y="39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endParaRPr lang="en-US" sz="1600" dirty="0">
                  <a:solidFill>
                    <a:schemeClr val="bg1">
                      <a:lumMod val="50000"/>
                    </a:schemeClr>
                  </a:solidFill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D7F5BA0-9719-4640-A98E-C691CA33C02B}"/>
                </a:ext>
              </a:extLst>
            </p:cNvPr>
            <p:cNvGrpSpPr/>
            <p:nvPr/>
          </p:nvGrpSpPr>
          <p:grpSpPr>
            <a:xfrm>
              <a:off x="2860058" y="3868930"/>
              <a:ext cx="2277175" cy="736104"/>
              <a:chOff x="11885572" y="6908949"/>
              <a:chExt cx="2599610" cy="840332"/>
            </a:xfrm>
          </p:grpSpPr>
          <p:sp>
            <p:nvSpPr>
              <p:cNvPr id="45" name="Freeform 51">
                <a:extLst>
                  <a:ext uri="{FF2B5EF4-FFF2-40B4-BE49-F238E27FC236}">
                    <a16:creationId xmlns:a16="http://schemas.microsoft.com/office/drawing/2014/main" id="{9CD4C2DF-D43F-4CE7-85EF-E8C620A67F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97869" y="6974937"/>
                <a:ext cx="433650" cy="268134"/>
              </a:xfrm>
              <a:custGeom>
                <a:avLst/>
                <a:gdLst>
                  <a:gd name="T0" fmla="*/ 8120 w 461"/>
                  <a:gd name="T1" fmla="*/ 12182 h 285"/>
                  <a:gd name="T2" fmla="*/ 8120 w 461"/>
                  <a:gd name="T3" fmla="*/ 12182 h 285"/>
                  <a:gd name="T4" fmla="*/ 91576 w 461"/>
                  <a:gd name="T5" fmla="*/ 56398 h 285"/>
                  <a:gd name="T6" fmla="*/ 104207 w 461"/>
                  <a:gd name="T7" fmla="*/ 60008 h 285"/>
                  <a:gd name="T8" fmla="*/ 111876 w 461"/>
                  <a:gd name="T9" fmla="*/ 56398 h 285"/>
                  <a:gd name="T10" fmla="*/ 195783 w 461"/>
                  <a:gd name="T11" fmla="*/ 12182 h 285"/>
                  <a:gd name="T12" fmla="*/ 199843 w 461"/>
                  <a:gd name="T13" fmla="*/ 0 h 285"/>
                  <a:gd name="T14" fmla="*/ 8120 w 461"/>
                  <a:gd name="T15" fmla="*/ 0 h 285"/>
                  <a:gd name="T16" fmla="*/ 8120 w 461"/>
                  <a:gd name="T17" fmla="*/ 12182 h 285"/>
                  <a:gd name="T18" fmla="*/ 199843 w 461"/>
                  <a:gd name="T19" fmla="*/ 36095 h 285"/>
                  <a:gd name="T20" fmla="*/ 199843 w 461"/>
                  <a:gd name="T21" fmla="*/ 36095 h 285"/>
                  <a:gd name="T22" fmla="*/ 111876 w 461"/>
                  <a:gd name="T23" fmla="*/ 80311 h 285"/>
                  <a:gd name="T24" fmla="*/ 104207 w 461"/>
                  <a:gd name="T25" fmla="*/ 80311 h 285"/>
                  <a:gd name="T26" fmla="*/ 91576 w 461"/>
                  <a:gd name="T27" fmla="*/ 80311 h 285"/>
                  <a:gd name="T28" fmla="*/ 8120 w 461"/>
                  <a:gd name="T29" fmla="*/ 36095 h 285"/>
                  <a:gd name="T30" fmla="*/ 4060 w 461"/>
                  <a:gd name="T31" fmla="*/ 36095 h 285"/>
                  <a:gd name="T32" fmla="*/ 4060 w 461"/>
                  <a:gd name="T33" fmla="*/ 120015 h 285"/>
                  <a:gd name="T34" fmla="*/ 15789 w 461"/>
                  <a:gd name="T35" fmla="*/ 128137 h 285"/>
                  <a:gd name="T36" fmla="*/ 191723 w 461"/>
                  <a:gd name="T37" fmla="*/ 128137 h 285"/>
                  <a:gd name="T38" fmla="*/ 203903 w 461"/>
                  <a:gd name="T39" fmla="*/ 120015 h 285"/>
                  <a:gd name="T40" fmla="*/ 203903 w 461"/>
                  <a:gd name="T41" fmla="*/ 36095 h 285"/>
                  <a:gd name="T42" fmla="*/ 199843 w 461"/>
                  <a:gd name="T43" fmla="*/ 36095 h 28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61" h="285">
                    <a:moveTo>
                      <a:pt x="18" y="27"/>
                    </a:moveTo>
                    <a:lnTo>
                      <a:pt x="18" y="27"/>
                    </a:lnTo>
                    <a:cubicBezTo>
                      <a:pt x="35" y="35"/>
                      <a:pt x="203" y="125"/>
                      <a:pt x="203" y="125"/>
                    </a:cubicBezTo>
                    <a:cubicBezTo>
                      <a:pt x="212" y="133"/>
                      <a:pt x="221" y="133"/>
                      <a:pt x="231" y="133"/>
                    </a:cubicBezTo>
                    <a:cubicBezTo>
                      <a:pt x="239" y="133"/>
                      <a:pt x="248" y="133"/>
                      <a:pt x="248" y="125"/>
                    </a:cubicBezTo>
                    <a:cubicBezTo>
                      <a:pt x="256" y="125"/>
                      <a:pt x="425" y="35"/>
                      <a:pt x="434" y="27"/>
                    </a:cubicBezTo>
                    <a:cubicBezTo>
                      <a:pt x="452" y="18"/>
                      <a:pt x="460" y="0"/>
                      <a:pt x="44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0" y="0"/>
                      <a:pt x="9" y="18"/>
                      <a:pt x="18" y="27"/>
                    </a:cubicBezTo>
                    <a:close/>
                    <a:moveTo>
                      <a:pt x="443" y="80"/>
                    </a:moveTo>
                    <a:lnTo>
                      <a:pt x="443" y="80"/>
                    </a:lnTo>
                    <a:cubicBezTo>
                      <a:pt x="434" y="80"/>
                      <a:pt x="256" y="169"/>
                      <a:pt x="248" y="178"/>
                    </a:cubicBezTo>
                    <a:cubicBezTo>
                      <a:pt x="248" y="178"/>
                      <a:pt x="239" y="178"/>
                      <a:pt x="231" y="178"/>
                    </a:cubicBezTo>
                    <a:cubicBezTo>
                      <a:pt x="221" y="178"/>
                      <a:pt x="212" y="178"/>
                      <a:pt x="203" y="178"/>
                    </a:cubicBezTo>
                    <a:cubicBezTo>
                      <a:pt x="194" y="169"/>
                      <a:pt x="27" y="80"/>
                      <a:pt x="18" y="80"/>
                    </a:cubicBezTo>
                    <a:cubicBezTo>
                      <a:pt x="9" y="72"/>
                      <a:pt x="9" y="80"/>
                      <a:pt x="9" y="80"/>
                    </a:cubicBezTo>
                    <a:cubicBezTo>
                      <a:pt x="9" y="88"/>
                      <a:pt x="9" y="266"/>
                      <a:pt x="9" y="266"/>
                    </a:cubicBezTo>
                    <a:cubicBezTo>
                      <a:pt x="9" y="275"/>
                      <a:pt x="18" y="284"/>
                      <a:pt x="35" y="284"/>
                    </a:cubicBezTo>
                    <a:cubicBezTo>
                      <a:pt x="425" y="284"/>
                      <a:pt x="425" y="284"/>
                      <a:pt x="425" y="284"/>
                    </a:cubicBezTo>
                    <a:cubicBezTo>
                      <a:pt x="443" y="284"/>
                      <a:pt x="452" y="275"/>
                      <a:pt x="452" y="266"/>
                    </a:cubicBezTo>
                    <a:cubicBezTo>
                      <a:pt x="452" y="266"/>
                      <a:pt x="452" y="88"/>
                      <a:pt x="452" y="80"/>
                    </a:cubicBezTo>
                    <a:cubicBezTo>
                      <a:pt x="452" y="80"/>
                      <a:pt x="452" y="72"/>
                      <a:pt x="443" y="8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endParaRPr lang="en-US" sz="1600" dirty="0">
                  <a:solidFill>
                    <a:schemeClr val="bg1">
                      <a:lumMod val="50000"/>
                    </a:schemeClr>
                  </a:solidFill>
                  <a:cs typeface="Segoe UI" panose="020B0502040204020203" pitchFamily="34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AA3919D-5752-4EB2-A4EB-6A8BD872A8E9}"/>
                  </a:ext>
                </a:extLst>
              </p:cNvPr>
              <p:cNvSpPr/>
              <p:nvPr/>
            </p:nvSpPr>
            <p:spPr>
              <a:xfrm flipH="1">
                <a:off x="11885572" y="7397924"/>
                <a:ext cx="2599610" cy="3513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cs typeface="Segoe UI" panose="020B0502040204020203" pitchFamily="34" charset="0"/>
                  </a:rPr>
                  <a:t>Example@gmail.com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EEF8459-21BB-43B0-8EF4-2D16228854E3}"/>
                  </a:ext>
                </a:extLst>
              </p:cNvPr>
              <p:cNvSpPr txBox="1"/>
              <p:nvPr/>
            </p:nvSpPr>
            <p:spPr>
              <a:xfrm>
                <a:off x="12550285" y="6908949"/>
                <a:ext cx="919016" cy="3864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spc="100" dirty="0">
                    <a:solidFill>
                      <a:schemeClr val="bg1">
                        <a:lumMod val="50000"/>
                      </a:schemeClr>
                    </a:solidFill>
                    <a:ea typeface="Roboto Condensed" panose="02000000000000000000" pitchFamily="2" charset="0"/>
                    <a:cs typeface="Segoe UI" panose="020B0502040204020203" pitchFamily="34" charset="0"/>
                  </a:rPr>
                  <a:t>Email</a:t>
                </a:r>
                <a:endParaRPr lang="id-ID" sz="1600" spc="100" dirty="0">
                  <a:solidFill>
                    <a:schemeClr val="bg1">
                      <a:lumMod val="50000"/>
                    </a:schemeClr>
                  </a:solidFill>
                  <a:ea typeface="Roboto Condensed" panose="02000000000000000000" pitchFamily="2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D7153F-1437-40EE-814D-75CBD4B7FB75}"/>
              </a:ext>
            </a:extLst>
          </p:cNvPr>
          <p:cNvGrpSpPr/>
          <p:nvPr/>
        </p:nvGrpSpPr>
        <p:grpSpPr>
          <a:xfrm>
            <a:off x="783225" y="2117697"/>
            <a:ext cx="2848051" cy="925478"/>
            <a:chOff x="688506" y="1231743"/>
            <a:chExt cx="2848051" cy="92547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DB7EBD8-C8F3-4F2D-8A8D-B8A5AEE49D87}"/>
                </a:ext>
              </a:extLst>
            </p:cNvPr>
            <p:cNvSpPr txBox="1"/>
            <p:nvPr/>
          </p:nvSpPr>
          <p:spPr>
            <a:xfrm>
              <a:off x="688507" y="1440813"/>
              <a:ext cx="2848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Condensed" panose="02000000000000000000" pitchFamily="2" charset="0"/>
                  <a:cs typeface="Liberation Sans" panose="020B0604020202020204" pitchFamily="34" charset="0"/>
                </a:rPr>
                <a:t>Contact Us</a:t>
              </a:r>
              <a:endPara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Condensed" panose="02000000000000000000" pitchFamily="2" charset="0"/>
                <a:cs typeface="Liberation Sans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91A8265-A23C-42A6-9876-AC35ACF21FF0}"/>
                </a:ext>
              </a:extLst>
            </p:cNvPr>
            <p:cNvSpPr/>
            <p:nvPr/>
          </p:nvSpPr>
          <p:spPr>
            <a:xfrm>
              <a:off x="793174" y="2111502"/>
              <a:ext cx="281039" cy="45719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85000">
                  <a:schemeClr val="tx1">
                    <a:lumMod val="75000"/>
                    <a:lumOff val="25000"/>
                  </a:schemeClr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F6CF313-2229-49E5-BAE7-22C140941E2B}"/>
                </a:ext>
              </a:extLst>
            </p:cNvPr>
            <p:cNvSpPr txBox="1"/>
            <p:nvPr/>
          </p:nvSpPr>
          <p:spPr>
            <a:xfrm>
              <a:off x="688506" y="1231743"/>
              <a:ext cx="22290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spc="3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200" spc="300" dirty="0">
                <a:solidFill>
                  <a:schemeClr val="bg1">
                    <a:lumMod val="6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B972104A-7F76-4C36-BC2D-753BF2D3DB43}"/>
              </a:ext>
            </a:extLst>
          </p:cNvPr>
          <p:cNvSpPr txBox="1"/>
          <p:nvPr/>
        </p:nvSpPr>
        <p:spPr>
          <a:xfrm>
            <a:off x="783225" y="3412162"/>
            <a:ext cx="2807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t>Detail Address</a:t>
            </a:r>
            <a:endParaRPr lang="id-ID" sz="1600" spc="3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82E0B6A-5E05-4976-BB7F-D3D1C27C6FA7}"/>
              </a:ext>
            </a:extLst>
          </p:cNvPr>
          <p:cNvSpPr/>
          <p:nvPr/>
        </p:nvSpPr>
        <p:spPr>
          <a:xfrm>
            <a:off x="783225" y="3837571"/>
            <a:ext cx="4282356" cy="96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spot.</a:t>
            </a:r>
            <a:endParaRPr lang="id-ID" sz="12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F014AD5-D79F-40A5-96C0-896571CE33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8229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9872224-B44A-4198-97F0-D310B0B87D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2" r="13832"/>
          <a:stretch>
            <a:fillRect/>
          </a:stretch>
        </p:blipFill>
        <p:spPr/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ED4D500-9D26-4A83-A86F-5FC03E75DB31}"/>
              </a:ext>
            </a:extLst>
          </p:cNvPr>
          <p:cNvGrpSpPr/>
          <p:nvPr/>
        </p:nvGrpSpPr>
        <p:grpSpPr>
          <a:xfrm>
            <a:off x="2324108" y="3120367"/>
            <a:ext cx="2357924" cy="2357924"/>
            <a:chOff x="6158353" y="3643644"/>
            <a:chExt cx="2357924" cy="235792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3166FB4-411F-4489-8DD9-56306D09F54A}"/>
                </a:ext>
              </a:extLst>
            </p:cNvPr>
            <p:cNvSpPr/>
            <p:nvPr/>
          </p:nvSpPr>
          <p:spPr>
            <a:xfrm>
              <a:off x="6158353" y="3643644"/>
              <a:ext cx="2357924" cy="235792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736600" dist="1104900" dir="18900000" sx="70000" sy="7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C0714DB-4615-4513-8882-E09689FD5AFE}"/>
                </a:ext>
              </a:extLst>
            </p:cNvPr>
            <p:cNvGrpSpPr/>
            <p:nvPr/>
          </p:nvGrpSpPr>
          <p:grpSpPr>
            <a:xfrm>
              <a:off x="6377874" y="3930261"/>
              <a:ext cx="1939471" cy="1786616"/>
              <a:chOff x="5034368" y="3281269"/>
              <a:chExt cx="1939471" cy="178661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865029-2F49-41D2-B4B4-C30E13A4D207}"/>
                  </a:ext>
                </a:extLst>
              </p:cNvPr>
              <p:cNvSpPr txBox="1"/>
              <p:nvPr/>
            </p:nvSpPr>
            <p:spPr>
              <a:xfrm>
                <a:off x="5263950" y="3861086"/>
                <a:ext cx="14597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Bebas Neue" panose="020B0606020202050201" pitchFamily="34" charset="0"/>
                    <a:ea typeface="Roboto Condensed" panose="02000000000000000000" pitchFamily="2" charset="0"/>
                  </a:rPr>
                  <a:t>High</a:t>
                </a:r>
                <a:r>
                  <a:rPr lang="id-ID" sz="1400" dirty="0">
                    <a:solidFill>
                      <a:schemeClr val="bg1"/>
                    </a:solidFill>
                    <a:latin typeface="Bebas Neue" panose="020B0606020202050201" pitchFamily="34" charset="0"/>
                    <a:ea typeface="Roboto Condensed" panose="02000000000000000000" pitchFamily="2" charset="0"/>
                  </a:rPr>
                  <a:t> Rating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C7D7372-5AA3-4BAD-986C-8206F92BDA6D}"/>
                  </a:ext>
                </a:extLst>
              </p:cNvPr>
              <p:cNvSpPr txBox="1"/>
              <p:nvPr/>
            </p:nvSpPr>
            <p:spPr>
              <a:xfrm>
                <a:off x="5538955" y="3281269"/>
                <a:ext cx="90970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Bebas Neue" panose="020B0606020202050201" pitchFamily="34" charset="0"/>
                    <a:ea typeface="Roboto Condensed" panose="02000000000000000000" pitchFamily="2" charset="0"/>
                  </a:rPr>
                  <a:t>95</a:t>
                </a:r>
                <a:endParaRPr lang="id-ID" sz="4000" b="1" dirty="0">
                  <a:solidFill>
                    <a:schemeClr val="bg1"/>
                  </a:solidFill>
                  <a:latin typeface="Bebas Neue" panose="020B0606020202050201" pitchFamily="34" charset="0"/>
                  <a:ea typeface="Roboto Condensed" panose="02000000000000000000" pitchFamily="2" charset="0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D6D773D-B5A0-43CB-90C4-099509BE9F1D}"/>
                  </a:ext>
                </a:extLst>
              </p:cNvPr>
              <p:cNvGrpSpPr/>
              <p:nvPr/>
            </p:nvGrpSpPr>
            <p:grpSpPr>
              <a:xfrm>
                <a:off x="5559028" y="4179075"/>
                <a:ext cx="869563" cy="142631"/>
                <a:chOff x="9395730" y="4795397"/>
                <a:chExt cx="869563" cy="142630"/>
              </a:xfrm>
            </p:grpSpPr>
            <p:sp>
              <p:nvSpPr>
                <p:cNvPr id="18" name="Star: 5 Points 17">
                  <a:extLst>
                    <a:ext uri="{FF2B5EF4-FFF2-40B4-BE49-F238E27FC236}">
                      <a16:creationId xmlns:a16="http://schemas.microsoft.com/office/drawing/2014/main" id="{E3F48B4E-AA7F-48BA-9D6A-DF2410CFE256}"/>
                    </a:ext>
                  </a:extLst>
                </p:cNvPr>
                <p:cNvSpPr/>
                <p:nvPr/>
              </p:nvSpPr>
              <p:spPr>
                <a:xfrm>
                  <a:off x="9395730" y="4799232"/>
                  <a:ext cx="138795" cy="138795"/>
                </a:xfrm>
                <a:prstGeom prst="star5">
                  <a:avLst>
                    <a:gd name="adj" fmla="val 28981"/>
                    <a:gd name="hf" fmla="val 105146"/>
                    <a:gd name="vf" fmla="val 110557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19" name="Star: 5 Points 18">
                  <a:extLst>
                    <a:ext uri="{FF2B5EF4-FFF2-40B4-BE49-F238E27FC236}">
                      <a16:creationId xmlns:a16="http://schemas.microsoft.com/office/drawing/2014/main" id="{5818AA59-D1C1-4FD4-959E-984C9A040D9F}"/>
                    </a:ext>
                  </a:extLst>
                </p:cNvPr>
                <p:cNvSpPr/>
                <p:nvPr/>
              </p:nvSpPr>
              <p:spPr>
                <a:xfrm>
                  <a:off x="9579295" y="4797315"/>
                  <a:ext cx="138795" cy="138795"/>
                </a:xfrm>
                <a:prstGeom prst="star5">
                  <a:avLst>
                    <a:gd name="adj" fmla="val 28981"/>
                    <a:gd name="hf" fmla="val 105146"/>
                    <a:gd name="vf" fmla="val 110557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20" name="Star: 5 Points 19">
                  <a:extLst>
                    <a:ext uri="{FF2B5EF4-FFF2-40B4-BE49-F238E27FC236}">
                      <a16:creationId xmlns:a16="http://schemas.microsoft.com/office/drawing/2014/main" id="{0E9CE16E-10F7-49F9-82EB-1828942E0751}"/>
                    </a:ext>
                  </a:extLst>
                </p:cNvPr>
                <p:cNvSpPr/>
                <p:nvPr/>
              </p:nvSpPr>
              <p:spPr>
                <a:xfrm>
                  <a:off x="9762860" y="4797315"/>
                  <a:ext cx="138795" cy="138795"/>
                </a:xfrm>
                <a:prstGeom prst="star5">
                  <a:avLst>
                    <a:gd name="adj" fmla="val 28981"/>
                    <a:gd name="hf" fmla="val 105146"/>
                    <a:gd name="vf" fmla="val 110557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21" name="Star: 5 Points 20">
                  <a:extLst>
                    <a:ext uri="{FF2B5EF4-FFF2-40B4-BE49-F238E27FC236}">
                      <a16:creationId xmlns:a16="http://schemas.microsoft.com/office/drawing/2014/main" id="{056B3663-24E0-4F2F-8A3E-080484B4BEE9}"/>
                    </a:ext>
                  </a:extLst>
                </p:cNvPr>
                <p:cNvSpPr/>
                <p:nvPr/>
              </p:nvSpPr>
              <p:spPr>
                <a:xfrm>
                  <a:off x="9946425" y="4795398"/>
                  <a:ext cx="138795" cy="138795"/>
                </a:xfrm>
                <a:prstGeom prst="star5">
                  <a:avLst>
                    <a:gd name="adj" fmla="val 28981"/>
                    <a:gd name="hf" fmla="val 105146"/>
                    <a:gd name="vf" fmla="val 110557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  <p:sp>
              <p:nvSpPr>
                <p:cNvPr id="22" name="Star: 5 Points 21">
                  <a:extLst>
                    <a:ext uri="{FF2B5EF4-FFF2-40B4-BE49-F238E27FC236}">
                      <a16:creationId xmlns:a16="http://schemas.microsoft.com/office/drawing/2014/main" id="{D3CA2CE2-AC52-4E4F-B0BC-92C9B36E011D}"/>
                    </a:ext>
                  </a:extLst>
                </p:cNvPr>
                <p:cNvSpPr/>
                <p:nvPr/>
              </p:nvSpPr>
              <p:spPr>
                <a:xfrm>
                  <a:off x="10126498" y="4795397"/>
                  <a:ext cx="138795" cy="138795"/>
                </a:xfrm>
                <a:prstGeom prst="star5">
                  <a:avLst>
                    <a:gd name="adj" fmla="val 28981"/>
                    <a:gd name="hf" fmla="val 105146"/>
                    <a:gd name="vf" fmla="val 110557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A072FB2-BAB7-4ED2-91AB-997C84596DFC}"/>
                  </a:ext>
                </a:extLst>
              </p:cNvPr>
              <p:cNvSpPr/>
              <p:nvPr/>
            </p:nvSpPr>
            <p:spPr>
              <a:xfrm>
                <a:off x="5034368" y="4385967"/>
                <a:ext cx="1939471" cy="6819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100" dirty="0">
                    <a:solidFill>
                      <a:schemeClr val="bg1"/>
                    </a:solidFill>
                    <a:cs typeface="Segoe UI Light" panose="020B0502040204020203" pitchFamily="34" charset="0"/>
                  </a:rPr>
                  <a:t>“</a:t>
                </a:r>
                <a:r>
                  <a:rPr lang="id-ID" sz="1100" dirty="0">
                    <a:solidFill>
                      <a:schemeClr val="bg1"/>
                    </a:solidFill>
                    <a:cs typeface="Segoe UI Light" panose="020B0502040204020203" pitchFamily="34" charset="0"/>
                  </a:rPr>
                  <a:t>Ut wisi enim ad minim veniam</a:t>
                </a:r>
                <a:r>
                  <a:rPr lang="id-ID" sz="1051" dirty="0">
                    <a:solidFill>
                      <a:schemeClr val="bg1"/>
                    </a:solidFill>
                    <a:cs typeface="Segoe UI Light" panose="020B0502040204020203" pitchFamily="34" charset="0"/>
                  </a:rPr>
                  <a:t>, quis nostrud exerci tation</a:t>
                </a:r>
                <a:r>
                  <a:rPr lang="en-US" sz="1051" dirty="0">
                    <a:solidFill>
                      <a:schemeClr val="bg1"/>
                    </a:solidFill>
                    <a:cs typeface="Segoe UI Light" panose="020B0502040204020203" pitchFamily="34" charset="0"/>
                  </a:rPr>
                  <a:t>”</a:t>
                </a:r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B6407AC5-8F48-41EA-8E63-5726CB9E6CB9}"/>
              </a:ext>
            </a:extLst>
          </p:cNvPr>
          <p:cNvSpPr/>
          <p:nvPr/>
        </p:nvSpPr>
        <p:spPr>
          <a:xfrm>
            <a:off x="6553765" y="3678368"/>
            <a:ext cx="4203054" cy="1188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endParaRPr lang="id-ID" sz="12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23FD60-0BEB-4FFE-90BA-D8385B4D6F9F}"/>
              </a:ext>
            </a:extLst>
          </p:cNvPr>
          <p:cNvSpPr/>
          <p:nvPr/>
        </p:nvSpPr>
        <p:spPr>
          <a:xfrm>
            <a:off x="6553765" y="2895163"/>
            <a:ext cx="4101454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rPr>
              <a:t>A wonderful serenity has taken possession of my entire soul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D28396-7A5B-412D-9621-9C247903C09E}"/>
              </a:ext>
            </a:extLst>
          </p:cNvPr>
          <p:cNvGrpSpPr/>
          <p:nvPr/>
        </p:nvGrpSpPr>
        <p:grpSpPr>
          <a:xfrm>
            <a:off x="6553766" y="1692771"/>
            <a:ext cx="2848051" cy="925478"/>
            <a:chOff x="6553766" y="1692771"/>
            <a:chExt cx="2848051" cy="92547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0036DED-3CDB-40F8-9ADB-F7339905ED6B}"/>
                </a:ext>
              </a:extLst>
            </p:cNvPr>
            <p:cNvSpPr txBox="1"/>
            <p:nvPr/>
          </p:nvSpPr>
          <p:spPr>
            <a:xfrm>
              <a:off x="6553767" y="1901841"/>
              <a:ext cx="2848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Condensed" panose="02000000000000000000" pitchFamily="2" charset="0"/>
                  <a:cs typeface="Liberation Sans" panose="020B0604020202020204" pitchFamily="34" charset="0"/>
                </a:rPr>
                <a:t>Guerrilla image</a:t>
              </a:r>
              <a:endPara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Condensed" panose="02000000000000000000" pitchFamily="2" charset="0"/>
                <a:cs typeface="Liberation Sans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642F4B2-CE70-4BD6-BCC6-3BAF31891C01}"/>
                </a:ext>
              </a:extLst>
            </p:cNvPr>
            <p:cNvSpPr/>
            <p:nvPr/>
          </p:nvSpPr>
          <p:spPr>
            <a:xfrm>
              <a:off x="6658434" y="2572530"/>
              <a:ext cx="281039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39F75C5-A179-413A-A780-985B0A2D59CD}"/>
                </a:ext>
              </a:extLst>
            </p:cNvPr>
            <p:cNvSpPr txBox="1"/>
            <p:nvPr/>
          </p:nvSpPr>
          <p:spPr>
            <a:xfrm>
              <a:off x="6553766" y="1692771"/>
              <a:ext cx="22290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spc="3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200" spc="300" dirty="0">
                <a:solidFill>
                  <a:schemeClr val="bg1">
                    <a:lumMod val="6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EFDDC36-3222-423F-83BA-2504709C6B99}"/>
              </a:ext>
            </a:extLst>
          </p:cNvPr>
          <p:cNvGrpSpPr/>
          <p:nvPr/>
        </p:nvGrpSpPr>
        <p:grpSpPr>
          <a:xfrm>
            <a:off x="6634861" y="5166115"/>
            <a:ext cx="1403254" cy="370868"/>
            <a:chOff x="4193381" y="4918657"/>
            <a:chExt cx="1253457" cy="331278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3CCB3C80-E3A1-4FE8-9824-926F8BD64C5E}"/>
                </a:ext>
              </a:extLst>
            </p:cNvPr>
            <p:cNvSpPr/>
            <p:nvPr/>
          </p:nvSpPr>
          <p:spPr>
            <a:xfrm>
              <a:off x="4193381" y="4918657"/>
              <a:ext cx="1253457" cy="33127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215900" dist="190500" dir="5400000" sx="70000" sy="70000" algn="t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50" dirty="0">
                  <a:solidFill>
                    <a:schemeClr val="bg1"/>
                  </a:solidFill>
                  <a:ea typeface="Liberation Sans" panose="020B0604020202020204" pitchFamily="34" charset="0"/>
                  <a:cs typeface="Segoe UI" panose="020B0502040204020203" pitchFamily="34" charset="0"/>
                </a:rPr>
                <a:t>  VIEW MORE</a:t>
              </a:r>
              <a:endParaRPr lang="id-ID" sz="1050" dirty="0">
                <a:solidFill>
                  <a:schemeClr val="bg1"/>
                </a:solidFill>
                <a:ea typeface="Liberation Sans" panose="020B060402020202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9D0B9E27-C172-4E0B-924E-B68B833F5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2968" y="5044731"/>
              <a:ext cx="45719" cy="7913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81001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B9FB3FEF-E496-4A53-99DA-A84C0DB349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1250"/>
          <a:stretch>
            <a:fillRect/>
          </a:stretch>
        </p:blipFill>
        <p:spPr/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68578E8-BDCE-46BF-B8E2-445BCF2F74AD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6">
              <a:lumMod val="5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CA4467-D779-44EF-AEF6-1E2CA6A41297}"/>
              </a:ext>
            </a:extLst>
          </p:cNvPr>
          <p:cNvSpPr/>
          <p:nvPr/>
        </p:nvSpPr>
        <p:spPr>
          <a:xfrm>
            <a:off x="2245879" y="1761452"/>
            <a:ext cx="76238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cs typeface="Segoe UI Light" panose="020B0502040204020203" pitchFamily="34" charset="0"/>
              </a:rPr>
              <a:t>Simplicity involves unburdening your life, and living more lightly with fewer distractions that interfere with a high quality life, as defined uniquely by each individual.”</a:t>
            </a:r>
            <a:endParaRPr lang="id-ID" sz="2000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86F236C-BE99-4D01-9618-056A9C679887}"/>
              </a:ext>
            </a:extLst>
          </p:cNvPr>
          <p:cNvSpPr/>
          <p:nvPr/>
        </p:nvSpPr>
        <p:spPr>
          <a:xfrm>
            <a:off x="5748747" y="765830"/>
            <a:ext cx="694507" cy="604477"/>
          </a:xfrm>
          <a:custGeom>
            <a:avLst/>
            <a:gdLst>
              <a:gd name="connsiteX0" fmla="*/ 395021 w 395021"/>
              <a:gd name="connsiteY0" fmla="*/ 0 h 343815"/>
              <a:gd name="connsiteX1" fmla="*/ 395021 w 395021"/>
              <a:gd name="connsiteY1" fmla="*/ 70714 h 343815"/>
              <a:gd name="connsiteX2" fmla="*/ 320650 w 395021"/>
              <a:gd name="connsiteY2" fmla="*/ 179223 h 343815"/>
              <a:gd name="connsiteX3" fmla="*/ 395021 w 395021"/>
              <a:gd name="connsiteY3" fmla="*/ 179223 h 343815"/>
              <a:gd name="connsiteX4" fmla="*/ 395021 w 395021"/>
              <a:gd name="connsiteY4" fmla="*/ 343815 h 343815"/>
              <a:gd name="connsiteX5" fmla="*/ 242621 w 395021"/>
              <a:gd name="connsiteY5" fmla="*/ 343815 h 343815"/>
              <a:gd name="connsiteX6" fmla="*/ 242621 w 395021"/>
              <a:gd name="connsiteY6" fmla="*/ 179223 h 343815"/>
              <a:gd name="connsiteX7" fmla="*/ 287731 w 395021"/>
              <a:gd name="connsiteY7" fmla="*/ 63399 h 343815"/>
              <a:gd name="connsiteX8" fmla="*/ 395021 w 395021"/>
              <a:gd name="connsiteY8" fmla="*/ 0 h 343815"/>
              <a:gd name="connsiteX9" fmla="*/ 152400 w 395021"/>
              <a:gd name="connsiteY9" fmla="*/ 0 h 343815"/>
              <a:gd name="connsiteX10" fmla="*/ 152400 w 395021"/>
              <a:gd name="connsiteY10" fmla="*/ 70714 h 343815"/>
              <a:gd name="connsiteX11" fmla="*/ 78029 w 395021"/>
              <a:gd name="connsiteY11" fmla="*/ 179223 h 343815"/>
              <a:gd name="connsiteX12" fmla="*/ 152400 w 395021"/>
              <a:gd name="connsiteY12" fmla="*/ 179223 h 343815"/>
              <a:gd name="connsiteX13" fmla="*/ 152400 w 395021"/>
              <a:gd name="connsiteY13" fmla="*/ 343815 h 343815"/>
              <a:gd name="connsiteX14" fmla="*/ 0 w 395021"/>
              <a:gd name="connsiteY14" fmla="*/ 343815 h 343815"/>
              <a:gd name="connsiteX15" fmla="*/ 0 w 395021"/>
              <a:gd name="connsiteY15" fmla="*/ 179223 h 343815"/>
              <a:gd name="connsiteX16" fmla="*/ 45111 w 395021"/>
              <a:gd name="connsiteY16" fmla="*/ 63399 h 343815"/>
              <a:gd name="connsiteX17" fmla="*/ 152400 w 395021"/>
              <a:gd name="connsiteY17" fmla="*/ 0 h 34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95021" h="343815">
                <a:moveTo>
                  <a:pt x="395021" y="0"/>
                </a:moveTo>
                <a:lnTo>
                  <a:pt x="395021" y="70714"/>
                </a:lnTo>
                <a:cubicBezTo>
                  <a:pt x="345440" y="87783"/>
                  <a:pt x="320650" y="123952"/>
                  <a:pt x="320650" y="179223"/>
                </a:cubicBezTo>
                <a:lnTo>
                  <a:pt x="395021" y="179223"/>
                </a:lnTo>
                <a:lnTo>
                  <a:pt x="395021" y="343815"/>
                </a:lnTo>
                <a:lnTo>
                  <a:pt x="242621" y="343815"/>
                </a:lnTo>
                <a:lnTo>
                  <a:pt x="242621" y="179223"/>
                </a:lnTo>
                <a:cubicBezTo>
                  <a:pt x="242621" y="135332"/>
                  <a:pt x="257658" y="96724"/>
                  <a:pt x="287731" y="63399"/>
                </a:cubicBezTo>
                <a:cubicBezTo>
                  <a:pt x="314554" y="34138"/>
                  <a:pt x="350317" y="13005"/>
                  <a:pt x="395021" y="0"/>
                </a:cubicBezTo>
                <a:close/>
                <a:moveTo>
                  <a:pt x="152400" y="0"/>
                </a:moveTo>
                <a:lnTo>
                  <a:pt x="152400" y="70714"/>
                </a:lnTo>
                <a:cubicBezTo>
                  <a:pt x="102819" y="87783"/>
                  <a:pt x="78029" y="123952"/>
                  <a:pt x="78029" y="179223"/>
                </a:cubicBezTo>
                <a:lnTo>
                  <a:pt x="152400" y="179223"/>
                </a:lnTo>
                <a:lnTo>
                  <a:pt x="152400" y="343815"/>
                </a:lnTo>
                <a:lnTo>
                  <a:pt x="0" y="343815"/>
                </a:lnTo>
                <a:lnTo>
                  <a:pt x="0" y="179223"/>
                </a:lnTo>
                <a:cubicBezTo>
                  <a:pt x="0" y="135332"/>
                  <a:pt x="15037" y="96724"/>
                  <a:pt x="45111" y="63399"/>
                </a:cubicBezTo>
                <a:cubicBezTo>
                  <a:pt x="71933" y="34138"/>
                  <a:pt x="107696" y="13005"/>
                  <a:pt x="1524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0" dist="254000" dir="8100000" algn="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C77BAE-4547-4876-B362-DB4D9BABA42C}"/>
              </a:ext>
            </a:extLst>
          </p:cNvPr>
          <p:cNvSpPr txBox="1"/>
          <p:nvPr/>
        </p:nvSpPr>
        <p:spPr>
          <a:xfrm>
            <a:off x="4509394" y="3167390"/>
            <a:ext cx="317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Liberation Sans" panose="020B0604020202020204" pitchFamily="34" charset="0"/>
              </a:rPr>
              <a:t>Linda Breen Pierce</a:t>
            </a:r>
            <a:endParaRPr lang="id-ID" sz="200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Liberation Sans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A3AD19-11B1-4BEB-9A59-A9102C29239E}"/>
              </a:ext>
            </a:extLst>
          </p:cNvPr>
          <p:cNvSpPr/>
          <p:nvPr/>
        </p:nvSpPr>
        <p:spPr>
          <a:xfrm>
            <a:off x="5955481" y="2969837"/>
            <a:ext cx="281039" cy="45719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5000">
                <a:schemeClr val="tx1">
                  <a:lumMod val="75000"/>
                  <a:lumOff val="25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27F82D1-8A40-4CD2-8829-66DDE8E66738}"/>
              </a:ext>
            </a:extLst>
          </p:cNvPr>
          <p:cNvGrpSpPr/>
          <p:nvPr/>
        </p:nvGrpSpPr>
        <p:grpSpPr>
          <a:xfrm flipH="1">
            <a:off x="11274311" y="2028813"/>
            <a:ext cx="352404" cy="352405"/>
            <a:chOff x="11274311" y="2885141"/>
            <a:chExt cx="352404" cy="352405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5F674B8-41E6-45A3-BB7D-38262C502219}"/>
                </a:ext>
              </a:extLst>
            </p:cNvPr>
            <p:cNvSpPr/>
            <p:nvPr/>
          </p:nvSpPr>
          <p:spPr>
            <a:xfrm rot="10800000">
              <a:off x="11365166" y="2997224"/>
              <a:ext cx="170692" cy="128239"/>
            </a:xfrm>
            <a:custGeom>
              <a:avLst/>
              <a:gdLst>
                <a:gd name="connsiteX0" fmla="*/ 181122 w 303684"/>
                <a:gd name="connsiteY0" fmla="*/ 3562 h 228154"/>
                <a:gd name="connsiteX1" fmla="*/ 198322 w 303684"/>
                <a:gd name="connsiteY1" fmla="*/ 3562 h 228154"/>
                <a:gd name="connsiteX2" fmla="*/ 297962 w 303684"/>
                <a:gd name="connsiteY2" fmla="*/ 103201 h 228154"/>
                <a:gd name="connsiteX3" fmla="*/ 297962 w 303684"/>
                <a:gd name="connsiteY3" fmla="*/ 104558 h 228154"/>
                <a:gd name="connsiteX4" fmla="*/ 300122 w 303684"/>
                <a:gd name="connsiteY4" fmla="*/ 105452 h 228154"/>
                <a:gd name="connsiteX5" fmla="*/ 303684 w 303684"/>
                <a:gd name="connsiteY5" fmla="*/ 114052 h 228154"/>
                <a:gd name="connsiteX6" fmla="*/ 300122 w 303684"/>
                <a:gd name="connsiteY6" fmla="*/ 122652 h 228154"/>
                <a:gd name="connsiteX7" fmla="*/ 297962 w 303684"/>
                <a:gd name="connsiteY7" fmla="*/ 123547 h 228154"/>
                <a:gd name="connsiteX8" fmla="*/ 297962 w 303684"/>
                <a:gd name="connsiteY8" fmla="*/ 124954 h 228154"/>
                <a:gd name="connsiteX9" fmla="*/ 198322 w 303684"/>
                <a:gd name="connsiteY9" fmla="*/ 224592 h 228154"/>
                <a:gd name="connsiteX10" fmla="*/ 181122 w 303684"/>
                <a:gd name="connsiteY10" fmla="*/ 224592 h 228154"/>
                <a:gd name="connsiteX11" fmla="*/ 181122 w 303684"/>
                <a:gd name="connsiteY11" fmla="*/ 207393 h 228154"/>
                <a:gd name="connsiteX12" fmla="*/ 262302 w 303684"/>
                <a:gd name="connsiteY12" fmla="*/ 126214 h 228154"/>
                <a:gd name="connsiteX13" fmla="*/ 12162 w 303684"/>
                <a:gd name="connsiteY13" fmla="*/ 126214 h 228154"/>
                <a:gd name="connsiteX14" fmla="*/ 0 w 303684"/>
                <a:gd name="connsiteY14" fmla="*/ 114052 h 228154"/>
                <a:gd name="connsiteX15" fmla="*/ 12162 w 303684"/>
                <a:gd name="connsiteY15" fmla="*/ 101890 h 228154"/>
                <a:gd name="connsiteX16" fmla="*/ 262252 w 303684"/>
                <a:gd name="connsiteY16" fmla="*/ 101890 h 228154"/>
                <a:gd name="connsiteX17" fmla="*/ 181122 w 303684"/>
                <a:gd name="connsiteY17" fmla="*/ 20761 h 228154"/>
                <a:gd name="connsiteX18" fmla="*/ 181122 w 303684"/>
                <a:gd name="connsiteY18" fmla="*/ 3562 h 228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3684" h="228154">
                  <a:moveTo>
                    <a:pt x="181122" y="3562"/>
                  </a:moveTo>
                  <a:cubicBezTo>
                    <a:pt x="185872" y="-1188"/>
                    <a:pt x="193572" y="-1188"/>
                    <a:pt x="198322" y="3562"/>
                  </a:cubicBezTo>
                  <a:lnTo>
                    <a:pt x="297962" y="103201"/>
                  </a:lnTo>
                  <a:lnTo>
                    <a:pt x="297962" y="104558"/>
                  </a:lnTo>
                  <a:lnTo>
                    <a:pt x="300122" y="105452"/>
                  </a:lnTo>
                  <a:cubicBezTo>
                    <a:pt x="302322" y="107653"/>
                    <a:pt x="303684" y="110694"/>
                    <a:pt x="303684" y="114052"/>
                  </a:cubicBezTo>
                  <a:cubicBezTo>
                    <a:pt x="303684" y="117411"/>
                    <a:pt x="302322" y="120451"/>
                    <a:pt x="300122" y="122652"/>
                  </a:cubicBezTo>
                  <a:lnTo>
                    <a:pt x="297962" y="123547"/>
                  </a:lnTo>
                  <a:lnTo>
                    <a:pt x="297962" y="124954"/>
                  </a:lnTo>
                  <a:lnTo>
                    <a:pt x="198322" y="224592"/>
                  </a:lnTo>
                  <a:cubicBezTo>
                    <a:pt x="193572" y="229342"/>
                    <a:pt x="185872" y="229342"/>
                    <a:pt x="181122" y="224592"/>
                  </a:cubicBezTo>
                  <a:cubicBezTo>
                    <a:pt x="176374" y="219843"/>
                    <a:pt x="176374" y="212142"/>
                    <a:pt x="181122" y="207393"/>
                  </a:cubicBezTo>
                  <a:lnTo>
                    <a:pt x="262302" y="126214"/>
                  </a:lnTo>
                  <a:lnTo>
                    <a:pt x="12162" y="126214"/>
                  </a:lnTo>
                  <a:cubicBezTo>
                    <a:pt x="5446" y="126214"/>
                    <a:pt x="0" y="120769"/>
                    <a:pt x="0" y="114052"/>
                  </a:cubicBezTo>
                  <a:cubicBezTo>
                    <a:pt x="0" y="107335"/>
                    <a:pt x="5446" y="101890"/>
                    <a:pt x="12162" y="101890"/>
                  </a:cubicBezTo>
                  <a:lnTo>
                    <a:pt x="262252" y="101890"/>
                  </a:lnTo>
                  <a:lnTo>
                    <a:pt x="181122" y="20761"/>
                  </a:lnTo>
                  <a:cubicBezTo>
                    <a:pt x="176374" y="16012"/>
                    <a:pt x="176374" y="8311"/>
                    <a:pt x="181122" y="3562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DFE2710-9CE6-4332-B1DD-B44F0F72D847}"/>
                </a:ext>
              </a:extLst>
            </p:cNvPr>
            <p:cNvSpPr/>
            <p:nvPr/>
          </p:nvSpPr>
          <p:spPr>
            <a:xfrm rot="16200000">
              <a:off x="11274310" y="2885142"/>
              <a:ext cx="352405" cy="352404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5FCA2FE-B23C-4AD2-96C8-881F257E3B94}"/>
              </a:ext>
            </a:extLst>
          </p:cNvPr>
          <p:cNvGrpSpPr/>
          <p:nvPr/>
        </p:nvGrpSpPr>
        <p:grpSpPr>
          <a:xfrm>
            <a:off x="565285" y="2028813"/>
            <a:ext cx="352404" cy="352405"/>
            <a:chOff x="11274311" y="2885141"/>
            <a:chExt cx="352404" cy="352405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C47FCDA-E89A-475D-B3C5-2B77DA9AD8D7}"/>
                </a:ext>
              </a:extLst>
            </p:cNvPr>
            <p:cNvSpPr/>
            <p:nvPr/>
          </p:nvSpPr>
          <p:spPr>
            <a:xfrm rot="10800000">
              <a:off x="11365166" y="2997224"/>
              <a:ext cx="170692" cy="128239"/>
            </a:xfrm>
            <a:custGeom>
              <a:avLst/>
              <a:gdLst>
                <a:gd name="connsiteX0" fmla="*/ 181122 w 303684"/>
                <a:gd name="connsiteY0" fmla="*/ 3562 h 228154"/>
                <a:gd name="connsiteX1" fmla="*/ 198322 w 303684"/>
                <a:gd name="connsiteY1" fmla="*/ 3562 h 228154"/>
                <a:gd name="connsiteX2" fmla="*/ 297962 w 303684"/>
                <a:gd name="connsiteY2" fmla="*/ 103201 h 228154"/>
                <a:gd name="connsiteX3" fmla="*/ 297962 w 303684"/>
                <a:gd name="connsiteY3" fmla="*/ 104558 h 228154"/>
                <a:gd name="connsiteX4" fmla="*/ 300122 w 303684"/>
                <a:gd name="connsiteY4" fmla="*/ 105452 h 228154"/>
                <a:gd name="connsiteX5" fmla="*/ 303684 w 303684"/>
                <a:gd name="connsiteY5" fmla="*/ 114052 h 228154"/>
                <a:gd name="connsiteX6" fmla="*/ 300122 w 303684"/>
                <a:gd name="connsiteY6" fmla="*/ 122652 h 228154"/>
                <a:gd name="connsiteX7" fmla="*/ 297962 w 303684"/>
                <a:gd name="connsiteY7" fmla="*/ 123547 h 228154"/>
                <a:gd name="connsiteX8" fmla="*/ 297962 w 303684"/>
                <a:gd name="connsiteY8" fmla="*/ 124954 h 228154"/>
                <a:gd name="connsiteX9" fmla="*/ 198322 w 303684"/>
                <a:gd name="connsiteY9" fmla="*/ 224592 h 228154"/>
                <a:gd name="connsiteX10" fmla="*/ 181122 w 303684"/>
                <a:gd name="connsiteY10" fmla="*/ 224592 h 228154"/>
                <a:gd name="connsiteX11" fmla="*/ 181122 w 303684"/>
                <a:gd name="connsiteY11" fmla="*/ 207393 h 228154"/>
                <a:gd name="connsiteX12" fmla="*/ 262302 w 303684"/>
                <a:gd name="connsiteY12" fmla="*/ 126214 h 228154"/>
                <a:gd name="connsiteX13" fmla="*/ 12162 w 303684"/>
                <a:gd name="connsiteY13" fmla="*/ 126214 h 228154"/>
                <a:gd name="connsiteX14" fmla="*/ 0 w 303684"/>
                <a:gd name="connsiteY14" fmla="*/ 114052 h 228154"/>
                <a:gd name="connsiteX15" fmla="*/ 12162 w 303684"/>
                <a:gd name="connsiteY15" fmla="*/ 101890 h 228154"/>
                <a:gd name="connsiteX16" fmla="*/ 262252 w 303684"/>
                <a:gd name="connsiteY16" fmla="*/ 101890 h 228154"/>
                <a:gd name="connsiteX17" fmla="*/ 181122 w 303684"/>
                <a:gd name="connsiteY17" fmla="*/ 20761 h 228154"/>
                <a:gd name="connsiteX18" fmla="*/ 181122 w 303684"/>
                <a:gd name="connsiteY18" fmla="*/ 3562 h 228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3684" h="228154">
                  <a:moveTo>
                    <a:pt x="181122" y="3562"/>
                  </a:moveTo>
                  <a:cubicBezTo>
                    <a:pt x="185872" y="-1188"/>
                    <a:pt x="193572" y="-1188"/>
                    <a:pt x="198322" y="3562"/>
                  </a:cubicBezTo>
                  <a:lnTo>
                    <a:pt x="297962" y="103201"/>
                  </a:lnTo>
                  <a:lnTo>
                    <a:pt x="297962" y="104558"/>
                  </a:lnTo>
                  <a:lnTo>
                    <a:pt x="300122" y="105452"/>
                  </a:lnTo>
                  <a:cubicBezTo>
                    <a:pt x="302322" y="107653"/>
                    <a:pt x="303684" y="110694"/>
                    <a:pt x="303684" y="114052"/>
                  </a:cubicBezTo>
                  <a:cubicBezTo>
                    <a:pt x="303684" y="117411"/>
                    <a:pt x="302322" y="120451"/>
                    <a:pt x="300122" y="122652"/>
                  </a:cubicBezTo>
                  <a:lnTo>
                    <a:pt x="297962" y="123547"/>
                  </a:lnTo>
                  <a:lnTo>
                    <a:pt x="297962" y="124954"/>
                  </a:lnTo>
                  <a:lnTo>
                    <a:pt x="198322" y="224592"/>
                  </a:lnTo>
                  <a:cubicBezTo>
                    <a:pt x="193572" y="229342"/>
                    <a:pt x="185872" y="229342"/>
                    <a:pt x="181122" y="224592"/>
                  </a:cubicBezTo>
                  <a:cubicBezTo>
                    <a:pt x="176374" y="219843"/>
                    <a:pt x="176374" y="212142"/>
                    <a:pt x="181122" y="207393"/>
                  </a:cubicBezTo>
                  <a:lnTo>
                    <a:pt x="262302" y="126214"/>
                  </a:lnTo>
                  <a:lnTo>
                    <a:pt x="12162" y="126214"/>
                  </a:lnTo>
                  <a:cubicBezTo>
                    <a:pt x="5446" y="126214"/>
                    <a:pt x="0" y="120769"/>
                    <a:pt x="0" y="114052"/>
                  </a:cubicBezTo>
                  <a:cubicBezTo>
                    <a:pt x="0" y="107335"/>
                    <a:pt x="5446" y="101890"/>
                    <a:pt x="12162" y="101890"/>
                  </a:cubicBezTo>
                  <a:lnTo>
                    <a:pt x="262252" y="101890"/>
                  </a:lnTo>
                  <a:lnTo>
                    <a:pt x="181122" y="20761"/>
                  </a:lnTo>
                  <a:cubicBezTo>
                    <a:pt x="176374" y="16012"/>
                    <a:pt x="176374" y="8311"/>
                    <a:pt x="181122" y="3562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DB21605-05AA-493E-A87D-74F1DE3B8095}"/>
                </a:ext>
              </a:extLst>
            </p:cNvPr>
            <p:cNvSpPr/>
            <p:nvPr/>
          </p:nvSpPr>
          <p:spPr>
            <a:xfrm rot="16200000">
              <a:off x="11274310" y="2885142"/>
              <a:ext cx="352405" cy="352404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4688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54C6668-3850-4929-ABE2-2B3CBB4A37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solidFill>
            <a:schemeClr val="accent4">
              <a:lumMod val="20000"/>
              <a:lumOff val="80000"/>
              <a:alpha val="40000"/>
            </a:schemeClr>
          </a:solidFill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2C47DB1-3A59-4A48-B728-D02264A8D5DD}"/>
              </a:ext>
            </a:extLst>
          </p:cNvPr>
          <p:cNvSpPr/>
          <p:nvPr/>
        </p:nvSpPr>
        <p:spPr>
          <a:xfrm>
            <a:off x="6096000" y="0"/>
            <a:ext cx="6096000" cy="3428999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E079B5B-452E-4459-AC6C-C8B9819CA4E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41940D-9778-4608-A237-6C8174D63BA1}"/>
              </a:ext>
            </a:extLst>
          </p:cNvPr>
          <p:cNvSpPr/>
          <p:nvPr/>
        </p:nvSpPr>
        <p:spPr>
          <a:xfrm>
            <a:off x="6096000" y="3429000"/>
            <a:ext cx="6096000" cy="3428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7BC497-6580-458E-8327-B90EFD37C615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290C4C-3F49-4DA2-97EB-BC6C1D48531F}"/>
              </a:ext>
            </a:extLst>
          </p:cNvPr>
          <p:cNvSpPr/>
          <p:nvPr/>
        </p:nvSpPr>
        <p:spPr>
          <a:xfrm>
            <a:off x="982778" y="3887966"/>
            <a:ext cx="41304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endParaRPr lang="id-ID" sz="1200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5935C9-1A88-4C7C-934E-FEB0712DB854}"/>
              </a:ext>
            </a:extLst>
          </p:cNvPr>
          <p:cNvSpPr/>
          <p:nvPr/>
        </p:nvSpPr>
        <p:spPr>
          <a:xfrm>
            <a:off x="1200150" y="3132210"/>
            <a:ext cx="369570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cs typeface="Segoe UI" panose="020B0502040204020203" pitchFamily="34" charset="0"/>
              </a:rPr>
              <a:t>A wonderful serenity has taken possession of my entire soul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A0FFB6B-D40C-4B18-A1E6-13AD2448FA9B}"/>
              </a:ext>
            </a:extLst>
          </p:cNvPr>
          <p:cNvGrpSpPr/>
          <p:nvPr/>
        </p:nvGrpSpPr>
        <p:grpSpPr>
          <a:xfrm>
            <a:off x="1597300" y="1234303"/>
            <a:ext cx="2901401" cy="1409399"/>
            <a:chOff x="1597300" y="1234303"/>
            <a:chExt cx="2901401" cy="140939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46C7C5-63C2-423A-B6DF-D042ADFD6E11}"/>
                </a:ext>
              </a:extLst>
            </p:cNvPr>
            <p:cNvSpPr txBox="1"/>
            <p:nvPr/>
          </p:nvSpPr>
          <p:spPr>
            <a:xfrm>
              <a:off x="1597300" y="1443373"/>
              <a:ext cx="29014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Liberation Sans" panose="020B0604020202020204" pitchFamily="34" charset="0"/>
                </a:rPr>
                <a:t>Guerrilla image placeholder</a:t>
              </a:r>
              <a:endParaRPr lang="id-ID" sz="3600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Liberation Sans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F280876-3183-4225-A9F6-2803166C19C5}"/>
                </a:ext>
              </a:extLst>
            </p:cNvPr>
            <p:cNvSpPr txBox="1"/>
            <p:nvPr/>
          </p:nvSpPr>
          <p:spPr>
            <a:xfrm>
              <a:off x="1933497" y="1234303"/>
              <a:ext cx="22290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spc="300" dirty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200" spc="300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8A454CC-EC3F-4296-AF56-44A4325BF02E}"/>
              </a:ext>
            </a:extLst>
          </p:cNvPr>
          <p:cNvSpPr/>
          <p:nvPr/>
        </p:nvSpPr>
        <p:spPr>
          <a:xfrm flipH="1">
            <a:off x="2346373" y="5252830"/>
            <a:ext cx="1403254" cy="37086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alpha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bg1"/>
                </a:solidFill>
                <a:ea typeface="Liberation Sans" panose="020B0604020202020204" pitchFamily="34" charset="0"/>
                <a:cs typeface="Segoe UI" panose="020B0502040204020203" pitchFamily="34" charset="0"/>
              </a:rPr>
              <a:t>VIEW MORE</a:t>
            </a:r>
            <a:endParaRPr lang="id-ID" sz="1050" dirty="0">
              <a:solidFill>
                <a:schemeClr val="bg1"/>
              </a:solidFill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FB9B3D-4CAF-421E-A27D-BEA7C6AAFD1E}"/>
              </a:ext>
            </a:extLst>
          </p:cNvPr>
          <p:cNvGrpSpPr/>
          <p:nvPr/>
        </p:nvGrpSpPr>
        <p:grpSpPr>
          <a:xfrm>
            <a:off x="7172556" y="4212276"/>
            <a:ext cx="3942889" cy="1776087"/>
            <a:chOff x="7172556" y="4212276"/>
            <a:chExt cx="3942889" cy="1776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26E97F0-B0CC-4E1E-AAC4-32F030A03653}"/>
                </a:ext>
              </a:extLst>
            </p:cNvPr>
            <p:cNvSpPr/>
            <p:nvPr/>
          </p:nvSpPr>
          <p:spPr>
            <a:xfrm>
              <a:off x="7273827" y="4628321"/>
              <a:ext cx="281039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0FAF011-34BF-4742-AD31-2B51A337BA87}"/>
                </a:ext>
              </a:extLst>
            </p:cNvPr>
            <p:cNvSpPr/>
            <p:nvPr/>
          </p:nvSpPr>
          <p:spPr>
            <a:xfrm>
              <a:off x="7172556" y="4212276"/>
              <a:ext cx="1820672" cy="407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dirty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Calibri"/>
                </a:rPr>
                <a:t>Feature </a:t>
              </a:r>
              <a:r>
                <a:rPr lang="en-US" dirty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Calibri"/>
                </a:rPr>
                <a:t>2</a:t>
              </a:r>
              <a:endParaRPr lang="en-US" sz="1600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Calibri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12E819E-E69E-4F9B-B01E-8F1E8C08448A}"/>
                </a:ext>
              </a:extLst>
            </p:cNvPr>
            <p:cNvSpPr/>
            <p:nvPr/>
          </p:nvSpPr>
          <p:spPr>
            <a:xfrm>
              <a:off x="7172556" y="4788034"/>
              <a:ext cx="394288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</a:t>
              </a:r>
              <a:endParaRPr lang="id-ID" sz="1200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EAE8885-BCE8-419F-8A8C-EEA9DC14B80F}"/>
              </a:ext>
            </a:extLst>
          </p:cNvPr>
          <p:cNvGrpSpPr/>
          <p:nvPr/>
        </p:nvGrpSpPr>
        <p:grpSpPr>
          <a:xfrm>
            <a:off x="7172556" y="717311"/>
            <a:ext cx="3942889" cy="1753152"/>
            <a:chOff x="7172556" y="717311"/>
            <a:chExt cx="3942889" cy="175315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BA86CDC-0B76-4289-907C-B6B56619B0C1}"/>
                </a:ext>
              </a:extLst>
            </p:cNvPr>
            <p:cNvSpPr/>
            <p:nvPr/>
          </p:nvSpPr>
          <p:spPr>
            <a:xfrm>
              <a:off x="7172556" y="717311"/>
              <a:ext cx="1820672" cy="407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dirty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Calibri"/>
                </a:rPr>
                <a:t>Feature 1</a:t>
              </a:r>
              <a:endParaRPr lang="en-US" sz="1600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99AF28A-4398-49A3-BA91-8541E9DB1C12}"/>
                </a:ext>
              </a:extLst>
            </p:cNvPr>
            <p:cNvSpPr/>
            <p:nvPr/>
          </p:nvSpPr>
          <p:spPr>
            <a:xfrm>
              <a:off x="7172556" y="1270134"/>
              <a:ext cx="394288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</a:t>
              </a:r>
              <a:endParaRPr lang="id-ID" sz="1200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4D39B88-F8FE-4ECA-AEB6-0D5242C1743A}"/>
                </a:ext>
              </a:extLst>
            </p:cNvPr>
            <p:cNvSpPr/>
            <p:nvPr/>
          </p:nvSpPr>
          <p:spPr>
            <a:xfrm>
              <a:off x="7273827" y="1124619"/>
              <a:ext cx="281039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8670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A07C785-6BB3-4BB5-ACCB-3BAD9C770F04}"/>
              </a:ext>
            </a:extLst>
          </p:cNvPr>
          <p:cNvSpPr/>
          <p:nvPr/>
        </p:nvSpPr>
        <p:spPr>
          <a:xfrm>
            <a:off x="977960" y="5600735"/>
            <a:ext cx="10236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endParaRPr lang="id-ID" sz="12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EF7A45-0F3C-4A30-9E61-EE94802EE2B4}"/>
              </a:ext>
            </a:extLst>
          </p:cNvPr>
          <p:cNvSpPr/>
          <p:nvPr/>
        </p:nvSpPr>
        <p:spPr>
          <a:xfrm>
            <a:off x="5955480" y="5275156"/>
            <a:ext cx="281039" cy="45719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5000">
                <a:schemeClr val="tx1">
                  <a:lumMod val="75000"/>
                  <a:lumOff val="25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9D20EF-C248-4242-9584-155F8781165C}"/>
              </a:ext>
            </a:extLst>
          </p:cNvPr>
          <p:cNvGrpSpPr/>
          <p:nvPr/>
        </p:nvGrpSpPr>
        <p:grpSpPr>
          <a:xfrm>
            <a:off x="4671974" y="4395397"/>
            <a:ext cx="2848050" cy="855401"/>
            <a:chOff x="4671974" y="4395397"/>
            <a:chExt cx="2848050" cy="85540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D4A42-EF3E-4231-8760-8657740403EF}"/>
                </a:ext>
              </a:extLst>
            </p:cNvPr>
            <p:cNvSpPr txBox="1"/>
            <p:nvPr/>
          </p:nvSpPr>
          <p:spPr>
            <a:xfrm>
              <a:off x="4671974" y="4604467"/>
              <a:ext cx="2848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Condensed" panose="02000000000000000000" pitchFamily="2" charset="0"/>
                  <a:cs typeface="Liberation Sans" panose="020B0604020202020204" pitchFamily="34" charset="0"/>
                </a:rPr>
                <a:t>Guerrilla image</a:t>
              </a:r>
              <a:endPara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Condensed" panose="02000000000000000000" pitchFamily="2" charset="0"/>
                <a:cs typeface="Liberation Sans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9BF78A-B82F-4950-99A6-02FAB095DBBB}"/>
                </a:ext>
              </a:extLst>
            </p:cNvPr>
            <p:cNvSpPr txBox="1"/>
            <p:nvPr/>
          </p:nvSpPr>
          <p:spPr>
            <a:xfrm>
              <a:off x="4981496" y="4395397"/>
              <a:ext cx="22290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spc="3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200" spc="300" dirty="0">
                <a:solidFill>
                  <a:schemeClr val="bg1">
                    <a:lumMod val="6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077" name="Group 2076">
            <a:extLst>
              <a:ext uri="{FF2B5EF4-FFF2-40B4-BE49-F238E27FC236}">
                <a16:creationId xmlns:a16="http://schemas.microsoft.com/office/drawing/2014/main" id="{08B1BC57-A878-4E5F-94D5-FCC560148FAF}"/>
              </a:ext>
            </a:extLst>
          </p:cNvPr>
          <p:cNvGrpSpPr/>
          <p:nvPr/>
        </p:nvGrpSpPr>
        <p:grpSpPr>
          <a:xfrm>
            <a:off x="1708823" y="2324670"/>
            <a:ext cx="1564602" cy="1564600"/>
            <a:chOff x="1303052" y="3092326"/>
            <a:chExt cx="1646752" cy="164675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ED8EEA0-0716-458E-B862-7225077CFBBF}"/>
                </a:ext>
              </a:extLst>
            </p:cNvPr>
            <p:cNvSpPr/>
            <p:nvPr/>
          </p:nvSpPr>
          <p:spPr>
            <a:xfrm>
              <a:off x="1303052" y="3092326"/>
              <a:ext cx="1646752" cy="1646750"/>
            </a:xfrm>
            <a:prstGeom prst="ellipse">
              <a:avLst/>
            </a:prstGeom>
            <a:noFill/>
            <a:ln w="0">
              <a:solidFill>
                <a:schemeClr val="bg1">
                  <a:lumMod val="85000"/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BAF2E9EB-B9C8-4E62-8F86-98CE6589BE3D}"/>
                </a:ext>
              </a:extLst>
            </p:cNvPr>
            <p:cNvSpPr/>
            <p:nvPr/>
          </p:nvSpPr>
          <p:spPr>
            <a:xfrm>
              <a:off x="1377061" y="3166335"/>
              <a:ext cx="1498735" cy="1498733"/>
            </a:xfrm>
            <a:prstGeom prst="ellipse">
              <a:avLst/>
            </a:prstGeom>
            <a:noFill/>
            <a:ln w="0"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0D60590-7206-4E4E-A6F3-32EF4250B1B3}"/>
              </a:ext>
            </a:extLst>
          </p:cNvPr>
          <p:cNvGrpSpPr/>
          <p:nvPr/>
        </p:nvGrpSpPr>
        <p:grpSpPr>
          <a:xfrm>
            <a:off x="8918575" y="974845"/>
            <a:ext cx="1564602" cy="1564600"/>
            <a:chOff x="1303052" y="3092326"/>
            <a:chExt cx="1646752" cy="164675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9DA8F9C-C356-47F2-8458-08AD352CEAF8}"/>
                </a:ext>
              </a:extLst>
            </p:cNvPr>
            <p:cNvSpPr/>
            <p:nvPr/>
          </p:nvSpPr>
          <p:spPr>
            <a:xfrm>
              <a:off x="1303052" y="3092326"/>
              <a:ext cx="1646752" cy="1646750"/>
            </a:xfrm>
            <a:prstGeom prst="ellipse">
              <a:avLst/>
            </a:prstGeom>
            <a:noFill/>
            <a:ln w="0">
              <a:solidFill>
                <a:schemeClr val="bg1">
                  <a:lumMod val="85000"/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D3633A79-0BB7-4C3D-A497-4D2F544ABADE}"/>
                </a:ext>
              </a:extLst>
            </p:cNvPr>
            <p:cNvSpPr/>
            <p:nvPr/>
          </p:nvSpPr>
          <p:spPr>
            <a:xfrm>
              <a:off x="1377061" y="3166335"/>
              <a:ext cx="1498735" cy="1498733"/>
            </a:xfrm>
            <a:prstGeom prst="ellipse">
              <a:avLst/>
            </a:prstGeom>
            <a:noFill/>
            <a:ln w="0"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067B0AD-1634-4F50-84FE-05CEE02A9B31}"/>
              </a:ext>
            </a:extLst>
          </p:cNvPr>
          <p:cNvGrpSpPr/>
          <p:nvPr/>
        </p:nvGrpSpPr>
        <p:grpSpPr>
          <a:xfrm>
            <a:off x="5655452" y="87568"/>
            <a:ext cx="2497382" cy="2497380"/>
            <a:chOff x="1303052" y="3092326"/>
            <a:chExt cx="1646752" cy="164675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F64BEE2C-3CFF-44A5-931E-FE3C0D4D0684}"/>
                </a:ext>
              </a:extLst>
            </p:cNvPr>
            <p:cNvSpPr/>
            <p:nvPr/>
          </p:nvSpPr>
          <p:spPr>
            <a:xfrm>
              <a:off x="1303052" y="3092326"/>
              <a:ext cx="1646752" cy="1646750"/>
            </a:xfrm>
            <a:prstGeom prst="ellipse">
              <a:avLst/>
            </a:prstGeom>
            <a:noFill/>
            <a:ln w="0">
              <a:solidFill>
                <a:schemeClr val="bg1">
                  <a:lumMod val="85000"/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079F49F-31D5-4E6D-8931-908DAA46DABE}"/>
                </a:ext>
              </a:extLst>
            </p:cNvPr>
            <p:cNvSpPr/>
            <p:nvPr/>
          </p:nvSpPr>
          <p:spPr>
            <a:xfrm>
              <a:off x="1377061" y="3166335"/>
              <a:ext cx="1498735" cy="1498733"/>
            </a:xfrm>
            <a:prstGeom prst="ellipse">
              <a:avLst/>
            </a:prstGeom>
            <a:noFill/>
            <a:ln w="0"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AFA07232-E130-4215-B94B-7CE652A6871E}"/>
              </a:ext>
            </a:extLst>
          </p:cNvPr>
          <p:cNvSpPr/>
          <p:nvPr/>
        </p:nvSpPr>
        <p:spPr>
          <a:xfrm>
            <a:off x="2853990" y="363773"/>
            <a:ext cx="2786744" cy="2786744"/>
          </a:xfrm>
          <a:prstGeom prst="ellipse">
            <a:avLst/>
          </a:prstGeom>
          <a:solidFill>
            <a:schemeClr val="tx1">
              <a:lumMod val="65000"/>
              <a:lumOff val="3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372217A9-2650-40E1-87C4-7AE96C500F89}"/>
              </a:ext>
            </a:extLst>
          </p:cNvPr>
          <p:cNvSpPr/>
          <p:nvPr/>
        </p:nvSpPr>
        <p:spPr>
          <a:xfrm>
            <a:off x="7192911" y="2269175"/>
            <a:ext cx="2126222" cy="2126222"/>
          </a:xfrm>
          <a:prstGeom prst="ellipse">
            <a:avLst/>
          </a:prstGeom>
          <a:solidFill>
            <a:schemeClr val="tx1">
              <a:lumMod val="65000"/>
              <a:lumOff val="3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AEC7A88-89C5-40C6-9972-8C7846897CAD}"/>
              </a:ext>
            </a:extLst>
          </p:cNvPr>
          <p:cNvGrpSpPr/>
          <p:nvPr/>
        </p:nvGrpSpPr>
        <p:grpSpPr>
          <a:xfrm>
            <a:off x="3228584" y="1212886"/>
            <a:ext cx="2037556" cy="1088519"/>
            <a:chOff x="1067595" y="4846503"/>
            <a:chExt cx="2037556" cy="1088519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C9BAF2F-0665-4C92-80A2-FFAFF7BD9F96}"/>
                </a:ext>
              </a:extLst>
            </p:cNvPr>
            <p:cNvSpPr/>
            <p:nvPr/>
          </p:nvSpPr>
          <p:spPr>
            <a:xfrm>
              <a:off x="1067595" y="5177892"/>
              <a:ext cx="2037556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d-ID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quis nostrud exerci tation ullamcorper suscipit lobortis nisl ut aliquip ex ea</a:t>
              </a:r>
              <a:endPara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D345C495-60C0-4F3F-B860-E222739E1BC4}"/>
                </a:ext>
              </a:extLst>
            </p:cNvPr>
            <p:cNvSpPr/>
            <p:nvPr/>
          </p:nvSpPr>
          <p:spPr>
            <a:xfrm>
              <a:off x="1176037" y="4846503"/>
              <a:ext cx="1820672" cy="3728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d-ID" sz="1600" dirty="0">
                  <a:solidFill>
                    <a:schemeClr val="bg1"/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Calibri"/>
                </a:rPr>
                <a:t>Feature 1</a:t>
              </a:r>
              <a:endParaRPr lang="en-US" sz="1400" dirty="0">
                <a:solidFill>
                  <a:schemeClr val="bg1"/>
                </a:solidFill>
                <a:latin typeface="Bebas Neue" panose="020B0606020202050201" pitchFamily="34" charset="0"/>
                <a:ea typeface="Roboto Condensed" panose="02000000000000000000" pitchFamily="2" charset="0"/>
                <a:cs typeface="Calibri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9EF49E2-9418-4844-A17E-325CEE689240}"/>
              </a:ext>
            </a:extLst>
          </p:cNvPr>
          <p:cNvGrpSpPr/>
          <p:nvPr/>
        </p:nvGrpSpPr>
        <p:grpSpPr>
          <a:xfrm>
            <a:off x="7345686" y="2788027"/>
            <a:ext cx="1820672" cy="1088519"/>
            <a:chOff x="1176037" y="4846503"/>
            <a:chExt cx="1820672" cy="1088519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A5BDECD-5F58-418C-BF29-A9B2F0C5C85E}"/>
                </a:ext>
              </a:extLst>
            </p:cNvPr>
            <p:cNvSpPr/>
            <p:nvPr/>
          </p:nvSpPr>
          <p:spPr>
            <a:xfrm>
              <a:off x="1178557" y="5177892"/>
              <a:ext cx="1815632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d-ID" sz="12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quis nostrud exerci tation ullamcorper suscipit lobortis nisl ut</a:t>
              </a:r>
              <a:endPara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D8D01A53-C029-41D3-87A2-CD708D0D73F1}"/>
                </a:ext>
              </a:extLst>
            </p:cNvPr>
            <p:cNvSpPr/>
            <p:nvPr/>
          </p:nvSpPr>
          <p:spPr>
            <a:xfrm>
              <a:off x="1176037" y="4846503"/>
              <a:ext cx="1820672" cy="3377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d-ID" sz="1400" dirty="0">
                  <a:solidFill>
                    <a:schemeClr val="bg1"/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Calibri"/>
                </a:rPr>
                <a:t>Feature </a:t>
              </a:r>
              <a:r>
                <a:rPr lang="en-US" sz="1400" dirty="0">
                  <a:solidFill>
                    <a:schemeClr val="bg1"/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Calibri"/>
                </a:rPr>
                <a:t>2</a:t>
              </a:r>
              <a:endParaRPr lang="en-US" sz="1200" dirty="0">
                <a:solidFill>
                  <a:schemeClr val="bg1"/>
                </a:solidFill>
                <a:latin typeface="Bebas Neue" panose="020B0606020202050201" pitchFamily="34" charset="0"/>
                <a:ea typeface="Roboto Condensed" panose="02000000000000000000" pitchFamily="2" charset="0"/>
                <a:cs typeface="Calibri"/>
              </a:endParaRPr>
            </a:p>
          </p:txBody>
        </p:sp>
      </p:grp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560D8BC-0094-4FD5-BCCE-6DF4B31031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r="6690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CA49323-EFA8-4D5D-A2B1-11A4D9D78B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7" b="9987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124729FF-704B-483F-B205-33ED40CE0B2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2" b="16662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45033157-DA62-41A8-A545-6F26BB95B3F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6" b="16716"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62730292-38A9-4F5A-B90E-8F9AB71E4BC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8" b="166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1571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EDEE3927-CD55-459B-93D7-4893F5E67A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" b="9549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C8806-140F-4AAF-8BA5-433E07747392}"/>
              </a:ext>
            </a:extLst>
          </p:cNvPr>
          <p:cNvSpPr/>
          <p:nvPr/>
        </p:nvSpPr>
        <p:spPr>
          <a:xfrm>
            <a:off x="0" y="3635331"/>
            <a:ext cx="12192000" cy="3222670"/>
          </a:xfrm>
          <a:prstGeom prst="rect">
            <a:avLst/>
          </a:prstGeom>
          <a:solidFill>
            <a:schemeClr val="accent4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CFD2A6F-3D2B-4387-897B-4021966F971C}"/>
              </a:ext>
            </a:extLst>
          </p:cNvPr>
          <p:cNvSpPr/>
          <p:nvPr/>
        </p:nvSpPr>
        <p:spPr>
          <a:xfrm>
            <a:off x="2356757" y="1666819"/>
            <a:ext cx="7478486" cy="74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endParaRPr lang="id-ID" sz="12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EBD6A4-F150-4F0A-BFE4-0DB9D26F13FD}"/>
              </a:ext>
            </a:extLst>
          </p:cNvPr>
          <p:cNvGrpSpPr/>
          <p:nvPr/>
        </p:nvGrpSpPr>
        <p:grpSpPr>
          <a:xfrm>
            <a:off x="2078301" y="3079606"/>
            <a:ext cx="1155990" cy="1155990"/>
            <a:chOff x="4189477" y="3587606"/>
            <a:chExt cx="1155990" cy="115599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FC98C89-D105-4EC0-8A4B-A655B6C01E87}"/>
                </a:ext>
              </a:extLst>
            </p:cNvPr>
            <p:cNvGrpSpPr/>
            <p:nvPr/>
          </p:nvGrpSpPr>
          <p:grpSpPr>
            <a:xfrm>
              <a:off x="4189477" y="3587606"/>
              <a:ext cx="1155990" cy="1155990"/>
              <a:chOff x="1405252" y="2476482"/>
              <a:chExt cx="1668706" cy="1668706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4966E1E-1E80-4A06-B525-63497060045E}"/>
                  </a:ext>
                </a:extLst>
              </p:cNvPr>
              <p:cNvSpPr/>
              <p:nvPr/>
            </p:nvSpPr>
            <p:spPr>
              <a:xfrm>
                <a:off x="1656963" y="2728193"/>
                <a:ext cx="1165284" cy="1165284"/>
              </a:xfrm>
              <a:prstGeom prst="ellipse">
                <a:avLst/>
              </a:prstGeom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>
                <a:outerShdw blurRad="330200" dist="317500" dir="8100000" sx="40000" sy="40000" algn="tr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0FF0C16D-A867-4753-8D2F-3D35E05BAE73}"/>
                  </a:ext>
                </a:extLst>
              </p:cNvPr>
              <p:cNvSpPr/>
              <p:nvPr/>
            </p:nvSpPr>
            <p:spPr>
              <a:xfrm>
                <a:off x="1405252" y="2476482"/>
                <a:ext cx="1668706" cy="1668706"/>
              </a:xfrm>
              <a:prstGeom prst="ellipse">
                <a:avLst/>
              </a:prstGeom>
              <a:noFill/>
              <a:ln w="0">
                <a:solidFill>
                  <a:schemeClr val="bg1">
                    <a:lumMod val="85000"/>
                    <a:alpha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E3ABF19-21C8-49EC-8523-5717F18EBE83}"/>
                </a:ext>
              </a:extLst>
            </p:cNvPr>
            <p:cNvGrpSpPr/>
            <p:nvPr/>
          </p:nvGrpSpPr>
          <p:grpSpPr>
            <a:xfrm>
              <a:off x="4597828" y="3995957"/>
              <a:ext cx="339288" cy="339288"/>
              <a:chOff x="8216107" y="2577307"/>
              <a:chExt cx="464344" cy="464344"/>
            </a:xfrm>
            <a:solidFill>
              <a:schemeClr val="bg1"/>
            </a:solidFill>
          </p:grpSpPr>
          <p:sp>
            <p:nvSpPr>
              <p:cNvPr id="16" name="AutoShape 52">
                <a:extLst>
                  <a:ext uri="{FF2B5EF4-FFF2-40B4-BE49-F238E27FC236}">
                    <a16:creationId xmlns:a16="http://schemas.microsoft.com/office/drawing/2014/main" id="{5B5E3FFE-6E24-49DB-A016-A09B8BA9A0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16107" y="2577307"/>
                <a:ext cx="464344" cy="464344"/>
              </a:xfrm>
              <a:custGeom>
                <a:avLst/>
                <a:gdLst>
                  <a:gd name="T0" fmla="+- 0 10800 87"/>
                  <a:gd name="T1" fmla="*/ T0 w 21426"/>
                  <a:gd name="T2" fmla="+- 0 10799 73"/>
                  <a:gd name="T3" fmla="*/ 10799 h 21453"/>
                  <a:gd name="T4" fmla="+- 0 10800 87"/>
                  <a:gd name="T5" fmla="*/ T4 w 21426"/>
                  <a:gd name="T6" fmla="+- 0 10799 73"/>
                  <a:gd name="T7" fmla="*/ 10799 h 21453"/>
                  <a:gd name="T8" fmla="+- 0 10800 87"/>
                  <a:gd name="T9" fmla="*/ T8 w 21426"/>
                  <a:gd name="T10" fmla="+- 0 10799 73"/>
                  <a:gd name="T11" fmla="*/ 10799 h 21453"/>
                  <a:gd name="T12" fmla="+- 0 10800 87"/>
                  <a:gd name="T13" fmla="*/ T12 w 21426"/>
                  <a:gd name="T14" fmla="+- 0 10799 73"/>
                  <a:gd name="T15" fmla="*/ 10799 h 214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26" h="21453">
                    <a:moveTo>
                      <a:pt x="8034" y="20112"/>
                    </a:moveTo>
                    <a:cubicBezTo>
                      <a:pt x="5816" y="17892"/>
                      <a:pt x="3556" y="15628"/>
                      <a:pt x="1338" y="13408"/>
                    </a:cubicBezTo>
                    <a:cubicBezTo>
                      <a:pt x="3241" y="7240"/>
                      <a:pt x="11488" y="7509"/>
                      <a:pt x="13391" y="1341"/>
                    </a:cubicBezTo>
                    <a:cubicBezTo>
                      <a:pt x="15609" y="3560"/>
                      <a:pt x="17869" y="5825"/>
                      <a:pt x="20087" y="8045"/>
                    </a:cubicBezTo>
                    <a:cubicBezTo>
                      <a:pt x="18184" y="14212"/>
                      <a:pt x="9937" y="13944"/>
                      <a:pt x="8034" y="20112"/>
                    </a:cubicBezTo>
                    <a:moveTo>
                      <a:pt x="21034" y="7097"/>
                    </a:moveTo>
                    <a:lnTo>
                      <a:pt x="14338" y="393"/>
                    </a:lnTo>
                    <a:cubicBezTo>
                      <a:pt x="14006" y="60"/>
                      <a:pt x="13525" y="-73"/>
                      <a:pt x="13069" y="39"/>
                    </a:cubicBezTo>
                    <a:cubicBezTo>
                      <a:pt x="12828" y="98"/>
                      <a:pt x="12614" y="222"/>
                      <a:pt x="12444" y="393"/>
                    </a:cubicBezTo>
                    <a:cubicBezTo>
                      <a:pt x="12292" y="545"/>
                      <a:pt x="12177" y="733"/>
                      <a:pt x="12112" y="944"/>
                    </a:cubicBezTo>
                    <a:cubicBezTo>
                      <a:pt x="11808" y="1929"/>
                      <a:pt x="11283" y="2785"/>
                      <a:pt x="10507" y="3562"/>
                    </a:cubicBezTo>
                    <a:cubicBezTo>
                      <a:pt x="9471" y="4598"/>
                      <a:pt x="8121" y="5384"/>
                      <a:pt x="6693" y="6214"/>
                    </a:cubicBezTo>
                    <a:cubicBezTo>
                      <a:pt x="5177" y="7094"/>
                      <a:pt x="3611" y="8006"/>
                      <a:pt x="2328" y="9290"/>
                    </a:cubicBezTo>
                    <a:cubicBezTo>
                      <a:pt x="1237" y="10383"/>
                      <a:pt x="493" y="11600"/>
                      <a:pt x="59" y="13011"/>
                    </a:cubicBezTo>
                    <a:cubicBezTo>
                      <a:pt x="-87" y="13488"/>
                      <a:pt x="40" y="14004"/>
                      <a:pt x="391" y="14356"/>
                    </a:cubicBezTo>
                    <a:lnTo>
                      <a:pt x="7087" y="21060"/>
                    </a:lnTo>
                    <a:cubicBezTo>
                      <a:pt x="7419" y="21393"/>
                      <a:pt x="7900" y="21526"/>
                      <a:pt x="8356" y="21414"/>
                    </a:cubicBezTo>
                    <a:cubicBezTo>
                      <a:pt x="8597" y="21354"/>
                      <a:pt x="8811" y="21231"/>
                      <a:pt x="8981" y="21060"/>
                    </a:cubicBezTo>
                    <a:cubicBezTo>
                      <a:pt x="9133" y="20908"/>
                      <a:pt x="9248" y="20720"/>
                      <a:pt x="9314" y="20508"/>
                    </a:cubicBezTo>
                    <a:cubicBezTo>
                      <a:pt x="9617" y="19523"/>
                      <a:pt x="10142" y="18667"/>
                      <a:pt x="10918" y="17890"/>
                    </a:cubicBezTo>
                    <a:cubicBezTo>
                      <a:pt x="11954" y="16853"/>
                      <a:pt x="13304" y="16069"/>
                      <a:pt x="14733" y="15239"/>
                    </a:cubicBezTo>
                    <a:cubicBezTo>
                      <a:pt x="16248" y="14357"/>
                      <a:pt x="17814" y="13446"/>
                      <a:pt x="19097" y="12162"/>
                    </a:cubicBezTo>
                    <a:cubicBezTo>
                      <a:pt x="20188" y="11070"/>
                      <a:pt x="20932" y="9852"/>
                      <a:pt x="21366" y="8440"/>
                    </a:cubicBezTo>
                    <a:cubicBezTo>
                      <a:pt x="21512" y="7965"/>
                      <a:pt x="21385" y="7448"/>
                      <a:pt x="21034" y="7097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1" tIns="19051" rIns="19051" bIns="19051" anchor="ctr"/>
              <a:lstStyle/>
              <a:p>
                <a:pPr algn="ctr" defTabSz="228594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7" name="AutoShape 53">
                <a:extLst>
                  <a:ext uri="{FF2B5EF4-FFF2-40B4-BE49-F238E27FC236}">
                    <a16:creationId xmlns:a16="http://schemas.microsoft.com/office/drawing/2014/main" id="{3057987A-E624-4896-9B69-20F540EB3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0732" y="2736850"/>
                <a:ext cx="125413" cy="130175"/>
              </a:xfrm>
              <a:custGeom>
                <a:avLst/>
                <a:gdLst>
                  <a:gd name="T0" fmla="+- 0 10801 59"/>
                  <a:gd name="T1" fmla="*/ T0 w 21484"/>
                  <a:gd name="T2" fmla="+- 0 10799 41"/>
                  <a:gd name="T3" fmla="*/ 10799 h 21516"/>
                  <a:gd name="T4" fmla="+- 0 10801 59"/>
                  <a:gd name="T5" fmla="*/ T4 w 21484"/>
                  <a:gd name="T6" fmla="+- 0 10799 41"/>
                  <a:gd name="T7" fmla="*/ 10799 h 21516"/>
                  <a:gd name="T8" fmla="+- 0 10801 59"/>
                  <a:gd name="T9" fmla="*/ T8 w 21484"/>
                  <a:gd name="T10" fmla="+- 0 10799 41"/>
                  <a:gd name="T11" fmla="*/ 10799 h 21516"/>
                  <a:gd name="T12" fmla="+- 0 10801 59"/>
                  <a:gd name="T13" fmla="*/ T12 w 21484"/>
                  <a:gd name="T14" fmla="+- 0 10799 41"/>
                  <a:gd name="T15" fmla="*/ 10799 h 2151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84" h="21516">
                    <a:moveTo>
                      <a:pt x="17511" y="14987"/>
                    </a:moveTo>
                    <a:cubicBezTo>
                      <a:pt x="17287" y="15384"/>
                      <a:pt x="17032" y="15740"/>
                      <a:pt x="16731" y="16049"/>
                    </a:cubicBezTo>
                    <a:cubicBezTo>
                      <a:pt x="15340" y="14692"/>
                      <a:pt x="13947" y="13205"/>
                      <a:pt x="12559" y="11675"/>
                    </a:cubicBezTo>
                    <a:cubicBezTo>
                      <a:pt x="12912" y="11521"/>
                      <a:pt x="13287" y="11362"/>
                      <a:pt x="13689" y="11198"/>
                    </a:cubicBezTo>
                    <a:cubicBezTo>
                      <a:pt x="14092" y="11034"/>
                      <a:pt x="14494" y="10927"/>
                      <a:pt x="14895" y="10861"/>
                    </a:cubicBezTo>
                    <a:cubicBezTo>
                      <a:pt x="15308" y="10801"/>
                      <a:pt x="15715" y="10819"/>
                      <a:pt x="16122" y="10913"/>
                    </a:cubicBezTo>
                    <a:cubicBezTo>
                      <a:pt x="16527" y="11011"/>
                      <a:pt x="16909" y="11222"/>
                      <a:pt x="17262" y="11554"/>
                    </a:cubicBezTo>
                    <a:cubicBezTo>
                      <a:pt x="17612" y="11890"/>
                      <a:pt x="17835" y="12244"/>
                      <a:pt x="17923" y="12620"/>
                    </a:cubicBezTo>
                    <a:cubicBezTo>
                      <a:pt x="18020" y="13004"/>
                      <a:pt x="18025" y="13392"/>
                      <a:pt x="17958" y="13789"/>
                    </a:cubicBezTo>
                    <a:cubicBezTo>
                      <a:pt x="17883" y="14187"/>
                      <a:pt x="17738" y="14585"/>
                      <a:pt x="17511" y="14987"/>
                    </a:cubicBezTo>
                    <a:moveTo>
                      <a:pt x="5799" y="10193"/>
                    </a:moveTo>
                    <a:cubicBezTo>
                      <a:pt x="5096" y="10221"/>
                      <a:pt x="4482" y="9996"/>
                      <a:pt x="3946" y="9496"/>
                    </a:cubicBezTo>
                    <a:cubicBezTo>
                      <a:pt x="3717" y="9285"/>
                      <a:pt x="3558" y="9028"/>
                      <a:pt x="3461" y="8724"/>
                    </a:cubicBezTo>
                    <a:cubicBezTo>
                      <a:pt x="3359" y="8420"/>
                      <a:pt x="3326" y="8088"/>
                      <a:pt x="3366" y="7723"/>
                    </a:cubicBezTo>
                    <a:cubicBezTo>
                      <a:pt x="3397" y="7363"/>
                      <a:pt x="3509" y="6989"/>
                      <a:pt x="3703" y="6610"/>
                    </a:cubicBezTo>
                    <a:cubicBezTo>
                      <a:pt x="3889" y="6231"/>
                      <a:pt x="4160" y="5852"/>
                      <a:pt x="4510" y="5487"/>
                    </a:cubicBezTo>
                    <a:cubicBezTo>
                      <a:pt x="5768" y="6694"/>
                      <a:pt x="7022" y="8018"/>
                      <a:pt x="8282" y="9388"/>
                    </a:cubicBezTo>
                    <a:cubicBezTo>
                      <a:pt x="7330" y="9893"/>
                      <a:pt x="6501" y="10164"/>
                      <a:pt x="5799" y="10193"/>
                    </a:cubicBezTo>
                    <a:moveTo>
                      <a:pt x="19678" y="8570"/>
                    </a:moveTo>
                    <a:cubicBezTo>
                      <a:pt x="18868" y="7915"/>
                      <a:pt x="18055" y="7470"/>
                      <a:pt x="17235" y="7250"/>
                    </a:cubicBezTo>
                    <a:cubicBezTo>
                      <a:pt x="16421" y="7031"/>
                      <a:pt x="15603" y="6942"/>
                      <a:pt x="14779" y="6998"/>
                    </a:cubicBezTo>
                    <a:cubicBezTo>
                      <a:pt x="13964" y="7059"/>
                      <a:pt x="13130" y="7236"/>
                      <a:pt x="12296" y="7545"/>
                    </a:cubicBezTo>
                    <a:cubicBezTo>
                      <a:pt x="11462" y="7859"/>
                      <a:pt x="10625" y="8200"/>
                      <a:pt x="9782" y="8593"/>
                    </a:cubicBezTo>
                    <a:cubicBezTo>
                      <a:pt x="8448" y="7115"/>
                      <a:pt x="7114" y="5658"/>
                      <a:pt x="5778" y="4299"/>
                    </a:cubicBezTo>
                    <a:cubicBezTo>
                      <a:pt x="6382" y="3775"/>
                      <a:pt x="6963" y="3509"/>
                      <a:pt x="7526" y="3490"/>
                    </a:cubicBezTo>
                    <a:cubicBezTo>
                      <a:pt x="8088" y="3467"/>
                      <a:pt x="8631" y="3523"/>
                      <a:pt x="9145" y="3649"/>
                    </a:cubicBezTo>
                    <a:cubicBezTo>
                      <a:pt x="9669" y="3775"/>
                      <a:pt x="10149" y="3883"/>
                      <a:pt x="10590" y="3967"/>
                    </a:cubicBezTo>
                    <a:cubicBezTo>
                      <a:pt x="11038" y="4051"/>
                      <a:pt x="11424" y="3958"/>
                      <a:pt x="11765" y="3682"/>
                    </a:cubicBezTo>
                    <a:cubicBezTo>
                      <a:pt x="12123" y="3382"/>
                      <a:pt x="12321" y="2994"/>
                      <a:pt x="12351" y="2526"/>
                    </a:cubicBezTo>
                    <a:cubicBezTo>
                      <a:pt x="12376" y="2054"/>
                      <a:pt x="12189" y="1596"/>
                      <a:pt x="11782" y="1147"/>
                    </a:cubicBezTo>
                    <a:cubicBezTo>
                      <a:pt x="11258" y="569"/>
                      <a:pt x="10630" y="216"/>
                      <a:pt x="9872" y="85"/>
                    </a:cubicBezTo>
                    <a:cubicBezTo>
                      <a:pt x="9126" y="-41"/>
                      <a:pt x="8358" y="-30"/>
                      <a:pt x="7564" y="136"/>
                    </a:cubicBezTo>
                    <a:cubicBezTo>
                      <a:pt x="6780" y="309"/>
                      <a:pt x="6032" y="595"/>
                      <a:pt x="5324" y="997"/>
                    </a:cubicBezTo>
                    <a:cubicBezTo>
                      <a:pt x="4617" y="1399"/>
                      <a:pt x="4048" y="1811"/>
                      <a:pt x="3626" y="2213"/>
                    </a:cubicBezTo>
                    <a:cubicBezTo>
                      <a:pt x="3464" y="2066"/>
                      <a:pt x="3302" y="1918"/>
                      <a:pt x="3141" y="1773"/>
                    </a:cubicBezTo>
                    <a:cubicBezTo>
                      <a:pt x="2963" y="1614"/>
                      <a:pt x="2739" y="1530"/>
                      <a:pt x="2471" y="1535"/>
                    </a:cubicBezTo>
                    <a:cubicBezTo>
                      <a:pt x="2200" y="1535"/>
                      <a:pt x="1977" y="1647"/>
                      <a:pt x="1793" y="1853"/>
                    </a:cubicBezTo>
                    <a:cubicBezTo>
                      <a:pt x="1615" y="2054"/>
                      <a:pt x="1530" y="2288"/>
                      <a:pt x="1565" y="2536"/>
                    </a:cubicBezTo>
                    <a:cubicBezTo>
                      <a:pt x="1589" y="2793"/>
                      <a:pt x="1696" y="2989"/>
                      <a:pt x="1880" y="3139"/>
                    </a:cubicBezTo>
                    <a:cubicBezTo>
                      <a:pt x="2044" y="3270"/>
                      <a:pt x="2203" y="3401"/>
                      <a:pt x="2364" y="3537"/>
                    </a:cubicBezTo>
                    <a:cubicBezTo>
                      <a:pt x="1731" y="4276"/>
                      <a:pt x="1207" y="5094"/>
                      <a:pt x="795" y="5957"/>
                    </a:cubicBezTo>
                    <a:cubicBezTo>
                      <a:pt x="378" y="6820"/>
                      <a:pt x="130" y="7676"/>
                      <a:pt x="37" y="8509"/>
                    </a:cubicBezTo>
                    <a:cubicBezTo>
                      <a:pt x="-59" y="9346"/>
                      <a:pt x="33" y="10113"/>
                      <a:pt x="298" y="10824"/>
                    </a:cubicBezTo>
                    <a:cubicBezTo>
                      <a:pt x="566" y="11540"/>
                      <a:pt x="1056" y="12148"/>
                      <a:pt x="1774" y="12723"/>
                    </a:cubicBezTo>
                    <a:cubicBezTo>
                      <a:pt x="2942" y="13658"/>
                      <a:pt x="4321" y="14056"/>
                      <a:pt x="5915" y="13967"/>
                    </a:cubicBezTo>
                    <a:cubicBezTo>
                      <a:pt x="7507" y="13874"/>
                      <a:pt x="9223" y="13415"/>
                      <a:pt x="11064" y="12461"/>
                    </a:cubicBezTo>
                    <a:cubicBezTo>
                      <a:pt x="12532" y="14093"/>
                      <a:pt x="14002" y="15716"/>
                      <a:pt x="15470" y="17223"/>
                    </a:cubicBezTo>
                    <a:cubicBezTo>
                      <a:pt x="14849" y="17728"/>
                      <a:pt x="14305" y="18018"/>
                      <a:pt x="13826" y="18111"/>
                    </a:cubicBezTo>
                    <a:cubicBezTo>
                      <a:pt x="13344" y="18210"/>
                      <a:pt x="12917" y="18200"/>
                      <a:pt x="12530" y="18088"/>
                    </a:cubicBezTo>
                    <a:cubicBezTo>
                      <a:pt x="12142" y="17971"/>
                      <a:pt x="11782" y="17803"/>
                      <a:pt x="11455" y="17587"/>
                    </a:cubicBezTo>
                    <a:cubicBezTo>
                      <a:pt x="11125" y="17368"/>
                      <a:pt x="10799" y="17181"/>
                      <a:pt x="10474" y="17026"/>
                    </a:cubicBezTo>
                    <a:cubicBezTo>
                      <a:pt x="10154" y="16872"/>
                      <a:pt x="9823" y="16788"/>
                      <a:pt x="9486" y="16783"/>
                    </a:cubicBezTo>
                    <a:cubicBezTo>
                      <a:pt x="9145" y="16778"/>
                      <a:pt x="8785" y="16937"/>
                      <a:pt x="8388" y="17265"/>
                    </a:cubicBezTo>
                    <a:cubicBezTo>
                      <a:pt x="7981" y="17606"/>
                      <a:pt x="7777" y="18004"/>
                      <a:pt x="7777" y="18453"/>
                    </a:cubicBezTo>
                    <a:cubicBezTo>
                      <a:pt x="7777" y="18897"/>
                      <a:pt x="7991" y="19351"/>
                      <a:pt x="8408" y="19809"/>
                    </a:cubicBezTo>
                    <a:cubicBezTo>
                      <a:pt x="8830" y="20268"/>
                      <a:pt x="9379" y="20651"/>
                      <a:pt x="10042" y="20955"/>
                    </a:cubicBezTo>
                    <a:cubicBezTo>
                      <a:pt x="10708" y="21259"/>
                      <a:pt x="11455" y="21451"/>
                      <a:pt x="12279" y="21502"/>
                    </a:cubicBezTo>
                    <a:cubicBezTo>
                      <a:pt x="13103" y="21559"/>
                      <a:pt x="13970" y="21437"/>
                      <a:pt x="14886" y="21109"/>
                    </a:cubicBezTo>
                    <a:cubicBezTo>
                      <a:pt x="15807" y="20787"/>
                      <a:pt x="16721" y="20202"/>
                      <a:pt x="17617" y="19332"/>
                    </a:cubicBezTo>
                    <a:cubicBezTo>
                      <a:pt x="18051" y="19739"/>
                      <a:pt x="18489" y="20127"/>
                      <a:pt x="18921" y="20501"/>
                    </a:cubicBezTo>
                    <a:cubicBezTo>
                      <a:pt x="19107" y="20656"/>
                      <a:pt x="19328" y="20731"/>
                      <a:pt x="19601" y="20712"/>
                    </a:cubicBezTo>
                    <a:cubicBezTo>
                      <a:pt x="19861" y="20703"/>
                      <a:pt x="20090" y="20586"/>
                      <a:pt x="20269" y="20375"/>
                    </a:cubicBezTo>
                    <a:cubicBezTo>
                      <a:pt x="20455" y="20160"/>
                      <a:pt x="20532" y="19921"/>
                      <a:pt x="20503" y="19674"/>
                    </a:cubicBezTo>
                    <a:cubicBezTo>
                      <a:pt x="20477" y="19421"/>
                      <a:pt x="20371" y="19229"/>
                      <a:pt x="20192" y="19089"/>
                    </a:cubicBezTo>
                    <a:cubicBezTo>
                      <a:pt x="19755" y="18752"/>
                      <a:pt x="19321" y="18397"/>
                      <a:pt x="18884" y="18022"/>
                    </a:cubicBezTo>
                    <a:cubicBezTo>
                      <a:pt x="19626" y="17143"/>
                      <a:pt x="20221" y="16217"/>
                      <a:pt x="20664" y="15300"/>
                    </a:cubicBezTo>
                    <a:cubicBezTo>
                      <a:pt x="21103" y="14379"/>
                      <a:pt x="21367" y="13490"/>
                      <a:pt x="21453" y="12667"/>
                    </a:cubicBezTo>
                    <a:cubicBezTo>
                      <a:pt x="21540" y="11839"/>
                      <a:pt x="21439" y="11091"/>
                      <a:pt x="21159" y="10412"/>
                    </a:cubicBezTo>
                    <a:cubicBezTo>
                      <a:pt x="20880" y="9725"/>
                      <a:pt x="20386" y="9135"/>
                      <a:pt x="19678" y="857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1" tIns="19051" rIns="19051" bIns="19051" anchor="ctr"/>
              <a:lstStyle/>
              <a:p>
                <a:pPr algn="ctr" defTabSz="228594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8" name="AutoShape 54">
                <a:extLst>
                  <a:ext uri="{FF2B5EF4-FFF2-40B4-BE49-F238E27FC236}">
                    <a16:creationId xmlns:a16="http://schemas.microsoft.com/office/drawing/2014/main" id="{F7DD87FF-DC8A-41C8-BEDB-4D773365C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5650" y="2896394"/>
                <a:ext cx="70644" cy="73819"/>
              </a:xfrm>
              <a:custGeom>
                <a:avLst/>
                <a:gdLst>
                  <a:gd name="T0" fmla="+- 0 10791 197"/>
                  <a:gd name="T1" fmla="*/ T0 w 21188"/>
                  <a:gd name="T2" fmla="+- 0 10794 193"/>
                  <a:gd name="T3" fmla="*/ 10794 h 21203"/>
                  <a:gd name="T4" fmla="+- 0 10791 197"/>
                  <a:gd name="T5" fmla="*/ T4 w 21188"/>
                  <a:gd name="T6" fmla="+- 0 10794 193"/>
                  <a:gd name="T7" fmla="*/ 10794 h 21203"/>
                  <a:gd name="T8" fmla="+- 0 10791 197"/>
                  <a:gd name="T9" fmla="*/ T8 w 21188"/>
                  <a:gd name="T10" fmla="+- 0 10794 193"/>
                  <a:gd name="T11" fmla="*/ 10794 h 21203"/>
                  <a:gd name="T12" fmla="+- 0 10791 197"/>
                  <a:gd name="T13" fmla="*/ T12 w 21188"/>
                  <a:gd name="T14" fmla="+- 0 10794 193"/>
                  <a:gd name="T15" fmla="*/ 10794 h 212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8" h="21203">
                    <a:moveTo>
                      <a:pt x="17615" y="468"/>
                    </a:moveTo>
                    <a:lnTo>
                      <a:pt x="17606" y="468"/>
                    </a:lnTo>
                    <a:cubicBezTo>
                      <a:pt x="14870" y="2476"/>
                      <a:pt x="12200" y="4590"/>
                      <a:pt x="9727" y="6958"/>
                    </a:cubicBezTo>
                    <a:cubicBezTo>
                      <a:pt x="7348" y="9227"/>
                      <a:pt x="5200" y="11619"/>
                      <a:pt x="3329" y="14060"/>
                    </a:cubicBezTo>
                    <a:lnTo>
                      <a:pt x="341" y="17962"/>
                    </a:lnTo>
                    <a:lnTo>
                      <a:pt x="350" y="17970"/>
                    </a:lnTo>
                    <a:cubicBezTo>
                      <a:pt x="-197" y="18786"/>
                      <a:pt x="-106" y="19880"/>
                      <a:pt x="638" y="20590"/>
                    </a:cubicBezTo>
                    <a:cubicBezTo>
                      <a:pt x="1491" y="21407"/>
                      <a:pt x="2889" y="21407"/>
                      <a:pt x="3746" y="20590"/>
                    </a:cubicBezTo>
                    <a:cubicBezTo>
                      <a:pt x="3877" y="20460"/>
                      <a:pt x="3984" y="20321"/>
                      <a:pt x="4069" y="20174"/>
                    </a:cubicBezTo>
                    <a:lnTo>
                      <a:pt x="6867" y="16517"/>
                    </a:lnTo>
                    <a:cubicBezTo>
                      <a:pt x="8601" y="14255"/>
                      <a:pt x="10606" y="12027"/>
                      <a:pt x="12824" y="9913"/>
                    </a:cubicBezTo>
                    <a:cubicBezTo>
                      <a:pt x="15281" y="7570"/>
                      <a:pt x="17557" y="5758"/>
                      <a:pt x="20329" y="3749"/>
                    </a:cubicBezTo>
                    <a:lnTo>
                      <a:pt x="20321" y="3741"/>
                    </a:lnTo>
                    <a:cubicBezTo>
                      <a:pt x="20400" y="3684"/>
                      <a:pt x="20473" y="3635"/>
                      <a:pt x="20543" y="3570"/>
                    </a:cubicBezTo>
                    <a:cubicBezTo>
                      <a:pt x="21402" y="2753"/>
                      <a:pt x="21402" y="1427"/>
                      <a:pt x="20543" y="606"/>
                    </a:cubicBezTo>
                    <a:cubicBezTo>
                      <a:pt x="19742" y="-161"/>
                      <a:pt x="18472" y="-193"/>
                      <a:pt x="17615" y="46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1" tIns="19051" rIns="19051" bIns="19051" anchor="ctr"/>
              <a:lstStyle/>
              <a:p>
                <a:pPr algn="ctr" defTabSz="228594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" name="AutoShape 55">
                <a:extLst>
                  <a:ext uri="{FF2B5EF4-FFF2-40B4-BE49-F238E27FC236}">
                    <a16:creationId xmlns:a16="http://schemas.microsoft.com/office/drawing/2014/main" id="{3D8C538F-36A4-41A8-97BC-5D110882F3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8675" y="2649538"/>
                <a:ext cx="71438" cy="74613"/>
              </a:xfrm>
              <a:custGeom>
                <a:avLst/>
                <a:gdLst>
                  <a:gd name="T0" fmla="+- 0 10803 213"/>
                  <a:gd name="T1" fmla="*/ T0 w 21180"/>
                  <a:gd name="T2" fmla="+- 0 10801 203"/>
                  <a:gd name="T3" fmla="*/ 10801 h 21196"/>
                  <a:gd name="T4" fmla="+- 0 10803 213"/>
                  <a:gd name="T5" fmla="*/ T4 w 21180"/>
                  <a:gd name="T6" fmla="+- 0 10801 203"/>
                  <a:gd name="T7" fmla="*/ 10801 h 21196"/>
                  <a:gd name="T8" fmla="+- 0 10803 213"/>
                  <a:gd name="T9" fmla="*/ T8 w 21180"/>
                  <a:gd name="T10" fmla="+- 0 10801 203"/>
                  <a:gd name="T11" fmla="*/ 10801 h 21196"/>
                  <a:gd name="T12" fmla="+- 0 10803 213"/>
                  <a:gd name="T13" fmla="*/ T12 w 21180"/>
                  <a:gd name="T14" fmla="+- 0 10801 203"/>
                  <a:gd name="T15" fmla="*/ 10801 h 2119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0" h="21196">
                    <a:moveTo>
                      <a:pt x="8372" y="11356"/>
                    </a:moveTo>
                    <a:cubicBezTo>
                      <a:pt x="6122" y="13508"/>
                      <a:pt x="3675" y="15444"/>
                      <a:pt x="1144" y="17292"/>
                    </a:cubicBezTo>
                    <a:cubicBezTo>
                      <a:pt x="963" y="17388"/>
                      <a:pt x="786" y="17493"/>
                      <a:pt x="637" y="17645"/>
                    </a:cubicBezTo>
                    <a:cubicBezTo>
                      <a:pt x="-213" y="18457"/>
                      <a:pt x="-213" y="19774"/>
                      <a:pt x="637" y="20585"/>
                    </a:cubicBezTo>
                    <a:cubicBezTo>
                      <a:pt x="1464" y="21380"/>
                      <a:pt x="2796" y="21397"/>
                      <a:pt x="3652" y="20641"/>
                    </a:cubicBezTo>
                    <a:lnTo>
                      <a:pt x="3665" y="20649"/>
                    </a:lnTo>
                    <a:cubicBezTo>
                      <a:pt x="6364" y="18673"/>
                      <a:pt x="8988" y="16581"/>
                      <a:pt x="11419" y="14263"/>
                    </a:cubicBezTo>
                    <a:cubicBezTo>
                      <a:pt x="13759" y="12030"/>
                      <a:pt x="15873" y="9685"/>
                      <a:pt x="17715" y="7283"/>
                    </a:cubicBezTo>
                    <a:lnTo>
                      <a:pt x="20663" y="3427"/>
                    </a:lnTo>
                    <a:lnTo>
                      <a:pt x="20654" y="3419"/>
                    </a:lnTo>
                    <a:cubicBezTo>
                      <a:pt x="21386" y="2600"/>
                      <a:pt x="21357" y="1379"/>
                      <a:pt x="20541" y="608"/>
                    </a:cubicBezTo>
                    <a:cubicBezTo>
                      <a:pt x="19697" y="-203"/>
                      <a:pt x="18323" y="-203"/>
                      <a:pt x="17468" y="608"/>
                    </a:cubicBezTo>
                    <a:cubicBezTo>
                      <a:pt x="17313" y="760"/>
                      <a:pt x="17197" y="937"/>
                      <a:pt x="17094" y="1114"/>
                    </a:cubicBezTo>
                    <a:lnTo>
                      <a:pt x="14228" y="4857"/>
                    </a:lnTo>
                    <a:cubicBezTo>
                      <a:pt x="12526" y="7090"/>
                      <a:pt x="10552" y="9275"/>
                      <a:pt x="8372" y="1135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1" tIns="19051" rIns="19051" bIns="19051" anchor="ctr"/>
              <a:lstStyle/>
              <a:p>
                <a:pPr algn="ctr" defTabSz="228594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DD6DAE0-C042-44F6-9E0D-0842D38BDCE6}"/>
              </a:ext>
            </a:extLst>
          </p:cNvPr>
          <p:cNvGrpSpPr/>
          <p:nvPr/>
        </p:nvGrpSpPr>
        <p:grpSpPr>
          <a:xfrm>
            <a:off x="918138" y="4351321"/>
            <a:ext cx="3476316" cy="2000540"/>
            <a:chOff x="575238" y="4465621"/>
            <a:chExt cx="3476316" cy="200054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273639B-8CFE-47CB-A65D-8864FAF92D4C}"/>
                </a:ext>
              </a:extLst>
            </p:cNvPr>
            <p:cNvSpPr/>
            <p:nvPr/>
          </p:nvSpPr>
          <p:spPr>
            <a:xfrm>
              <a:off x="1403059" y="4465621"/>
              <a:ext cx="1820672" cy="407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ea typeface="Roboto Condensed" panose="02000000000000000000" pitchFamily="2" charset="0"/>
                  <a:cs typeface="Calibri"/>
                </a:rPr>
                <a:t>Option One</a:t>
              </a:r>
              <a:endParaRPr lang="en-US" sz="1600" dirty="0">
                <a:solidFill>
                  <a:schemeClr val="bg1"/>
                </a:solidFill>
                <a:ea typeface="Roboto Condensed" panose="02000000000000000000" pitchFamily="2" charset="0"/>
                <a:cs typeface="Calibri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A0BB353-FA12-4DC7-814B-5ADC3D91E21E}"/>
                </a:ext>
              </a:extLst>
            </p:cNvPr>
            <p:cNvSpPr/>
            <p:nvPr/>
          </p:nvSpPr>
          <p:spPr>
            <a:xfrm>
              <a:off x="575238" y="5056544"/>
              <a:ext cx="3476316" cy="1409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</a:t>
              </a:r>
              <a:endParaRPr lang="id-ID" sz="1200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78CE37F-1FE0-47D6-BD24-922DBDE1C212}"/>
              </a:ext>
            </a:extLst>
          </p:cNvPr>
          <p:cNvGrpSpPr/>
          <p:nvPr/>
        </p:nvGrpSpPr>
        <p:grpSpPr>
          <a:xfrm>
            <a:off x="8843410" y="3066906"/>
            <a:ext cx="1155990" cy="1155990"/>
            <a:chOff x="6846534" y="3587606"/>
            <a:chExt cx="1155990" cy="115599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E5E7EFE-7114-4BB8-A784-CEE8ACDEACF0}"/>
                </a:ext>
              </a:extLst>
            </p:cNvPr>
            <p:cNvGrpSpPr/>
            <p:nvPr/>
          </p:nvGrpSpPr>
          <p:grpSpPr>
            <a:xfrm>
              <a:off x="6846534" y="3587606"/>
              <a:ext cx="1155990" cy="1155990"/>
              <a:chOff x="1405252" y="2476482"/>
              <a:chExt cx="1668706" cy="1668706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04A2569-CD1A-4991-802E-F8395AE02F3B}"/>
                  </a:ext>
                </a:extLst>
              </p:cNvPr>
              <p:cNvSpPr/>
              <p:nvPr/>
            </p:nvSpPr>
            <p:spPr>
              <a:xfrm>
                <a:off x="1656963" y="2728193"/>
                <a:ext cx="1165284" cy="1165284"/>
              </a:xfrm>
              <a:prstGeom prst="ellipse">
                <a:avLst/>
              </a:prstGeom>
              <a:gradFill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/>
                  </a:gs>
                </a:gsLst>
                <a:lin ang="0" scaled="1"/>
              </a:gradFill>
              <a:ln>
                <a:noFill/>
              </a:ln>
              <a:effectLst>
                <a:outerShdw blurRad="330200" dist="317500" dir="8100000" sx="40000" sy="40000" algn="tr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FA86260-A928-4FE4-95A5-7CCC66EE5F79}"/>
                  </a:ext>
                </a:extLst>
              </p:cNvPr>
              <p:cNvSpPr/>
              <p:nvPr/>
            </p:nvSpPr>
            <p:spPr>
              <a:xfrm>
                <a:off x="1405252" y="2476482"/>
                <a:ext cx="1668706" cy="1668706"/>
              </a:xfrm>
              <a:prstGeom prst="ellipse">
                <a:avLst/>
              </a:prstGeom>
              <a:noFill/>
              <a:ln w="0">
                <a:solidFill>
                  <a:schemeClr val="bg1">
                    <a:lumMod val="85000"/>
                    <a:alpha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</p:grpSp>
        <p:sp>
          <p:nvSpPr>
            <p:cNvPr id="8" name="AutoShape 4">
              <a:extLst>
                <a:ext uri="{FF2B5EF4-FFF2-40B4-BE49-F238E27FC236}">
                  <a16:creationId xmlns:a16="http://schemas.microsoft.com/office/drawing/2014/main" id="{BE80C354-A3FF-44D1-B16A-D6A87B1F6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395" y="4000887"/>
              <a:ext cx="328269" cy="32942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428" y="17466"/>
                  </a:moveTo>
                  <a:cubicBezTo>
                    <a:pt x="16669" y="16923"/>
                    <a:pt x="15846" y="16465"/>
                    <a:pt x="14963" y="16121"/>
                  </a:cubicBezTo>
                  <a:cubicBezTo>
                    <a:pt x="15595" y="14609"/>
                    <a:pt x="15967" y="12928"/>
                    <a:pt x="16010" y="11148"/>
                  </a:cubicBezTo>
                  <a:lnTo>
                    <a:pt x="20188" y="11148"/>
                  </a:lnTo>
                  <a:cubicBezTo>
                    <a:pt x="20097" y="13612"/>
                    <a:pt x="19065" y="15838"/>
                    <a:pt x="17428" y="17466"/>
                  </a:cubicBezTo>
                  <a:moveTo>
                    <a:pt x="1411" y="11148"/>
                  </a:moveTo>
                  <a:lnTo>
                    <a:pt x="5589" y="11148"/>
                  </a:lnTo>
                  <a:cubicBezTo>
                    <a:pt x="5632" y="12928"/>
                    <a:pt x="6004" y="14609"/>
                    <a:pt x="6636" y="16121"/>
                  </a:cubicBezTo>
                  <a:cubicBezTo>
                    <a:pt x="5753" y="16465"/>
                    <a:pt x="4931" y="16923"/>
                    <a:pt x="4171" y="17466"/>
                  </a:cubicBezTo>
                  <a:cubicBezTo>
                    <a:pt x="2534" y="15838"/>
                    <a:pt x="1502" y="13612"/>
                    <a:pt x="1411" y="11148"/>
                  </a:cubicBezTo>
                  <a:moveTo>
                    <a:pt x="3785" y="4553"/>
                  </a:moveTo>
                  <a:cubicBezTo>
                    <a:pt x="4579" y="5170"/>
                    <a:pt x="5448" y="5691"/>
                    <a:pt x="6388" y="6084"/>
                  </a:cubicBezTo>
                  <a:cubicBezTo>
                    <a:pt x="5901" y="7433"/>
                    <a:pt x="5627" y="8908"/>
                    <a:pt x="5589" y="10451"/>
                  </a:cubicBezTo>
                  <a:lnTo>
                    <a:pt x="1411" y="10451"/>
                  </a:lnTo>
                  <a:cubicBezTo>
                    <a:pt x="1494" y="8190"/>
                    <a:pt x="2376" y="6135"/>
                    <a:pt x="3785" y="4553"/>
                  </a:cubicBezTo>
                  <a:moveTo>
                    <a:pt x="11148" y="10451"/>
                  </a:moveTo>
                  <a:lnTo>
                    <a:pt x="11148" y="6950"/>
                  </a:lnTo>
                  <a:cubicBezTo>
                    <a:pt x="12339" y="6913"/>
                    <a:pt x="13484" y="6696"/>
                    <a:pt x="14558" y="6324"/>
                  </a:cubicBezTo>
                  <a:cubicBezTo>
                    <a:pt x="15018" y="7598"/>
                    <a:pt x="15276" y="8992"/>
                    <a:pt x="15314" y="10451"/>
                  </a:cubicBezTo>
                  <a:cubicBezTo>
                    <a:pt x="15314" y="10451"/>
                    <a:pt x="11148" y="10451"/>
                    <a:pt x="11148" y="10451"/>
                  </a:cubicBezTo>
                  <a:close/>
                  <a:moveTo>
                    <a:pt x="14311" y="15882"/>
                  </a:moveTo>
                  <a:cubicBezTo>
                    <a:pt x="13309" y="15559"/>
                    <a:pt x="12247" y="15380"/>
                    <a:pt x="11148" y="15346"/>
                  </a:cubicBezTo>
                  <a:lnTo>
                    <a:pt x="11148" y="11148"/>
                  </a:lnTo>
                  <a:lnTo>
                    <a:pt x="15314" y="11148"/>
                  </a:lnTo>
                  <a:cubicBezTo>
                    <a:pt x="15270" y="12844"/>
                    <a:pt x="14914" y="14445"/>
                    <a:pt x="14311" y="15882"/>
                  </a:cubicBezTo>
                  <a:moveTo>
                    <a:pt x="14683" y="16757"/>
                  </a:moveTo>
                  <a:cubicBezTo>
                    <a:pt x="15476" y="17063"/>
                    <a:pt x="16218" y="17466"/>
                    <a:pt x="16904" y="17941"/>
                  </a:cubicBezTo>
                  <a:cubicBezTo>
                    <a:pt x="15632" y="19031"/>
                    <a:pt x="14067" y="19781"/>
                    <a:pt x="12344" y="20068"/>
                  </a:cubicBezTo>
                  <a:cubicBezTo>
                    <a:pt x="13280" y="19136"/>
                    <a:pt x="14076" y="18017"/>
                    <a:pt x="14683" y="16757"/>
                  </a:cubicBezTo>
                  <a:moveTo>
                    <a:pt x="11148" y="20188"/>
                  </a:moveTo>
                  <a:lnTo>
                    <a:pt x="11148" y="16043"/>
                  </a:lnTo>
                  <a:cubicBezTo>
                    <a:pt x="12146" y="16075"/>
                    <a:pt x="13113" y="16231"/>
                    <a:pt x="14025" y="16516"/>
                  </a:cubicBezTo>
                  <a:cubicBezTo>
                    <a:pt x="13314" y="17970"/>
                    <a:pt x="12343" y="19223"/>
                    <a:pt x="11185" y="20186"/>
                  </a:cubicBezTo>
                  <a:cubicBezTo>
                    <a:pt x="11185" y="20186"/>
                    <a:pt x="11148" y="20188"/>
                    <a:pt x="11148" y="20188"/>
                  </a:cubicBezTo>
                  <a:close/>
                  <a:moveTo>
                    <a:pt x="9255" y="20068"/>
                  </a:moveTo>
                  <a:cubicBezTo>
                    <a:pt x="7532" y="19781"/>
                    <a:pt x="5967" y="19031"/>
                    <a:pt x="4695" y="17941"/>
                  </a:cubicBezTo>
                  <a:cubicBezTo>
                    <a:pt x="5381" y="17466"/>
                    <a:pt x="6123" y="17063"/>
                    <a:pt x="6916" y="16757"/>
                  </a:cubicBezTo>
                  <a:cubicBezTo>
                    <a:pt x="7523" y="18017"/>
                    <a:pt x="8319" y="19136"/>
                    <a:pt x="9255" y="20068"/>
                  </a:cubicBezTo>
                  <a:moveTo>
                    <a:pt x="10451" y="11148"/>
                  </a:moveTo>
                  <a:lnTo>
                    <a:pt x="10451" y="15346"/>
                  </a:lnTo>
                  <a:cubicBezTo>
                    <a:pt x="9352" y="15380"/>
                    <a:pt x="8290" y="15559"/>
                    <a:pt x="7288" y="15882"/>
                  </a:cubicBezTo>
                  <a:cubicBezTo>
                    <a:pt x="6685" y="14445"/>
                    <a:pt x="6329" y="12844"/>
                    <a:pt x="6285" y="11148"/>
                  </a:cubicBezTo>
                  <a:cubicBezTo>
                    <a:pt x="6285" y="11148"/>
                    <a:pt x="10451" y="11148"/>
                    <a:pt x="10451" y="11148"/>
                  </a:cubicBezTo>
                  <a:close/>
                  <a:moveTo>
                    <a:pt x="7041" y="6324"/>
                  </a:moveTo>
                  <a:cubicBezTo>
                    <a:pt x="8115" y="6696"/>
                    <a:pt x="9260" y="6913"/>
                    <a:pt x="10451" y="6950"/>
                  </a:cubicBezTo>
                  <a:lnTo>
                    <a:pt x="10451" y="10451"/>
                  </a:lnTo>
                  <a:lnTo>
                    <a:pt x="6285" y="10451"/>
                  </a:lnTo>
                  <a:cubicBezTo>
                    <a:pt x="6324" y="8992"/>
                    <a:pt x="6581" y="7598"/>
                    <a:pt x="7041" y="6324"/>
                  </a:cubicBezTo>
                  <a:moveTo>
                    <a:pt x="6651" y="5442"/>
                  </a:moveTo>
                  <a:cubicBezTo>
                    <a:pt x="5790" y="5084"/>
                    <a:pt x="4993" y="4609"/>
                    <a:pt x="4263" y="4050"/>
                  </a:cubicBezTo>
                  <a:cubicBezTo>
                    <a:pt x="5606" y="2749"/>
                    <a:pt x="7332" y="1851"/>
                    <a:pt x="9255" y="1531"/>
                  </a:cubicBezTo>
                  <a:cubicBezTo>
                    <a:pt x="8175" y="2610"/>
                    <a:pt x="7286" y="3939"/>
                    <a:pt x="6651" y="5442"/>
                  </a:cubicBezTo>
                  <a:moveTo>
                    <a:pt x="10451" y="1411"/>
                  </a:moveTo>
                  <a:lnTo>
                    <a:pt x="10451" y="6253"/>
                  </a:lnTo>
                  <a:cubicBezTo>
                    <a:pt x="9352" y="6217"/>
                    <a:pt x="8296" y="6021"/>
                    <a:pt x="7303" y="5681"/>
                  </a:cubicBezTo>
                  <a:cubicBezTo>
                    <a:pt x="8029" y="3972"/>
                    <a:pt x="9101" y="2507"/>
                    <a:pt x="10415" y="1413"/>
                  </a:cubicBezTo>
                  <a:cubicBezTo>
                    <a:pt x="10427" y="1412"/>
                    <a:pt x="10439" y="1411"/>
                    <a:pt x="10451" y="1411"/>
                  </a:cubicBezTo>
                  <a:moveTo>
                    <a:pt x="12344" y="1531"/>
                  </a:moveTo>
                  <a:cubicBezTo>
                    <a:pt x="14267" y="1851"/>
                    <a:pt x="15993" y="2749"/>
                    <a:pt x="17336" y="4050"/>
                  </a:cubicBezTo>
                  <a:cubicBezTo>
                    <a:pt x="16606" y="4609"/>
                    <a:pt x="15809" y="5084"/>
                    <a:pt x="14948" y="5442"/>
                  </a:cubicBezTo>
                  <a:cubicBezTo>
                    <a:pt x="14313" y="3939"/>
                    <a:pt x="13424" y="2610"/>
                    <a:pt x="12344" y="1531"/>
                  </a:cubicBezTo>
                  <a:moveTo>
                    <a:pt x="11184" y="1413"/>
                  </a:moveTo>
                  <a:cubicBezTo>
                    <a:pt x="12498" y="2507"/>
                    <a:pt x="13570" y="3972"/>
                    <a:pt x="14296" y="5681"/>
                  </a:cubicBezTo>
                  <a:cubicBezTo>
                    <a:pt x="13303" y="6021"/>
                    <a:pt x="12247" y="6217"/>
                    <a:pt x="11148" y="6253"/>
                  </a:cubicBezTo>
                  <a:lnTo>
                    <a:pt x="11148" y="1411"/>
                  </a:lnTo>
                  <a:cubicBezTo>
                    <a:pt x="11160" y="1411"/>
                    <a:pt x="11172" y="1412"/>
                    <a:pt x="11184" y="1413"/>
                  </a:cubicBezTo>
                  <a:moveTo>
                    <a:pt x="10414" y="20186"/>
                  </a:moveTo>
                  <a:cubicBezTo>
                    <a:pt x="9256" y="19223"/>
                    <a:pt x="8285" y="17970"/>
                    <a:pt x="7574" y="16516"/>
                  </a:cubicBezTo>
                  <a:cubicBezTo>
                    <a:pt x="8486" y="16231"/>
                    <a:pt x="9453" y="16075"/>
                    <a:pt x="10451" y="16043"/>
                  </a:cubicBezTo>
                  <a:lnTo>
                    <a:pt x="10451" y="20188"/>
                  </a:lnTo>
                  <a:cubicBezTo>
                    <a:pt x="10451" y="20188"/>
                    <a:pt x="10414" y="20186"/>
                    <a:pt x="10414" y="20186"/>
                  </a:cubicBezTo>
                  <a:close/>
                  <a:moveTo>
                    <a:pt x="20188" y="10451"/>
                  </a:moveTo>
                  <a:lnTo>
                    <a:pt x="16010" y="10451"/>
                  </a:lnTo>
                  <a:cubicBezTo>
                    <a:pt x="15972" y="8908"/>
                    <a:pt x="15698" y="7433"/>
                    <a:pt x="15211" y="6084"/>
                  </a:cubicBezTo>
                  <a:cubicBezTo>
                    <a:pt x="16151" y="5691"/>
                    <a:pt x="17020" y="5170"/>
                    <a:pt x="17814" y="4553"/>
                  </a:cubicBezTo>
                  <a:cubicBezTo>
                    <a:pt x="19223" y="6135"/>
                    <a:pt x="20105" y="8190"/>
                    <a:pt x="20188" y="10451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1" tIns="19051" rIns="19051" bIns="19051" anchor="ctr"/>
            <a:lstStyle/>
            <a:p>
              <a:pPr algn="ctr" defTabSz="228594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F522A90-9669-4A15-999E-CEF5F63240BF}"/>
              </a:ext>
            </a:extLst>
          </p:cNvPr>
          <p:cNvGrpSpPr/>
          <p:nvPr/>
        </p:nvGrpSpPr>
        <p:grpSpPr>
          <a:xfrm>
            <a:off x="7683247" y="4338621"/>
            <a:ext cx="3476316" cy="2000540"/>
            <a:chOff x="8140447" y="4465621"/>
            <a:chExt cx="3476316" cy="200054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2AD62AA-C82B-47D8-9ED8-00A5FB166A03}"/>
                </a:ext>
              </a:extLst>
            </p:cNvPr>
            <p:cNvSpPr/>
            <p:nvPr/>
          </p:nvSpPr>
          <p:spPr>
            <a:xfrm>
              <a:off x="8968268" y="4465621"/>
              <a:ext cx="1820672" cy="407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dirty="0">
                  <a:solidFill>
                    <a:schemeClr val="bg1"/>
                  </a:solidFill>
                  <a:ea typeface="Roboto Condensed" panose="02000000000000000000" pitchFamily="2" charset="0"/>
                  <a:cs typeface="Calibri"/>
                </a:rPr>
                <a:t>Option Two</a:t>
              </a:r>
              <a:endParaRPr lang="en-US" sz="1600" dirty="0">
                <a:solidFill>
                  <a:schemeClr val="bg1"/>
                </a:solidFill>
                <a:ea typeface="Roboto Condensed" panose="02000000000000000000" pitchFamily="2" charset="0"/>
                <a:cs typeface="Calibri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B701864-2D3D-4014-991F-624FABD072F5}"/>
                </a:ext>
              </a:extLst>
            </p:cNvPr>
            <p:cNvSpPr/>
            <p:nvPr/>
          </p:nvSpPr>
          <p:spPr>
            <a:xfrm>
              <a:off x="8140447" y="5056544"/>
              <a:ext cx="3476316" cy="1409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</a:t>
              </a:r>
              <a:endParaRPr lang="id-ID" sz="1200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5CCD265-729C-4115-BBE1-8D5F0BE9AD47}"/>
              </a:ext>
            </a:extLst>
          </p:cNvPr>
          <p:cNvGrpSpPr/>
          <p:nvPr/>
        </p:nvGrpSpPr>
        <p:grpSpPr>
          <a:xfrm>
            <a:off x="4290060" y="452974"/>
            <a:ext cx="3611880" cy="961189"/>
            <a:chOff x="274615" y="1559811"/>
            <a:chExt cx="3611880" cy="96118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9BB735D-3EAB-4110-A9D3-2DDEDCDBC034}"/>
                </a:ext>
              </a:extLst>
            </p:cNvPr>
            <p:cNvSpPr txBox="1"/>
            <p:nvPr/>
          </p:nvSpPr>
          <p:spPr>
            <a:xfrm>
              <a:off x="274615" y="1813114"/>
              <a:ext cx="3611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Condensed" panose="02000000000000000000" pitchFamily="2" charset="0"/>
                  <a:cs typeface="Liberation Sans" panose="020B0604020202020204" pitchFamily="34" charset="0"/>
                </a:rPr>
                <a:t>Guerrilla Feature</a:t>
              </a:r>
              <a:endParaRPr lang="id-ID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Condensed" panose="02000000000000000000" pitchFamily="2" charset="0"/>
                <a:cs typeface="Liberation Sans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31D51E1-B598-46B2-B295-081C6C803FDE}"/>
                </a:ext>
              </a:extLst>
            </p:cNvPr>
            <p:cNvSpPr txBox="1"/>
            <p:nvPr/>
          </p:nvSpPr>
          <p:spPr>
            <a:xfrm>
              <a:off x="966051" y="1559811"/>
              <a:ext cx="22290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spc="3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 EDIT TITLE HERE</a:t>
              </a:r>
              <a:endParaRPr lang="id-ID" sz="1200" spc="300" dirty="0">
                <a:solidFill>
                  <a:schemeClr val="bg1">
                    <a:lumMod val="6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C37899D1-DB77-4732-B3B1-24042655CCEE}"/>
              </a:ext>
            </a:extLst>
          </p:cNvPr>
          <p:cNvSpPr/>
          <p:nvPr/>
        </p:nvSpPr>
        <p:spPr>
          <a:xfrm>
            <a:off x="5955480" y="1476422"/>
            <a:ext cx="281039" cy="45719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8592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CAFE3BD3-2E31-4797-9E99-C56788B4E8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r="14288"/>
          <a:stretch>
            <a:fillRect/>
          </a:stretch>
        </p:blipFill>
        <p:spPr/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962EB82-EAFF-4AB5-8D89-A371BEAE0BD4}"/>
              </a:ext>
            </a:extLst>
          </p:cNvPr>
          <p:cNvSpPr/>
          <p:nvPr/>
        </p:nvSpPr>
        <p:spPr>
          <a:xfrm>
            <a:off x="3925652" y="0"/>
            <a:ext cx="3668948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638F2A8-A236-4DBD-B16A-7BB8B4D0B708}"/>
              </a:ext>
            </a:extLst>
          </p:cNvPr>
          <p:cNvSpPr/>
          <p:nvPr/>
        </p:nvSpPr>
        <p:spPr>
          <a:xfrm>
            <a:off x="0" y="0"/>
            <a:ext cx="3925652" cy="6858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5EF7B6C-FAC2-4805-BEF8-2B61EBA75480}"/>
              </a:ext>
            </a:extLst>
          </p:cNvPr>
          <p:cNvGrpSpPr/>
          <p:nvPr/>
        </p:nvGrpSpPr>
        <p:grpSpPr>
          <a:xfrm>
            <a:off x="8480511" y="2662029"/>
            <a:ext cx="3075178" cy="1533943"/>
            <a:chOff x="771609" y="2161905"/>
            <a:chExt cx="3075178" cy="1533943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FF45505-0431-4D3F-A0EF-007942DA8E5A}"/>
                </a:ext>
              </a:extLst>
            </p:cNvPr>
            <p:cNvSpPr txBox="1"/>
            <p:nvPr/>
          </p:nvSpPr>
          <p:spPr>
            <a:xfrm>
              <a:off x="771611" y="2362220"/>
              <a:ext cx="307517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Condensed" panose="02000000000000000000" pitchFamily="2" charset="0"/>
                  <a:cs typeface="Liberation Sans" panose="020B0604020202020204" pitchFamily="34" charset="0"/>
                </a:rPr>
                <a:t>Guerrilla</a:t>
              </a:r>
            </a:p>
            <a:p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Condensed" panose="02000000000000000000" pitchFamily="2" charset="0"/>
                  <a:cs typeface="Liberation Sans" panose="020B0604020202020204" pitchFamily="34" charset="0"/>
                </a:rPr>
                <a:t>project</a:t>
              </a:r>
              <a:endPara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Condensed" panose="02000000000000000000" pitchFamily="2" charset="0"/>
                <a:cs typeface="Liberation Sans" panose="020B060402020202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7D6B2C4-2404-4669-A40C-D4D15BE248F0}"/>
                </a:ext>
              </a:extLst>
            </p:cNvPr>
            <p:cNvSpPr/>
            <p:nvPr/>
          </p:nvSpPr>
          <p:spPr>
            <a:xfrm>
              <a:off x="876278" y="3650129"/>
              <a:ext cx="281039" cy="45719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85000">
                  <a:schemeClr val="tx1">
                    <a:lumMod val="75000"/>
                    <a:lumOff val="25000"/>
                  </a:schemeClr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661CF93-07A5-4FE0-9D7C-CEA97A316EA8}"/>
                </a:ext>
              </a:extLst>
            </p:cNvPr>
            <p:cNvSpPr txBox="1"/>
            <p:nvPr/>
          </p:nvSpPr>
          <p:spPr>
            <a:xfrm>
              <a:off x="771609" y="2161905"/>
              <a:ext cx="22290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spc="3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200" spc="300" dirty="0">
                <a:solidFill>
                  <a:schemeClr val="bg1">
                    <a:lumMod val="6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14C1CF68-6F8A-4118-A772-E4174DD11477}"/>
              </a:ext>
            </a:extLst>
          </p:cNvPr>
          <p:cNvSpPr txBox="1"/>
          <p:nvPr/>
        </p:nvSpPr>
        <p:spPr>
          <a:xfrm rot="16200000">
            <a:off x="-43188" y="3075057"/>
            <a:ext cx="4012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Liberation Sans" panose="020B0604020202020204" pitchFamily="34" charset="0"/>
              </a:rPr>
              <a:t>Our Vision</a:t>
            </a:r>
            <a:endParaRPr lang="id-ID" sz="400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Liberation Sans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5D6B52-1732-40B9-A847-D0909DFA587D}"/>
              </a:ext>
            </a:extLst>
          </p:cNvPr>
          <p:cNvGrpSpPr/>
          <p:nvPr/>
        </p:nvGrpSpPr>
        <p:grpSpPr>
          <a:xfrm>
            <a:off x="4446708" y="632188"/>
            <a:ext cx="2716092" cy="1296236"/>
            <a:chOff x="6425313" y="4131817"/>
            <a:chExt cx="4361313" cy="231613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AB8BB35-A4D6-4414-ADF2-5F715C0980E4}"/>
                </a:ext>
              </a:extLst>
            </p:cNvPr>
            <p:cNvSpPr txBox="1"/>
            <p:nvPr/>
          </p:nvSpPr>
          <p:spPr>
            <a:xfrm>
              <a:off x="6425313" y="4131817"/>
              <a:ext cx="4020291" cy="60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Segoe UI" panose="020B0502040204020203" pitchFamily="34" charset="0"/>
                </a:rPr>
                <a:t>Editable Text #1</a:t>
              </a:r>
              <a:endParaRPr lang="id-ID" sz="1600" dirty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8BC57DE-9CE5-4993-8B29-63215A41D97D}"/>
                </a:ext>
              </a:extLst>
            </p:cNvPr>
            <p:cNvSpPr/>
            <p:nvPr/>
          </p:nvSpPr>
          <p:spPr>
            <a:xfrm flipH="1">
              <a:off x="6445014" y="4721141"/>
              <a:ext cx="4341612" cy="17268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id-ID" sz="1200" dirty="0">
                <a:solidFill>
                  <a:schemeClr val="tx1">
                    <a:lumMod val="50000"/>
                    <a:lumOff val="50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0F25F4F-DE51-493B-8B68-0E865925FE0A}"/>
              </a:ext>
            </a:extLst>
          </p:cNvPr>
          <p:cNvGrpSpPr/>
          <p:nvPr/>
        </p:nvGrpSpPr>
        <p:grpSpPr>
          <a:xfrm>
            <a:off x="4446708" y="2134414"/>
            <a:ext cx="2716092" cy="1296236"/>
            <a:chOff x="6425313" y="4131817"/>
            <a:chExt cx="4361313" cy="231613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ADC47C-9CAC-4162-92FC-F167BC50B032}"/>
                </a:ext>
              </a:extLst>
            </p:cNvPr>
            <p:cNvSpPr txBox="1"/>
            <p:nvPr/>
          </p:nvSpPr>
          <p:spPr>
            <a:xfrm>
              <a:off x="6425313" y="4131817"/>
              <a:ext cx="4020291" cy="60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Segoe UI" panose="020B0502040204020203" pitchFamily="34" charset="0"/>
                </a:rPr>
                <a:t>Editable Text #2</a:t>
              </a:r>
              <a:endParaRPr lang="id-ID" sz="1600" dirty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14CF3D9-132D-4D26-AE51-DD3E416D8F03}"/>
                </a:ext>
              </a:extLst>
            </p:cNvPr>
            <p:cNvSpPr/>
            <p:nvPr/>
          </p:nvSpPr>
          <p:spPr>
            <a:xfrm flipH="1">
              <a:off x="6445014" y="4721141"/>
              <a:ext cx="4341612" cy="17268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id-ID" sz="1200" dirty="0">
                <a:solidFill>
                  <a:schemeClr val="tx1">
                    <a:lumMod val="50000"/>
                    <a:lumOff val="50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022015F-87F6-4834-B8BC-6A6A21A0374F}"/>
              </a:ext>
            </a:extLst>
          </p:cNvPr>
          <p:cNvGrpSpPr/>
          <p:nvPr/>
        </p:nvGrpSpPr>
        <p:grpSpPr>
          <a:xfrm>
            <a:off x="4446708" y="3636640"/>
            <a:ext cx="2716092" cy="1296236"/>
            <a:chOff x="6425313" y="4131817"/>
            <a:chExt cx="4361313" cy="231613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8CDB484-A722-49E5-BC40-6567C209E9A9}"/>
                </a:ext>
              </a:extLst>
            </p:cNvPr>
            <p:cNvSpPr txBox="1"/>
            <p:nvPr/>
          </p:nvSpPr>
          <p:spPr>
            <a:xfrm>
              <a:off x="6425313" y="4131817"/>
              <a:ext cx="4020291" cy="60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Segoe UI" panose="020B0502040204020203" pitchFamily="34" charset="0"/>
                </a:rPr>
                <a:t>Editable Text #3</a:t>
              </a:r>
              <a:endParaRPr lang="id-ID" sz="1600" dirty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05FBF6F-2CDC-4E7F-AD86-23801C6092E4}"/>
                </a:ext>
              </a:extLst>
            </p:cNvPr>
            <p:cNvSpPr/>
            <p:nvPr/>
          </p:nvSpPr>
          <p:spPr>
            <a:xfrm flipH="1">
              <a:off x="6445014" y="4721141"/>
              <a:ext cx="4341612" cy="17268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id-ID" sz="1200" dirty="0">
                <a:solidFill>
                  <a:schemeClr val="tx1">
                    <a:lumMod val="50000"/>
                    <a:lumOff val="50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05FEC46-6F77-46D8-BA49-92A77824F175}"/>
              </a:ext>
            </a:extLst>
          </p:cNvPr>
          <p:cNvGrpSpPr/>
          <p:nvPr/>
        </p:nvGrpSpPr>
        <p:grpSpPr>
          <a:xfrm>
            <a:off x="4446708" y="5138865"/>
            <a:ext cx="2716092" cy="1296236"/>
            <a:chOff x="6425313" y="4131817"/>
            <a:chExt cx="4361313" cy="2316135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7BA1147-DBC2-446D-B30A-5C8C4073B60B}"/>
                </a:ext>
              </a:extLst>
            </p:cNvPr>
            <p:cNvSpPr txBox="1"/>
            <p:nvPr/>
          </p:nvSpPr>
          <p:spPr>
            <a:xfrm>
              <a:off x="6425313" y="4131817"/>
              <a:ext cx="4020291" cy="604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Segoe UI" panose="020B0502040204020203" pitchFamily="34" charset="0"/>
                </a:rPr>
                <a:t>Editable Text #4</a:t>
              </a:r>
              <a:endParaRPr lang="id-ID" sz="1600" dirty="0">
                <a:solidFill>
                  <a:schemeClr val="tx1">
                    <a:lumMod val="65000"/>
                    <a:lumOff val="35000"/>
                  </a:schemeClr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D4AD314-3DEE-439A-A6B5-C0611459A3DC}"/>
                </a:ext>
              </a:extLst>
            </p:cNvPr>
            <p:cNvSpPr/>
            <p:nvPr/>
          </p:nvSpPr>
          <p:spPr>
            <a:xfrm flipH="1">
              <a:off x="6445014" y="4721141"/>
              <a:ext cx="4341612" cy="17268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id-ID" sz="1200" dirty="0">
                <a:solidFill>
                  <a:schemeClr val="tx1">
                    <a:lumMod val="50000"/>
                    <a:lumOff val="50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047C1B-7DED-4F7D-985B-59AA8A65EE09}"/>
              </a:ext>
            </a:extLst>
          </p:cNvPr>
          <p:cNvGrpSpPr/>
          <p:nvPr/>
        </p:nvGrpSpPr>
        <p:grpSpPr>
          <a:xfrm>
            <a:off x="3433524" y="689509"/>
            <a:ext cx="987428" cy="987428"/>
            <a:chOff x="3433524" y="689509"/>
            <a:chExt cx="987428" cy="98742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FD52D63-5D3C-47F3-B5F8-9D02934D7E84}"/>
                </a:ext>
              </a:extLst>
            </p:cNvPr>
            <p:cNvSpPr/>
            <p:nvPr/>
          </p:nvSpPr>
          <p:spPr>
            <a:xfrm>
              <a:off x="3582470" y="838455"/>
              <a:ext cx="689537" cy="689537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>
              <a:outerShdw blurRad="330200" dist="317500" dir="8100000" sx="40000" sy="40000" algn="tr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B0945A0-34F3-47B4-BBA5-30B1F2E928F5}"/>
                </a:ext>
              </a:extLst>
            </p:cNvPr>
            <p:cNvSpPr/>
            <p:nvPr/>
          </p:nvSpPr>
          <p:spPr>
            <a:xfrm>
              <a:off x="3433524" y="689509"/>
              <a:ext cx="987428" cy="987428"/>
            </a:xfrm>
            <a:prstGeom prst="ellipse">
              <a:avLst/>
            </a:prstGeom>
            <a:noFill/>
            <a:ln w="0">
              <a:solidFill>
                <a:schemeClr val="bg1">
                  <a:lumMod val="85000"/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5B12C2B-2075-4949-AFC9-55A2C66E98B8}"/>
                </a:ext>
              </a:extLst>
            </p:cNvPr>
            <p:cNvSpPr/>
            <p:nvPr/>
          </p:nvSpPr>
          <p:spPr>
            <a:xfrm>
              <a:off x="3450458" y="921613"/>
              <a:ext cx="950387" cy="523220"/>
            </a:xfrm>
            <a:prstGeom prst="rect">
              <a:avLst/>
            </a:prstGeom>
            <a:effectLst>
              <a:outerShdw blurRad="203200" dist="889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" panose="020B0502040204020203" pitchFamily="34" charset="0"/>
                </a:rPr>
                <a:t>01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88155D2-45A6-4310-B2CF-590466DBD284}"/>
              </a:ext>
            </a:extLst>
          </p:cNvPr>
          <p:cNvGrpSpPr/>
          <p:nvPr/>
        </p:nvGrpSpPr>
        <p:grpSpPr>
          <a:xfrm>
            <a:off x="3433524" y="2186694"/>
            <a:ext cx="987428" cy="987428"/>
            <a:chOff x="3433524" y="2186694"/>
            <a:chExt cx="987428" cy="98742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A00D5EE-C083-41E4-9803-150B15677F76}"/>
                </a:ext>
              </a:extLst>
            </p:cNvPr>
            <p:cNvSpPr/>
            <p:nvPr/>
          </p:nvSpPr>
          <p:spPr>
            <a:xfrm>
              <a:off x="3582470" y="2335640"/>
              <a:ext cx="689537" cy="689537"/>
            </a:xfrm>
            <a:prstGeom prst="ellipse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>
              <a:outerShdw blurRad="330200" dist="317500" dir="8100000" sx="40000" sy="40000" algn="tr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A82E858-3C13-430B-95CA-3DCD0EA8343C}"/>
                </a:ext>
              </a:extLst>
            </p:cNvPr>
            <p:cNvSpPr/>
            <p:nvPr/>
          </p:nvSpPr>
          <p:spPr>
            <a:xfrm>
              <a:off x="3433524" y="2186694"/>
              <a:ext cx="987428" cy="987428"/>
            </a:xfrm>
            <a:prstGeom prst="ellipse">
              <a:avLst/>
            </a:prstGeom>
            <a:noFill/>
            <a:ln w="0">
              <a:solidFill>
                <a:schemeClr val="bg1">
                  <a:lumMod val="85000"/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C19DE2A-A44A-43C1-81C8-8A3952B4D556}"/>
                </a:ext>
              </a:extLst>
            </p:cNvPr>
            <p:cNvSpPr/>
            <p:nvPr/>
          </p:nvSpPr>
          <p:spPr>
            <a:xfrm>
              <a:off x="3450458" y="2418798"/>
              <a:ext cx="950387" cy="523220"/>
            </a:xfrm>
            <a:prstGeom prst="rect">
              <a:avLst/>
            </a:prstGeom>
            <a:effectLst>
              <a:outerShdw blurRad="203200" dist="889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" panose="020B0502040204020203" pitchFamily="34" charset="0"/>
                </a:rPr>
                <a:t>02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8B4620A-97E5-4D6F-A22C-2E36E02666BA}"/>
              </a:ext>
            </a:extLst>
          </p:cNvPr>
          <p:cNvGrpSpPr/>
          <p:nvPr/>
        </p:nvGrpSpPr>
        <p:grpSpPr>
          <a:xfrm>
            <a:off x="3433524" y="3683879"/>
            <a:ext cx="987428" cy="987428"/>
            <a:chOff x="3433524" y="3683879"/>
            <a:chExt cx="987428" cy="987428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2AB0496-8761-4205-9551-D42BC1B9A955}"/>
                </a:ext>
              </a:extLst>
            </p:cNvPr>
            <p:cNvSpPr/>
            <p:nvPr/>
          </p:nvSpPr>
          <p:spPr>
            <a:xfrm>
              <a:off x="3582470" y="3832825"/>
              <a:ext cx="689537" cy="689537"/>
            </a:xfrm>
            <a:prstGeom prst="ellipse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  <a:effectLst>
              <a:outerShdw blurRad="330200" dist="317500" dir="8100000" sx="40000" sy="40000" algn="tr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B040B68-E546-4CB9-9F6D-6763B50B3026}"/>
                </a:ext>
              </a:extLst>
            </p:cNvPr>
            <p:cNvSpPr/>
            <p:nvPr/>
          </p:nvSpPr>
          <p:spPr>
            <a:xfrm>
              <a:off x="3433524" y="3683879"/>
              <a:ext cx="987428" cy="987428"/>
            </a:xfrm>
            <a:prstGeom prst="ellipse">
              <a:avLst/>
            </a:prstGeom>
            <a:noFill/>
            <a:ln w="0">
              <a:solidFill>
                <a:schemeClr val="bg1">
                  <a:lumMod val="85000"/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8192B8B-6973-43DE-99C6-1C69B307CD0F}"/>
                </a:ext>
              </a:extLst>
            </p:cNvPr>
            <p:cNvSpPr/>
            <p:nvPr/>
          </p:nvSpPr>
          <p:spPr>
            <a:xfrm>
              <a:off x="3450458" y="3913882"/>
              <a:ext cx="950387" cy="523220"/>
            </a:xfrm>
            <a:prstGeom prst="rect">
              <a:avLst/>
            </a:prstGeom>
            <a:effectLst>
              <a:outerShdw blurRad="203200" dist="889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" panose="020B0502040204020203" pitchFamily="34" charset="0"/>
                </a:rPr>
                <a:t>03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439796-2155-4CF1-A155-4EBCD1A0C7A3}"/>
              </a:ext>
            </a:extLst>
          </p:cNvPr>
          <p:cNvGrpSpPr/>
          <p:nvPr/>
        </p:nvGrpSpPr>
        <p:grpSpPr>
          <a:xfrm>
            <a:off x="3433524" y="5181064"/>
            <a:ext cx="987428" cy="987428"/>
            <a:chOff x="3433524" y="5181064"/>
            <a:chExt cx="987428" cy="98742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6F9227B-56C2-4E17-A138-688DF0C272D8}"/>
                </a:ext>
              </a:extLst>
            </p:cNvPr>
            <p:cNvSpPr/>
            <p:nvPr/>
          </p:nvSpPr>
          <p:spPr>
            <a:xfrm>
              <a:off x="3582470" y="5330010"/>
              <a:ext cx="689537" cy="689537"/>
            </a:xfrm>
            <a:prstGeom prst="ellipse">
              <a:avLst/>
            </a:prstGeom>
            <a:gradFill>
              <a:gsLst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  <a:effectLst>
              <a:outerShdw blurRad="330200" dist="317500" dir="8100000" sx="40000" sy="40000" algn="tr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E3DE80F-0F6D-4310-9333-9F81A711D99B}"/>
                </a:ext>
              </a:extLst>
            </p:cNvPr>
            <p:cNvSpPr/>
            <p:nvPr/>
          </p:nvSpPr>
          <p:spPr>
            <a:xfrm>
              <a:off x="3433524" y="5181064"/>
              <a:ext cx="987428" cy="987428"/>
            </a:xfrm>
            <a:prstGeom prst="ellipse">
              <a:avLst/>
            </a:prstGeom>
            <a:noFill/>
            <a:ln w="0">
              <a:solidFill>
                <a:schemeClr val="bg1">
                  <a:lumMod val="85000"/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052A38F-C0A7-466E-A0BB-B16467F60D35}"/>
                </a:ext>
              </a:extLst>
            </p:cNvPr>
            <p:cNvSpPr/>
            <p:nvPr/>
          </p:nvSpPr>
          <p:spPr>
            <a:xfrm>
              <a:off x="3450458" y="5413349"/>
              <a:ext cx="950387" cy="523220"/>
            </a:xfrm>
            <a:prstGeom prst="rect">
              <a:avLst/>
            </a:prstGeom>
            <a:effectLst>
              <a:outerShdw blurRad="203200" dist="889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Segoe UI" panose="020B0502040204020203" pitchFamily="34" charset="0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9776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6D002FB-E935-4E02-B14E-A6399DAB8A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85083C83-7642-4D83-88CE-5B1A9BEE93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27CCF4C0-3A65-4658-8C2E-0C635968172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CB8E2411-6B15-4690-8DF0-6308D2E6A0F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48FE356-ED1B-4484-846F-3BDE8833B467}"/>
              </a:ext>
            </a:extLst>
          </p:cNvPr>
          <p:cNvSpPr/>
          <p:nvPr/>
        </p:nvSpPr>
        <p:spPr>
          <a:xfrm>
            <a:off x="2670629" y="5024628"/>
            <a:ext cx="685074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  <a:endParaRPr lang="id-ID" sz="12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3D4BD9-9117-41B7-B4CB-A3B25067111E}"/>
              </a:ext>
            </a:extLst>
          </p:cNvPr>
          <p:cNvSpPr/>
          <p:nvPr/>
        </p:nvSpPr>
        <p:spPr>
          <a:xfrm>
            <a:off x="5955480" y="4699049"/>
            <a:ext cx="281039" cy="45719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5000">
                <a:schemeClr val="tx1">
                  <a:lumMod val="75000"/>
                  <a:lumOff val="25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E6F28C0-B583-4688-91D9-8C0EB5C892FF}"/>
              </a:ext>
            </a:extLst>
          </p:cNvPr>
          <p:cNvGrpSpPr/>
          <p:nvPr/>
        </p:nvGrpSpPr>
        <p:grpSpPr>
          <a:xfrm>
            <a:off x="4671974" y="3819290"/>
            <a:ext cx="2848050" cy="855401"/>
            <a:chOff x="4671974" y="3819290"/>
            <a:chExt cx="2848050" cy="85540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1CACBB-D594-4289-B762-C2D496316058}"/>
                </a:ext>
              </a:extLst>
            </p:cNvPr>
            <p:cNvSpPr txBox="1"/>
            <p:nvPr/>
          </p:nvSpPr>
          <p:spPr>
            <a:xfrm>
              <a:off x="4671974" y="4028360"/>
              <a:ext cx="2848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Condensed" panose="02000000000000000000" pitchFamily="2" charset="0"/>
                  <a:cs typeface="Liberation Sans" panose="020B0604020202020204" pitchFamily="34" charset="0"/>
                </a:rPr>
                <a:t>Guerrilla image</a:t>
              </a:r>
              <a:endParaRPr lang="id-ID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Condensed" panose="02000000000000000000" pitchFamily="2" charset="0"/>
                <a:cs typeface="Liberation Sans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8C95A10-4469-4220-A411-272C1F14CC09}"/>
                </a:ext>
              </a:extLst>
            </p:cNvPr>
            <p:cNvSpPr txBox="1"/>
            <p:nvPr/>
          </p:nvSpPr>
          <p:spPr>
            <a:xfrm>
              <a:off x="4981496" y="3819290"/>
              <a:ext cx="22290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spc="3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t>EDIT TITLE HERE</a:t>
              </a:r>
              <a:endParaRPr lang="id-ID" sz="1200" spc="300" dirty="0">
                <a:solidFill>
                  <a:schemeClr val="bg1">
                    <a:lumMod val="6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F1C4ACC-D560-4369-8242-8E32B6489CA3}"/>
              </a:ext>
            </a:extLst>
          </p:cNvPr>
          <p:cNvGrpSpPr/>
          <p:nvPr/>
        </p:nvGrpSpPr>
        <p:grpSpPr>
          <a:xfrm>
            <a:off x="1367759" y="1923919"/>
            <a:ext cx="1820672" cy="1710883"/>
            <a:chOff x="1367759" y="1923919"/>
            <a:chExt cx="1820672" cy="171088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2FCB235-6A4D-4664-A4ED-5B61671E4C1B}"/>
                </a:ext>
              </a:extLst>
            </p:cNvPr>
            <p:cNvSpPr/>
            <p:nvPr/>
          </p:nvSpPr>
          <p:spPr>
            <a:xfrm rot="2700000">
              <a:off x="1422654" y="1923919"/>
              <a:ext cx="1710883" cy="1710883"/>
            </a:xfrm>
            <a:custGeom>
              <a:avLst/>
              <a:gdLst>
                <a:gd name="connsiteX0" fmla="*/ 1830776 w 5125593"/>
                <a:gd name="connsiteY0" fmla="*/ 10 h 5125592"/>
                <a:gd name="connsiteX1" fmla="*/ 3312342 w 5125593"/>
                <a:gd name="connsiteY1" fmla="*/ 5080 h 5125592"/>
                <a:gd name="connsiteX2" fmla="*/ 5125583 w 5125593"/>
                <a:gd name="connsiteY2" fmla="*/ 1830775 h 5125592"/>
                <a:gd name="connsiteX3" fmla="*/ 5120513 w 5125593"/>
                <a:gd name="connsiteY3" fmla="*/ 3312341 h 5125592"/>
                <a:gd name="connsiteX4" fmla="*/ 3294818 w 5125593"/>
                <a:gd name="connsiteY4" fmla="*/ 5125582 h 5125592"/>
                <a:gd name="connsiteX5" fmla="*/ 1813253 w 5125593"/>
                <a:gd name="connsiteY5" fmla="*/ 5120512 h 5125592"/>
                <a:gd name="connsiteX6" fmla="*/ 11 w 5125593"/>
                <a:gd name="connsiteY6" fmla="*/ 3294817 h 5125592"/>
                <a:gd name="connsiteX7" fmla="*/ 5081 w 5125593"/>
                <a:gd name="connsiteY7" fmla="*/ 1813251 h 5125592"/>
                <a:gd name="connsiteX8" fmla="*/ 812431 w 5125593"/>
                <a:gd name="connsiteY8" fmla="*/ 307264 h 5125592"/>
                <a:gd name="connsiteX9" fmla="*/ 1830776 w 5125593"/>
                <a:gd name="connsiteY9" fmla="*/ 10 h 512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25593" h="5125592">
                  <a:moveTo>
                    <a:pt x="1830776" y="10"/>
                  </a:moveTo>
                  <a:lnTo>
                    <a:pt x="3312342" y="5080"/>
                  </a:lnTo>
                  <a:cubicBezTo>
                    <a:pt x="4317207" y="8519"/>
                    <a:pt x="5129023" y="825909"/>
                    <a:pt x="5125583" y="1830775"/>
                  </a:cubicBezTo>
                  <a:lnTo>
                    <a:pt x="5120513" y="3312341"/>
                  </a:lnTo>
                  <a:cubicBezTo>
                    <a:pt x="5117074" y="4317206"/>
                    <a:pt x="4299684" y="5129022"/>
                    <a:pt x="3294818" y="5125582"/>
                  </a:cubicBezTo>
                  <a:lnTo>
                    <a:pt x="1813253" y="5120512"/>
                  </a:lnTo>
                  <a:cubicBezTo>
                    <a:pt x="808387" y="5117073"/>
                    <a:pt x="-3428" y="4299682"/>
                    <a:pt x="11" y="3294817"/>
                  </a:cubicBezTo>
                  <a:lnTo>
                    <a:pt x="5081" y="1813251"/>
                  </a:lnTo>
                  <a:cubicBezTo>
                    <a:pt x="7231" y="1185210"/>
                    <a:pt x="327330" y="632580"/>
                    <a:pt x="812431" y="307264"/>
                  </a:cubicBezTo>
                  <a:cubicBezTo>
                    <a:pt x="1103492" y="112075"/>
                    <a:pt x="1453953" y="-1280"/>
                    <a:pt x="1830776" y="10"/>
                  </a:cubicBez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A05CCE2-4DE4-404B-B2DF-9092B404EB68}"/>
                </a:ext>
              </a:extLst>
            </p:cNvPr>
            <p:cNvGrpSpPr/>
            <p:nvPr/>
          </p:nvGrpSpPr>
          <p:grpSpPr>
            <a:xfrm>
              <a:off x="2060472" y="2260226"/>
              <a:ext cx="435246" cy="435244"/>
              <a:chOff x="3498967" y="3049909"/>
              <a:chExt cx="464344" cy="464344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50" name="AutoShape 126">
                <a:extLst>
                  <a:ext uri="{FF2B5EF4-FFF2-40B4-BE49-F238E27FC236}">
                    <a16:creationId xmlns:a16="http://schemas.microsoft.com/office/drawing/2014/main" id="{E9D48896-8268-4E7F-B9F9-144CD470D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967" y="304990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3499" y="14850"/>
                    </a:moveTo>
                    <a:cubicBezTo>
                      <a:pt x="9772" y="14850"/>
                      <a:pt x="6749" y="11827"/>
                      <a:pt x="6749" y="8100"/>
                    </a:cubicBezTo>
                    <a:cubicBezTo>
                      <a:pt x="6749" y="4372"/>
                      <a:pt x="9772" y="1350"/>
                      <a:pt x="13499" y="1350"/>
                    </a:cubicBezTo>
                    <a:cubicBezTo>
                      <a:pt x="17227" y="1350"/>
                      <a:pt x="20249" y="4372"/>
                      <a:pt x="20249" y="8100"/>
                    </a:cubicBezTo>
                    <a:cubicBezTo>
                      <a:pt x="20249" y="11827"/>
                      <a:pt x="17227" y="14850"/>
                      <a:pt x="13499" y="14850"/>
                    </a:cubicBezTo>
                    <a:moveTo>
                      <a:pt x="3236" y="20042"/>
                    </a:moveTo>
                    <a:cubicBezTo>
                      <a:pt x="3019" y="20266"/>
                      <a:pt x="2718" y="20408"/>
                      <a:pt x="2382" y="20408"/>
                    </a:cubicBezTo>
                    <a:cubicBezTo>
                      <a:pt x="1724" y="20408"/>
                      <a:pt x="1191" y="19875"/>
                      <a:pt x="1191" y="19218"/>
                    </a:cubicBezTo>
                    <a:cubicBezTo>
                      <a:pt x="1191" y="18881"/>
                      <a:pt x="1332" y="18580"/>
                      <a:pt x="1557" y="18363"/>
                    </a:cubicBezTo>
                    <a:lnTo>
                      <a:pt x="1551" y="18358"/>
                    </a:lnTo>
                    <a:lnTo>
                      <a:pt x="6996" y="12913"/>
                    </a:lnTo>
                    <a:cubicBezTo>
                      <a:pt x="7472" y="13555"/>
                      <a:pt x="8039" y="14122"/>
                      <a:pt x="8680" y="14599"/>
                    </a:cubicBezTo>
                    <a:cubicBezTo>
                      <a:pt x="8680" y="14599"/>
                      <a:pt x="3236" y="20042"/>
                      <a:pt x="3236" y="20042"/>
                    </a:cubicBezTo>
                    <a:close/>
                    <a:moveTo>
                      <a:pt x="13499" y="0"/>
                    </a:moveTo>
                    <a:cubicBezTo>
                      <a:pt x="9026" y="0"/>
                      <a:pt x="5399" y="3626"/>
                      <a:pt x="5399" y="8100"/>
                    </a:cubicBezTo>
                    <a:cubicBezTo>
                      <a:pt x="5399" y="9467"/>
                      <a:pt x="5742" y="10754"/>
                      <a:pt x="6341" y="11884"/>
                    </a:cubicBezTo>
                    <a:lnTo>
                      <a:pt x="709" y="17515"/>
                    </a:lnTo>
                    <a:lnTo>
                      <a:pt x="713" y="17520"/>
                    </a:lnTo>
                    <a:cubicBezTo>
                      <a:pt x="274" y="17953"/>
                      <a:pt x="0" y="18552"/>
                      <a:pt x="0" y="19218"/>
                    </a:cubicBezTo>
                    <a:cubicBezTo>
                      <a:pt x="0" y="20533"/>
                      <a:pt x="1066" y="21599"/>
                      <a:pt x="2382" y="21599"/>
                    </a:cubicBezTo>
                    <a:cubicBezTo>
                      <a:pt x="3047" y="21599"/>
                      <a:pt x="3647" y="21326"/>
                      <a:pt x="4079" y="20885"/>
                    </a:cubicBezTo>
                    <a:lnTo>
                      <a:pt x="4078" y="20884"/>
                    </a:lnTo>
                    <a:lnTo>
                      <a:pt x="9708" y="15255"/>
                    </a:lnTo>
                    <a:cubicBezTo>
                      <a:pt x="10839" y="15856"/>
                      <a:pt x="12128" y="16200"/>
                      <a:pt x="13499" y="16200"/>
                    </a:cubicBezTo>
                    <a:cubicBezTo>
                      <a:pt x="17973" y="16200"/>
                      <a:pt x="21600" y="12573"/>
                      <a:pt x="21600" y="8100"/>
                    </a:cubicBezTo>
                    <a:cubicBezTo>
                      <a:pt x="21600" y="3626"/>
                      <a:pt x="17973" y="0"/>
                      <a:pt x="134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1" name="AutoShape 127">
                <a:extLst>
                  <a:ext uri="{FF2B5EF4-FFF2-40B4-BE49-F238E27FC236}">
                    <a16:creationId xmlns:a16="http://schemas.microsoft.com/office/drawing/2014/main" id="{6F87F88E-4932-4599-B8D0-9DF6673B9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7085" y="3122140"/>
                <a:ext cx="109538" cy="1087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160" y="0"/>
                    </a:moveTo>
                    <a:cubicBezTo>
                      <a:pt x="9025" y="0"/>
                      <a:pt x="0" y="9025"/>
                      <a:pt x="0" y="20160"/>
                    </a:cubicBezTo>
                    <a:cubicBezTo>
                      <a:pt x="0" y="20954"/>
                      <a:pt x="644" y="21600"/>
                      <a:pt x="1440" y="21600"/>
                    </a:cubicBezTo>
                    <a:cubicBezTo>
                      <a:pt x="2235" y="21600"/>
                      <a:pt x="2880" y="20954"/>
                      <a:pt x="2880" y="20160"/>
                    </a:cubicBezTo>
                    <a:cubicBezTo>
                      <a:pt x="2880" y="10618"/>
                      <a:pt x="10617" y="2880"/>
                      <a:pt x="20160" y="2880"/>
                    </a:cubicBezTo>
                    <a:cubicBezTo>
                      <a:pt x="20955" y="2880"/>
                      <a:pt x="21599" y="2234"/>
                      <a:pt x="21599" y="1440"/>
                    </a:cubicBezTo>
                    <a:cubicBezTo>
                      <a:pt x="21599" y="645"/>
                      <a:pt x="20955" y="0"/>
                      <a:pt x="2016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3CE082A-0778-481D-9F38-3B0E9032F2F2}"/>
                </a:ext>
              </a:extLst>
            </p:cNvPr>
            <p:cNvSpPr/>
            <p:nvPr/>
          </p:nvSpPr>
          <p:spPr>
            <a:xfrm>
              <a:off x="1367759" y="2848691"/>
              <a:ext cx="1820672" cy="3377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Calibri"/>
                </a:rPr>
                <a:t>OPTION ONE</a:t>
              </a:r>
              <a:endParaRPr lang="en-US" sz="1200" spc="12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 panose="020B0606020202050201" pitchFamily="34" charset="0"/>
                <a:ea typeface="Roboto Condensed" panose="02000000000000000000" pitchFamily="2" charset="0"/>
                <a:cs typeface="Calibri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98CBE23-C55A-49DC-995E-CB5C76C19B43}"/>
              </a:ext>
            </a:extLst>
          </p:cNvPr>
          <p:cNvGrpSpPr/>
          <p:nvPr/>
        </p:nvGrpSpPr>
        <p:grpSpPr>
          <a:xfrm>
            <a:off x="9003569" y="1923919"/>
            <a:ext cx="1820672" cy="1710883"/>
            <a:chOff x="9003569" y="1923919"/>
            <a:chExt cx="1820672" cy="171088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106BAAF-5B04-4798-86FB-5E80C92DC848}"/>
                </a:ext>
              </a:extLst>
            </p:cNvPr>
            <p:cNvSpPr/>
            <p:nvPr/>
          </p:nvSpPr>
          <p:spPr>
            <a:xfrm rot="2700000">
              <a:off x="9058465" y="1923919"/>
              <a:ext cx="1710883" cy="1710883"/>
            </a:xfrm>
            <a:custGeom>
              <a:avLst/>
              <a:gdLst>
                <a:gd name="connsiteX0" fmla="*/ 1830776 w 5125593"/>
                <a:gd name="connsiteY0" fmla="*/ 10 h 5125592"/>
                <a:gd name="connsiteX1" fmla="*/ 3312342 w 5125593"/>
                <a:gd name="connsiteY1" fmla="*/ 5080 h 5125592"/>
                <a:gd name="connsiteX2" fmla="*/ 5125583 w 5125593"/>
                <a:gd name="connsiteY2" fmla="*/ 1830775 h 5125592"/>
                <a:gd name="connsiteX3" fmla="*/ 5120513 w 5125593"/>
                <a:gd name="connsiteY3" fmla="*/ 3312341 h 5125592"/>
                <a:gd name="connsiteX4" fmla="*/ 3294818 w 5125593"/>
                <a:gd name="connsiteY4" fmla="*/ 5125582 h 5125592"/>
                <a:gd name="connsiteX5" fmla="*/ 1813253 w 5125593"/>
                <a:gd name="connsiteY5" fmla="*/ 5120512 h 5125592"/>
                <a:gd name="connsiteX6" fmla="*/ 11 w 5125593"/>
                <a:gd name="connsiteY6" fmla="*/ 3294817 h 5125592"/>
                <a:gd name="connsiteX7" fmla="*/ 5081 w 5125593"/>
                <a:gd name="connsiteY7" fmla="*/ 1813251 h 5125592"/>
                <a:gd name="connsiteX8" fmla="*/ 812431 w 5125593"/>
                <a:gd name="connsiteY8" fmla="*/ 307264 h 5125592"/>
                <a:gd name="connsiteX9" fmla="*/ 1830776 w 5125593"/>
                <a:gd name="connsiteY9" fmla="*/ 10 h 512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25593" h="5125592">
                  <a:moveTo>
                    <a:pt x="1830776" y="10"/>
                  </a:moveTo>
                  <a:lnTo>
                    <a:pt x="3312342" y="5080"/>
                  </a:lnTo>
                  <a:cubicBezTo>
                    <a:pt x="4317207" y="8519"/>
                    <a:pt x="5129023" y="825909"/>
                    <a:pt x="5125583" y="1830775"/>
                  </a:cubicBezTo>
                  <a:lnTo>
                    <a:pt x="5120513" y="3312341"/>
                  </a:lnTo>
                  <a:cubicBezTo>
                    <a:pt x="5117074" y="4317206"/>
                    <a:pt x="4299684" y="5129022"/>
                    <a:pt x="3294818" y="5125582"/>
                  </a:cubicBezTo>
                  <a:lnTo>
                    <a:pt x="1813253" y="5120512"/>
                  </a:lnTo>
                  <a:cubicBezTo>
                    <a:pt x="808387" y="5117073"/>
                    <a:pt x="-3428" y="4299682"/>
                    <a:pt x="11" y="3294817"/>
                  </a:cubicBezTo>
                  <a:lnTo>
                    <a:pt x="5081" y="1813251"/>
                  </a:lnTo>
                  <a:cubicBezTo>
                    <a:pt x="7231" y="1185210"/>
                    <a:pt x="327330" y="632580"/>
                    <a:pt x="812431" y="307264"/>
                  </a:cubicBezTo>
                  <a:cubicBezTo>
                    <a:pt x="1103492" y="112075"/>
                    <a:pt x="1453953" y="-1280"/>
                    <a:pt x="1830776" y="10"/>
                  </a:cubicBez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2" name="AutoShape 59">
              <a:extLst>
                <a:ext uri="{FF2B5EF4-FFF2-40B4-BE49-F238E27FC236}">
                  <a16:creationId xmlns:a16="http://schemas.microsoft.com/office/drawing/2014/main" id="{8695DFF6-77F7-46A3-AA71-125AF286D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2163" y="2256484"/>
              <a:ext cx="443486" cy="442728"/>
            </a:xfrm>
            <a:custGeom>
              <a:avLst/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283D38C-1D6F-4CCD-B7D8-74BBAA2833B8}"/>
                </a:ext>
              </a:extLst>
            </p:cNvPr>
            <p:cNvSpPr/>
            <p:nvPr/>
          </p:nvSpPr>
          <p:spPr>
            <a:xfrm>
              <a:off x="9003569" y="2848691"/>
              <a:ext cx="1820672" cy="3377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Calibri"/>
                </a:rPr>
                <a:t>OPTION FOUR</a:t>
              </a:r>
              <a:endParaRPr lang="en-US" sz="1200" spc="12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 panose="020B0606020202050201" pitchFamily="34" charset="0"/>
                <a:ea typeface="Roboto Condensed" panose="02000000000000000000" pitchFamily="2" charset="0"/>
                <a:cs typeface="Calibri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ABC40A9-3DBC-40CD-AC16-BE62D2AA18BA}"/>
              </a:ext>
            </a:extLst>
          </p:cNvPr>
          <p:cNvGrpSpPr/>
          <p:nvPr/>
        </p:nvGrpSpPr>
        <p:grpSpPr>
          <a:xfrm>
            <a:off x="6458300" y="1082161"/>
            <a:ext cx="1820672" cy="1710883"/>
            <a:chOff x="6458300" y="1082161"/>
            <a:chExt cx="1820672" cy="171088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2939A2D-FBD7-41AA-BADE-6D54F2BCCEA1}"/>
                </a:ext>
              </a:extLst>
            </p:cNvPr>
            <p:cNvSpPr/>
            <p:nvPr/>
          </p:nvSpPr>
          <p:spPr>
            <a:xfrm rot="2700000">
              <a:off x="6513195" y="1082161"/>
              <a:ext cx="1710883" cy="1710883"/>
            </a:xfrm>
            <a:custGeom>
              <a:avLst/>
              <a:gdLst>
                <a:gd name="connsiteX0" fmla="*/ 1830776 w 5125593"/>
                <a:gd name="connsiteY0" fmla="*/ 10 h 5125592"/>
                <a:gd name="connsiteX1" fmla="*/ 3312342 w 5125593"/>
                <a:gd name="connsiteY1" fmla="*/ 5080 h 5125592"/>
                <a:gd name="connsiteX2" fmla="*/ 5125583 w 5125593"/>
                <a:gd name="connsiteY2" fmla="*/ 1830775 h 5125592"/>
                <a:gd name="connsiteX3" fmla="*/ 5120513 w 5125593"/>
                <a:gd name="connsiteY3" fmla="*/ 3312341 h 5125592"/>
                <a:gd name="connsiteX4" fmla="*/ 3294818 w 5125593"/>
                <a:gd name="connsiteY4" fmla="*/ 5125582 h 5125592"/>
                <a:gd name="connsiteX5" fmla="*/ 1813253 w 5125593"/>
                <a:gd name="connsiteY5" fmla="*/ 5120512 h 5125592"/>
                <a:gd name="connsiteX6" fmla="*/ 11 w 5125593"/>
                <a:gd name="connsiteY6" fmla="*/ 3294817 h 5125592"/>
                <a:gd name="connsiteX7" fmla="*/ 5081 w 5125593"/>
                <a:gd name="connsiteY7" fmla="*/ 1813251 h 5125592"/>
                <a:gd name="connsiteX8" fmla="*/ 812431 w 5125593"/>
                <a:gd name="connsiteY8" fmla="*/ 307264 h 5125592"/>
                <a:gd name="connsiteX9" fmla="*/ 1830776 w 5125593"/>
                <a:gd name="connsiteY9" fmla="*/ 10 h 512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25593" h="5125592">
                  <a:moveTo>
                    <a:pt x="1830776" y="10"/>
                  </a:moveTo>
                  <a:lnTo>
                    <a:pt x="3312342" y="5080"/>
                  </a:lnTo>
                  <a:cubicBezTo>
                    <a:pt x="4317207" y="8519"/>
                    <a:pt x="5129023" y="825909"/>
                    <a:pt x="5125583" y="1830775"/>
                  </a:cubicBezTo>
                  <a:lnTo>
                    <a:pt x="5120513" y="3312341"/>
                  </a:lnTo>
                  <a:cubicBezTo>
                    <a:pt x="5117074" y="4317206"/>
                    <a:pt x="4299684" y="5129022"/>
                    <a:pt x="3294818" y="5125582"/>
                  </a:cubicBezTo>
                  <a:lnTo>
                    <a:pt x="1813253" y="5120512"/>
                  </a:lnTo>
                  <a:cubicBezTo>
                    <a:pt x="808387" y="5117073"/>
                    <a:pt x="-3428" y="4299682"/>
                    <a:pt x="11" y="3294817"/>
                  </a:cubicBezTo>
                  <a:lnTo>
                    <a:pt x="5081" y="1813251"/>
                  </a:lnTo>
                  <a:cubicBezTo>
                    <a:pt x="7231" y="1185210"/>
                    <a:pt x="327330" y="632580"/>
                    <a:pt x="812431" y="307264"/>
                  </a:cubicBezTo>
                  <a:cubicBezTo>
                    <a:pt x="1103492" y="112075"/>
                    <a:pt x="1453953" y="-1280"/>
                    <a:pt x="1830776" y="10"/>
                  </a:cubicBez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5" name="AutoShape 83">
              <a:extLst>
                <a:ext uri="{FF2B5EF4-FFF2-40B4-BE49-F238E27FC236}">
                  <a16:creationId xmlns:a16="http://schemas.microsoft.com/office/drawing/2014/main" id="{CB4E839F-FA5C-4A45-B070-C3AF22114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1013" y="1489797"/>
              <a:ext cx="435246" cy="2857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1610" y="13990"/>
                  </a:moveTo>
                  <a:cubicBezTo>
                    <a:pt x="11373" y="14259"/>
                    <a:pt x="11093" y="14400"/>
                    <a:pt x="10800" y="14400"/>
                  </a:cubicBezTo>
                  <a:cubicBezTo>
                    <a:pt x="10505" y="14400"/>
                    <a:pt x="10225" y="14259"/>
                    <a:pt x="9990" y="13990"/>
                  </a:cubicBezTo>
                  <a:lnTo>
                    <a:pt x="7198" y="10800"/>
                  </a:lnTo>
                  <a:lnTo>
                    <a:pt x="6636" y="10157"/>
                  </a:lnTo>
                  <a:lnTo>
                    <a:pt x="1349" y="4115"/>
                  </a:lnTo>
                  <a:lnTo>
                    <a:pt x="1349" y="4114"/>
                  </a:lnTo>
                  <a:cubicBezTo>
                    <a:pt x="1349" y="2980"/>
                    <a:pt x="1955" y="2057"/>
                    <a:pt x="2699" y="2057"/>
                  </a:cubicBezTo>
                  <a:lnTo>
                    <a:pt x="18899" y="2057"/>
                  </a:lnTo>
                  <a:cubicBezTo>
                    <a:pt x="19643" y="2057"/>
                    <a:pt x="20249" y="2980"/>
                    <a:pt x="20249" y="4114"/>
                  </a:cubicBezTo>
                  <a:cubicBezTo>
                    <a:pt x="20249" y="4114"/>
                    <a:pt x="11610" y="13990"/>
                    <a:pt x="11610" y="13990"/>
                  </a:cubicBezTo>
                  <a:close/>
                  <a:moveTo>
                    <a:pt x="20249" y="16198"/>
                  </a:moveTo>
                  <a:lnTo>
                    <a:pt x="15525" y="10800"/>
                  </a:lnTo>
                  <a:lnTo>
                    <a:pt x="20249" y="5399"/>
                  </a:lnTo>
                  <a:cubicBezTo>
                    <a:pt x="20249" y="5399"/>
                    <a:pt x="20249" y="16198"/>
                    <a:pt x="20249" y="16198"/>
                  </a:cubicBezTo>
                  <a:close/>
                  <a:moveTo>
                    <a:pt x="20249" y="17484"/>
                  </a:moveTo>
                  <a:cubicBezTo>
                    <a:pt x="20249" y="18620"/>
                    <a:pt x="19643" y="19541"/>
                    <a:pt x="18899" y="19541"/>
                  </a:cubicBezTo>
                  <a:lnTo>
                    <a:pt x="2699" y="19541"/>
                  </a:lnTo>
                  <a:cubicBezTo>
                    <a:pt x="1955" y="19541"/>
                    <a:pt x="1349" y="18620"/>
                    <a:pt x="1349" y="17484"/>
                  </a:cubicBezTo>
                  <a:lnTo>
                    <a:pt x="6636" y="11442"/>
                  </a:lnTo>
                  <a:lnTo>
                    <a:pt x="9585" y="14813"/>
                  </a:lnTo>
                  <a:cubicBezTo>
                    <a:pt x="9945" y="15222"/>
                    <a:pt x="10372" y="15429"/>
                    <a:pt x="10800" y="15429"/>
                  </a:cubicBezTo>
                  <a:cubicBezTo>
                    <a:pt x="11228" y="15429"/>
                    <a:pt x="11654" y="15222"/>
                    <a:pt x="12015" y="14813"/>
                  </a:cubicBezTo>
                  <a:lnTo>
                    <a:pt x="14963" y="11442"/>
                  </a:lnTo>
                  <a:cubicBezTo>
                    <a:pt x="14963" y="11442"/>
                    <a:pt x="20249" y="17484"/>
                    <a:pt x="20249" y="17484"/>
                  </a:cubicBezTo>
                  <a:close/>
                  <a:moveTo>
                    <a:pt x="1349" y="5399"/>
                  </a:moveTo>
                  <a:lnTo>
                    <a:pt x="6074" y="10800"/>
                  </a:lnTo>
                  <a:lnTo>
                    <a:pt x="1349" y="16198"/>
                  </a:lnTo>
                  <a:cubicBezTo>
                    <a:pt x="1349" y="16198"/>
                    <a:pt x="1349" y="5399"/>
                    <a:pt x="1349" y="5399"/>
                  </a:cubicBezTo>
                  <a:close/>
                  <a:moveTo>
                    <a:pt x="18899" y="0"/>
                  </a:moveTo>
                  <a:lnTo>
                    <a:pt x="2699" y="0"/>
                  </a:lnTo>
                  <a:cubicBezTo>
                    <a:pt x="1208" y="0"/>
                    <a:pt x="0" y="1842"/>
                    <a:pt x="0" y="4114"/>
                  </a:cubicBezTo>
                  <a:lnTo>
                    <a:pt x="0" y="17484"/>
                  </a:lnTo>
                  <a:cubicBezTo>
                    <a:pt x="0" y="19756"/>
                    <a:pt x="1208" y="21600"/>
                    <a:pt x="2699" y="21600"/>
                  </a:cubicBezTo>
                  <a:lnTo>
                    <a:pt x="18899" y="21600"/>
                  </a:lnTo>
                  <a:cubicBezTo>
                    <a:pt x="20391" y="21600"/>
                    <a:pt x="21600" y="19756"/>
                    <a:pt x="21600" y="17484"/>
                  </a:cubicBezTo>
                  <a:lnTo>
                    <a:pt x="21600" y="4114"/>
                  </a:lnTo>
                  <a:cubicBezTo>
                    <a:pt x="21600" y="1842"/>
                    <a:pt x="20391" y="0"/>
                    <a:pt x="18899" y="0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B3E10E3-69D9-4421-93E3-7798D47C6FAA}"/>
                </a:ext>
              </a:extLst>
            </p:cNvPr>
            <p:cNvSpPr/>
            <p:nvPr/>
          </p:nvSpPr>
          <p:spPr>
            <a:xfrm>
              <a:off x="6458300" y="1982627"/>
              <a:ext cx="1820672" cy="3377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Calibri"/>
                </a:rPr>
                <a:t>OPTION THREE</a:t>
              </a:r>
              <a:endParaRPr lang="en-US" sz="1200" spc="12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 panose="020B0606020202050201" pitchFamily="34" charset="0"/>
                <a:ea typeface="Roboto Condensed" panose="02000000000000000000" pitchFamily="2" charset="0"/>
                <a:cs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B467B2C-C864-482F-949B-140D7568D8C6}"/>
              </a:ext>
            </a:extLst>
          </p:cNvPr>
          <p:cNvGrpSpPr/>
          <p:nvPr/>
        </p:nvGrpSpPr>
        <p:grpSpPr>
          <a:xfrm>
            <a:off x="3913028" y="1082162"/>
            <a:ext cx="1820672" cy="1710883"/>
            <a:chOff x="3913028" y="1082162"/>
            <a:chExt cx="1820672" cy="1710883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F1FA5F9-FC3D-4B5C-88B4-2E65F15AE2BB}"/>
                </a:ext>
              </a:extLst>
            </p:cNvPr>
            <p:cNvSpPr/>
            <p:nvPr/>
          </p:nvSpPr>
          <p:spPr>
            <a:xfrm rot="2700000">
              <a:off x="3967923" y="1082162"/>
              <a:ext cx="1710883" cy="1710883"/>
            </a:xfrm>
            <a:custGeom>
              <a:avLst/>
              <a:gdLst>
                <a:gd name="connsiteX0" fmla="*/ 1830776 w 5125593"/>
                <a:gd name="connsiteY0" fmla="*/ 10 h 5125592"/>
                <a:gd name="connsiteX1" fmla="*/ 3312342 w 5125593"/>
                <a:gd name="connsiteY1" fmla="*/ 5080 h 5125592"/>
                <a:gd name="connsiteX2" fmla="*/ 5125583 w 5125593"/>
                <a:gd name="connsiteY2" fmla="*/ 1830775 h 5125592"/>
                <a:gd name="connsiteX3" fmla="*/ 5120513 w 5125593"/>
                <a:gd name="connsiteY3" fmla="*/ 3312341 h 5125592"/>
                <a:gd name="connsiteX4" fmla="*/ 3294818 w 5125593"/>
                <a:gd name="connsiteY4" fmla="*/ 5125582 h 5125592"/>
                <a:gd name="connsiteX5" fmla="*/ 1813253 w 5125593"/>
                <a:gd name="connsiteY5" fmla="*/ 5120512 h 5125592"/>
                <a:gd name="connsiteX6" fmla="*/ 11 w 5125593"/>
                <a:gd name="connsiteY6" fmla="*/ 3294817 h 5125592"/>
                <a:gd name="connsiteX7" fmla="*/ 5081 w 5125593"/>
                <a:gd name="connsiteY7" fmla="*/ 1813251 h 5125592"/>
                <a:gd name="connsiteX8" fmla="*/ 812431 w 5125593"/>
                <a:gd name="connsiteY8" fmla="*/ 307264 h 5125592"/>
                <a:gd name="connsiteX9" fmla="*/ 1830776 w 5125593"/>
                <a:gd name="connsiteY9" fmla="*/ 10 h 512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25593" h="5125592">
                  <a:moveTo>
                    <a:pt x="1830776" y="10"/>
                  </a:moveTo>
                  <a:lnTo>
                    <a:pt x="3312342" y="5080"/>
                  </a:lnTo>
                  <a:cubicBezTo>
                    <a:pt x="4317207" y="8519"/>
                    <a:pt x="5129023" y="825909"/>
                    <a:pt x="5125583" y="1830775"/>
                  </a:cubicBezTo>
                  <a:lnTo>
                    <a:pt x="5120513" y="3312341"/>
                  </a:lnTo>
                  <a:cubicBezTo>
                    <a:pt x="5117074" y="4317206"/>
                    <a:pt x="4299684" y="5129022"/>
                    <a:pt x="3294818" y="5125582"/>
                  </a:cubicBezTo>
                  <a:lnTo>
                    <a:pt x="1813253" y="5120512"/>
                  </a:lnTo>
                  <a:cubicBezTo>
                    <a:pt x="808387" y="5117073"/>
                    <a:pt x="-3428" y="4299682"/>
                    <a:pt x="11" y="3294817"/>
                  </a:cubicBezTo>
                  <a:lnTo>
                    <a:pt x="5081" y="1813251"/>
                  </a:lnTo>
                  <a:cubicBezTo>
                    <a:pt x="7231" y="1185210"/>
                    <a:pt x="327330" y="632580"/>
                    <a:pt x="812431" y="307264"/>
                  </a:cubicBezTo>
                  <a:cubicBezTo>
                    <a:pt x="1103492" y="112075"/>
                    <a:pt x="1453953" y="-1280"/>
                    <a:pt x="1830776" y="10"/>
                  </a:cubicBezTo>
                  <a:close/>
                </a:path>
              </a:pathLst>
            </a:cu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E977787-CBA2-47A7-A0A2-AD13C34AF72E}"/>
                </a:ext>
              </a:extLst>
            </p:cNvPr>
            <p:cNvGrpSpPr/>
            <p:nvPr/>
          </p:nvGrpSpPr>
          <p:grpSpPr>
            <a:xfrm>
              <a:off x="4605741" y="1442181"/>
              <a:ext cx="435246" cy="380932"/>
              <a:chOff x="2569485" y="4937447"/>
              <a:chExt cx="464344" cy="4064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47" name="AutoShape 103">
                <a:extLst>
                  <a:ext uri="{FF2B5EF4-FFF2-40B4-BE49-F238E27FC236}">
                    <a16:creationId xmlns:a16="http://schemas.microsoft.com/office/drawing/2014/main" id="{F0F8B0B4-C9F3-4982-92AD-52AE07D1EB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2510" y="5009678"/>
                <a:ext cx="166688" cy="1095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60" y="0"/>
                    </a:moveTo>
                    <a:cubicBezTo>
                      <a:pt x="9461" y="0"/>
                      <a:pt x="0" y="9233"/>
                      <a:pt x="0" y="20160"/>
                    </a:cubicBezTo>
                    <a:cubicBezTo>
                      <a:pt x="0" y="20954"/>
                      <a:pt x="420" y="21600"/>
                      <a:pt x="939" y="21600"/>
                    </a:cubicBezTo>
                    <a:cubicBezTo>
                      <a:pt x="1457" y="21600"/>
                      <a:pt x="1878" y="20954"/>
                      <a:pt x="1878" y="20160"/>
                    </a:cubicBezTo>
                    <a:cubicBezTo>
                      <a:pt x="1878" y="10956"/>
                      <a:pt x="10655" y="2880"/>
                      <a:pt x="20660" y="2880"/>
                    </a:cubicBezTo>
                    <a:cubicBezTo>
                      <a:pt x="21179" y="2880"/>
                      <a:pt x="21600" y="2234"/>
                      <a:pt x="21600" y="1440"/>
                    </a:cubicBezTo>
                    <a:cubicBezTo>
                      <a:pt x="21600" y="645"/>
                      <a:pt x="21179" y="0"/>
                      <a:pt x="2066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48" name="AutoShape 104">
                <a:extLst>
                  <a:ext uri="{FF2B5EF4-FFF2-40B4-BE49-F238E27FC236}">
                    <a16:creationId xmlns:a16="http://schemas.microsoft.com/office/drawing/2014/main" id="{310DD762-5B2C-4FB1-A25B-037224C56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9485" y="4937447"/>
                <a:ext cx="464344" cy="4064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6971"/>
                    </a:moveTo>
                    <a:cubicBezTo>
                      <a:pt x="10181" y="16971"/>
                      <a:pt x="9546" y="16918"/>
                      <a:pt x="8912" y="16811"/>
                    </a:cubicBezTo>
                    <a:cubicBezTo>
                      <a:pt x="8847" y="16800"/>
                      <a:pt x="8781" y="16794"/>
                      <a:pt x="8716" y="16794"/>
                    </a:cubicBezTo>
                    <a:cubicBezTo>
                      <a:pt x="8315" y="16794"/>
                      <a:pt x="7931" y="16999"/>
                      <a:pt x="7673" y="17359"/>
                    </a:cubicBezTo>
                    <a:cubicBezTo>
                      <a:pt x="7384" y="17761"/>
                      <a:pt x="6563" y="18657"/>
                      <a:pt x="5591" y="19318"/>
                    </a:cubicBezTo>
                    <a:cubicBezTo>
                      <a:pt x="5854" y="18628"/>
                      <a:pt x="6060" y="17853"/>
                      <a:pt x="6074" y="17056"/>
                    </a:cubicBezTo>
                    <a:cubicBezTo>
                      <a:pt x="6078" y="17006"/>
                      <a:pt x="6080" y="16956"/>
                      <a:pt x="6080" y="16914"/>
                    </a:cubicBezTo>
                    <a:cubicBezTo>
                      <a:pt x="6080" y="16334"/>
                      <a:pt x="5796" y="15803"/>
                      <a:pt x="5344" y="15540"/>
                    </a:cubicBezTo>
                    <a:cubicBezTo>
                      <a:pt x="2843" y="14080"/>
                      <a:pt x="1349" y="11731"/>
                      <a:pt x="1349" y="9257"/>
                    </a:cubicBezTo>
                    <a:cubicBezTo>
                      <a:pt x="1349" y="5003"/>
                      <a:pt x="5588" y="1542"/>
                      <a:pt x="10800" y="1542"/>
                    </a:cubicBezTo>
                    <a:cubicBezTo>
                      <a:pt x="16011" y="1542"/>
                      <a:pt x="20249" y="5003"/>
                      <a:pt x="20249" y="9257"/>
                    </a:cubicBezTo>
                    <a:cubicBezTo>
                      <a:pt x="20249" y="13510"/>
                      <a:pt x="16011" y="16971"/>
                      <a:pt x="10800" y="16971"/>
                    </a:cubicBezTo>
                    <a:moveTo>
                      <a:pt x="10800" y="0"/>
                    </a:moveTo>
                    <a:cubicBezTo>
                      <a:pt x="4835" y="0"/>
                      <a:pt x="0" y="4144"/>
                      <a:pt x="0" y="9257"/>
                    </a:cubicBezTo>
                    <a:cubicBezTo>
                      <a:pt x="0" y="12440"/>
                      <a:pt x="1875" y="15248"/>
                      <a:pt x="4730" y="16914"/>
                    </a:cubicBezTo>
                    <a:cubicBezTo>
                      <a:pt x="4730" y="16935"/>
                      <a:pt x="4724" y="16949"/>
                      <a:pt x="4724" y="16971"/>
                    </a:cubicBezTo>
                    <a:cubicBezTo>
                      <a:pt x="4724" y="18354"/>
                      <a:pt x="3821" y="19843"/>
                      <a:pt x="3423" y="20625"/>
                    </a:cubicBezTo>
                    <a:lnTo>
                      <a:pt x="3425" y="20625"/>
                    </a:lnTo>
                    <a:cubicBezTo>
                      <a:pt x="3393" y="20709"/>
                      <a:pt x="3374" y="20802"/>
                      <a:pt x="3374" y="20900"/>
                    </a:cubicBezTo>
                    <a:cubicBezTo>
                      <a:pt x="3374" y="21287"/>
                      <a:pt x="3648" y="21600"/>
                      <a:pt x="3986" y="21600"/>
                    </a:cubicBezTo>
                    <a:cubicBezTo>
                      <a:pt x="4049" y="21600"/>
                      <a:pt x="4161" y="21580"/>
                      <a:pt x="4158" y="21590"/>
                    </a:cubicBezTo>
                    <a:cubicBezTo>
                      <a:pt x="6268" y="21195"/>
                      <a:pt x="8255" y="18979"/>
                      <a:pt x="8716" y="18338"/>
                    </a:cubicBezTo>
                    <a:cubicBezTo>
                      <a:pt x="9391" y="18451"/>
                      <a:pt x="10086" y="18514"/>
                      <a:pt x="10800" y="18514"/>
                    </a:cubicBezTo>
                    <a:cubicBezTo>
                      <a:pt x="16764" y="18514"/>
                      <a:pt x="21600" y="14369"/>
                      <a:pt x="21600" y="9257"/>
                    </a:cubicBezTo>
                    <a:cubicBezTo>
                      <a:pt x="21600" y="414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10A2A81-034A-4149-BE76-37819F7B92C0}"/>
                </a:ext>
              </a:extLst>
            </p:cNvPr>
            <p:cNvSpPr/>
            <p:nvPr/>
          </p:nvSpPr>
          <p:spPr>
            <a:xfrm>
              <a:off x="3913028" y="1982627"/>
              <a:ext cx="1820672" cy="3377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spc="1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ebas Neue" panose="020B0606020202050201" pitchFamily="34" charset="0"/>
                  <a:ea typeface="Roboto Condensed" panose="02000000000000000000" pitchFamily="2" charset="0"/>
                  <a:cs typeface="Calibri"/>
                </a:rPr>
                <a:t>OPTION THREE</a:t>
              </a:r>
              <a:endParaRPr lang="en-US" sz="1200" spc="12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" panose="020B0606020202050201" pitchFamily="34" charset="0"/>
                <a:ea typeface="Roboto Condensed" panose="02000000000000000000" pitchFamily="2" charset="0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8492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dehelper - 125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3A86FF"/>
      </a:accent1>
      <a:accent2>
        <a:srgbClr val="8338EC"/>
      </a:accent2>
      <a:accent3>
        <a:srgbClr val="FF006E"/>
      </a:accent3>
      <a:accent4>
        <a:srgbClr val="FB5607"/>
      </a:accent4>
      <a:accent5>
        <a:srgbClr val="FFBE0B"/>
      </a:accent5>
      <a:accent6>
        <a:srgbClr val="EFECCA"/>
      </a:accent6>
      <a:hlink>
        <a:srgbClr val="3A86FF"/>
      </a:hlink>
      <a:folHlink>
        <a:srgbClr val="8338EC"/>
      </a:folHlink>
    </a:clrScheme>
    <a:fontScheme name="BP">
      <a:majorFont>
        <a:latin typeface="Bebas Neue 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2354</Words>
  <Application>Microsoft Office PowerPoint</Application>
  <PresentationFormat>Widescreen</PresentationFormat>
  <Paragraphs>265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Bebas Neue</vt:lpstr>
      <vt:lpstr>Bebas Neue </vt:lpstr>
      <vt:lpstr>Gill Sans</vt:lpstr>
      <vt:lpstr>Poppins</vt:lpstr>
      <vt:lpstr>Segoe UI</vt:lpstr>
      <vt:lpstr>Segoe UI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17</cp:revision>
  <dcterms:created xsi:type="dcterms:W3CDTF">2021-02-09T15:50:15Z</dcterms:created>
  <dcterms:modified xsi:type="dcterms:W3CDTF">2021-02-10T14:52:31Z</dcterms:modified>
</cp:coreProperties>
</file>