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41" r:id="rId2"/>
    <p:sldId id="342" r:id="rId3"/>
    <p:sldId id="343" r:id="rId4"/>
    <p:sldId id="345" r:id="rId5"/>
    <p:sldId id="346" r:id="rId6"/>
    <p:sldId id="347" r:id="rId7"/>
    <p:sldId id="351" r:id="rId8"/>
    <p:sldId id="348" r:id="rId9"/>
    <p:sldId id="349" r:id="rId10"/>
    <p:sldId id="35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158"/>
    <a:srgbClr val="1906C2"/>
    <a:srgbClr val="010101"/>
    <a:srgbClr val="0E6CB6"/>
    <a:srgbClr val="0F4C7B"/>
    <a:srgbClr val="577DA4"/>
    <a:srgbClr val="0060B3"/>
    <a:srgbClr val="01357C"/>
    <a:srgbClr val="5D5D5D"/>
    <a:srgbClr val="FF4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6" autoAdjust="0"/>
    <p:restoredTop sz="94660" autoAdjust="0"/>
  </p:normalViewPr>
  <p:slideViewPr>
    <p:cSldViewPr snapToGrid="0">
      <p:cViewPr>
        <p:scale>
          <a:sx n="66" d="100"/>
          <a:sy n="66" d="100"/>
        </p:scale>
        <p:origin x="-1182" y="-2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2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37259691487293"/>
          <c:y val="7.5717927450977968E-2"/>
          <c:w val="0.86582909522882867"/>
          <c:h val="0.736055641875369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2D-4F9D-80B5-70F2FD5389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D2D-4F9D-80B5-70F2FD53892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D2D-4F9D-80B5-70F2FD53892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D2D-4F9D-80B5-70F2FD53892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45517824"/>
        <c:axId val="1045519360"/>
      </c:barChart>
      <c:catAx>
        <c:axId val="104551782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519360"/>
        <c:crosses val="autoZero"/>
        <c:auto val="1"/>
        <c:lblAlgn val="ctr"/>
        <c:lblOffset val="100"/>
        <c:noMultiLvlLbl val="0"/>
      </c:catAx>
      <c:valAx>
        <c:axId val="1045519360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round/>
            </a:ln>
            <a:effectLst/>
          </c:spPr>
        </c:majorGridlines>
        <c:minorGridlines>
          <c:spPr>
            <a:ln w="12700" cap="flat" cmpd="sng" algn="ctr">
              <a:solidFill>
                <a:schemeClr val="tx1">
                  <a:lumMod val="20000"/>
                  <a:lumOff val="80000"/>
                </a:schemeClr>
              </a:solidFill>
              <a:round/>
            </a:ln>
            <a:effectLst/>
          </c:spPr>
        </c:min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517824"/>
        <c:crosses val="max"/>
        <c:crossBetween val="between"/>
      </c:valAx>
      <c:spPr>
        <a:noFill/>
        <a:ln w="3175">
          <a:noFill/>
        </a:ln>
        <a:effectLst/>
      </c:spPr>
    </c:plotArea>
    <c:legend>
      <c:legendPos val="b"/>
      <c:layout>
        <c:manualLayout>
          <c:xMode val="edge"/>
          <c:yMode val="edge"/>
          <c:x val="0.32652638546035562"/>
          <c:y val="0.9078860463094468"/>
          <c:w val="0.34694722907928871"/>
          <c:h val="4.76355581595709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10000"/>
            </a:lnSpc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CD536-6602-4C64-A2D1-9AD5C7DF1C89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9508-EB51-4B53-B821-0889E189E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7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37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68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62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430062" y="6394262"/>
            <a:ext cx="375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r"/>
            <a:fld id="{C7C71010-677A-489C-BB3F-CA8EBC4C3264}" type="slidenum">
              <a:rPr lang="id-ID" smtClean="0">
                <a:solidFill>
                  <a:schemeClr val="bg1"/>
                </a:solidFill>
              </a:rPr>
              <a:pPr lvl="0" algn="r"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6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070919" y="1"/>
            <a:ext cx="10050162" cy="6857998"/>
          </a:xfrm>
          <a:custGeom>
            <a:avLst/>
            <a:gdLst>
              <a:gd name="connsiteX0" fmla="*/ 5025081 w 10050162"/>
              <a:gd name="connsiteY0" fmla="*/ 764200 h 6857998"/>
              <a:gd name="connsiteX1" fmla="*/ 2360281 w 10050162"/>
              <a:gd name="connsiteY1" fmla="*/ 3429000 h 6857998"/>
              <a:gd name="connsiteX2" fmla="*/ 5025081 w 10050162"/>
              <a:gd name="connsiteY2" fmla="*/ 6093800 h 6857998"/>
              <a:gd name="connsiteX3" fmla="*/ 7689881 w 10050162"/>
              <a:gd name="connsiteY3" fmla="*/ 3429000 h 6857998"/>
              <a:gd name="connsiteX4" fmla="*/ 5025081 w 10050162"/>
              <a:gd name="connsiteY4" fmla="*/ 764200 h 6857998"/>
              <a:gd name="connsiteX5" fmla="*/ 1353333 w 10050162"/>
              <a:gd name="connsiteY5" fmla="*/ 0 h 6857998"/>
              <a:gd name="connsiteX6" fmla="*/ 8696829 w 10050162"/>
              <a:gd name="connsiteY6" fmla="*/ 0 h 6857998"/>
              <a:gd name="connsiteX7" fmla="*/ 8744737 w 10050162"/>
              <a:gd name="connsiteY7" fmla="*/ 50249 h 6857998"/>
              <a:gd name="connsiteX8" fmla="*/ 10050162 w 10050162"/>
              <a:gd name="connsiteY8" fmla="*/ 3429000 h 6857998"/>
              <a:gd name="connsiteX9" fmla="*/ 8744737 w 10050162"/>
              <a:gd name="connsiteY9" fmla="*/ 6807751 h 6857998"/>
              <a:gd name="connsiteX10" fmla="*/ 8696831 w 10050162"/>
              <a:gd name="connsiteY10" fmla="*/ 6857998 h 6857998"/>
              <a:gd name="connsiteX11" fmla="*/ 1353331 w 10050162"/>
              <a:gd name="connsiteY11" fmla="*/ 6857998 h 6857998"/>
              <a:gd name="connsiteX12" fmla="*/ 1305425 w 10050162"/>
              <a:gd name="connsiteY12" fmla="*/ 6807751 h 6857998"/>
              <a:gd name="connsiteX13" fmla="*/ 0 w 10050162"/>
              <a:gd name="connsiteY13" fmla="*/ 3429000 h 6857998"/>
              <a:gd name="connsiteX14" fmla="*/ 1305425 w 10050162"/>
              <a:gd name="connsiteY14" fmla="*/ 50249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050162" h="6857998">
                <a:moveTo>
                  <a:pt x="5025081" y="764200"/>
                </a:moveTo>
                <a:cubicBezTo>
                  <a:pt x="3553353" y="764200"/>
                  <a:pt x="2360281" y="1957272"/>
                  <a:pt x="2360281" y="3429000"/>
                </a:cubicBezTo>
                <a:cubicBezTo>
                  <a:pt x="2360281" y="4900728"/>
                  <a:pt x="3553353" y="6093800"/>
                  <a:pt x="5025081" y="6093800"/>
                </a:cubicBezTo>
                <a:cubicBezTo>
                  <a:pt x="6496809" y="6093800"/>
                  <a:pt x="7689881" y="4900728"/>
                  <a:pt x="7689881" y="3429000"/>
                </a:cubicBezTo>
                <a:cubicBezTo>
                  <a:pt x="7689881" y="1957272"/>
                  <a:pt x="6496809" y="764200"/>
                  <a:pt x="5025081" y="764200"/>
                </a:cubicBezTo>
                <a:close/>
                <a:moveTo>
                  <a:pt x="1353333" y="0"/>
                </a:moveTo>
                <a:lnTo>
                  <a:pt x="8696829" y="0"/>
                </a:lnTo>
                <a:lnTo>
                  <a:pt x="8744737" y="50249"/>
                </a:lnTo>
                <a:cubicBezTo>
                  <a:pt x="9555820" y="942639"/>
                  <a:pt x="10050162" y="2128090"/>
                  <a:pt x="10050162" y="3429000"/>
                </a:cubicBezTo>
                <a:cubicBezTo>
                  <a:pt x="10050162" y="4729911"/>
                  <a:pt x="9555820" y="5915362"/>
                  <a:pt x="8744737" y="6807751"/>
                </a:cubicBezTo>
                <a:lnTo>
                  <a:pt x="8696831" y="6857998"/>
                </a:lnTo>
                <a:lnTo>
                  <a:pt x="1353331" y="6857998"/>
                </a:lnTo>
                <a:lnTo>
                  <a:pt x="1305425" y="6807751"/>
                </a:lnTo>
                <a:cubicBezTo>
                  <a:pt x="494342" y="5915362"/>
                  <a:pt x="0" y="4729911"/>
                  <a:pt x="0" y="3429000"/>
                </a:cubicBezTo>
                <a:cubicBezTo>
                  <a:pt x="0" y="2128090"/>
                  <a:pt x="494342" y="942639"/>
                  <a:pt x="1305425" y="50249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3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6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430062" y="6394262"/>
            <a:ext cx="375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r"/>
            <a:fld id="{C7C71010-677A-489C-BB3F-CA8EBC4C3264}" type="slidenum">
              <a:rPr lang="id-ID" smtClean="0">
                <a:solidFill>
                  <a:schemeClr val="bg1"/>
                </a:solidFill>
              </a:rPr>
              <a:pPr lvl="0" algn="r"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988815" y="2042554"/>
            <a:ext cx="1612088" cy="1612088"/>
          </a:xfrm>
          <a:prstGeom prst="ellipse">
            <a:avLst/>
          </a:pr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6466424" y="2042554"/>
            <a:ext cx="1612088" cy="1612088"/>
          </a:xfrm>
          <a:prstGeom prst="ellipse">
            <a:avLst/>
          </a:pr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988815" y="4194153"/>
            <a:ext cx="1612088" cy="1612088"/>
          </a:xfrm>
          <a:prstGeom prst="ellipse">
            <a:avLst/>
          </a:pr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466424" y="4194153"/>
            <a:ext cx="1612088" cy="1612088"/>
          </a:xfrm>
          <a:prstGeom prst="ellipse">
            <a:avLst/>
          </a:pr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9" r:id="rId2"/>
    <p:sldLayoutId id="2147483680" r:id="rId3"/>
    <p:sldLayoutId id="2147483681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4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8" r="13368"/>
          <a:stretch>
            <a:fillRect/>
          </a:stretch>
        </p:blipFill>
        <p:spPr/>
      </p:pic>
      <p:sp>
        <p:nvSpPr>
          <p:cNvPr id="8" name="TextBox 7"/>
          <p:cNvSpPr txBox="1"/>
          <p:nvPr/>
        </p:nvSpPr>
        <p:spPr>
          <a:xfrm>
            <a:off x="5531151" y="5272387"/>
            <a:ext cx="11557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+mj-lt"/>
                <a:ea typeface="Questrial" panose="020B0306030504020204" pitchFamily="34" charset="0"/>
                <a:cs typeface="Questrial" panose="020B0306030504020204" pitchFamily="34" charset="0"/>
              </a:rPr>
              <a:t>07 Mar, 2017</a:t>
            </a:r>
            <a:endParaRPr lang="en-US" sz="1400" b="1" dirty="0">
              <a:solidFill>
                <a:schemeClr val="accent1"/>
              </a:solidFill>
              <a:latin typeface="+mj-lt"/>
              <a:ea typeface="Questrial" panose="020B0306030504020204" pitchFamily="34" charset="0"/>
              <a:cs typeface="Questrial" panose="020B0306030504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3055" y="3208128"/>
            <a:ext cx="5051960" cy="647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ctr"/>
            <a:r>
              <a:rPr lang="en-US" sz="4400" b="1" dirty="0">
                <a:solidFill>
                  <a:schemeClr val="accent1"/>
                </a:solidFill>
                <a:latin typeface="+mj-lt"/>
              </a:rPr>
              <a:t>PRESENTATION TITLE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7696" y="3943359"/>
            <a:ext cx="3222678" cy="323165"/>
          </a:xfrm>
          <a:prstGeom prst="rect">
            <a:avLst/>
          </a:prstGeom>
          <a:noFill/>
        </p:spPr>
        <p:txBody>
          <a:bodyPr wrap="none" lIns="91440" tIns="0" rIns="91440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bg1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defRPr>
            </a:lvl1pPr>
          </a:lstStyle>
          <a:p>
            <a:r>
              <a:rPr lang="en-US" sz="1800" dirty="0">
                <a:solidFill>
                  <a:schemeClr val="accent3"/>
                </a:solidFill>
                <a:latin typeface="+mj-lt"/>
              </a:rPr>
              <a:t>AWESOME SUBTITLE GOES HERE</a:t>
            </a: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616929" y="2071873"/>
            <a:ext cx="984210" cy="884761"/>
          </a:xfrm>
          <a:custGeom>
            <a:avLst/>
            <a:gdLst>
              <a:gd name="connsiteX0" fmla="*/ 86232 w 455613"/>
              <a:gd name="connsiteY0" fmla="*/ 350838 h 409576"/>
              <a:gd name="connsiteX1" fmla="*/ 87433 w 455613"/>
              <a:gd name="connsiteY1" fmla="*/ 351240 h 409576"/>
              <a:gd name="connsiteX2" fmla="*/ 88233 w 455613"/>
              <a:gd name="connsiteY2" fmla="*/ 352313 h 409576"/>
              <a:gd name="connsiteX3" fmla="*/ 88767 w 455613"/>
              <a:gd name="connsiteY3" fmla="*/ 353788 h 409576"/>
              <a:gd name="connsiteX4" fmla="*/ 88900 w 455613"/>
              <a:gd name="connsiteY4" fmla="*/ 356068 h 409576"/>
              <a:gd name="connsiteX5" fmla="*/ 88900 w 455613"/>
              <a:gd name="connsiteY5" fmla="*/ 409576 h 409576"/>
              <a:gd name="connsiteX6" fmla="*/ 41275 w 455613"/>
              <a:gd name="connsiteY6" fmla="*/ 409576 h 409576"/>
              <a:gd name="connsiteX7" fmla="*/ 41275 w 455613"/>
              <a:gd name="connsiteY7" fmla="*/ 401530 h 409576"/>
              <a:gd name="connsiteX8" fmla="*/ 41542 w 455613"/>
              <a:gd name="connsiteY8" fmla="*/ 399116 h 409576"/>
              <a:gd name="connsiteX9" fmla="*/ 42342 w 455613"/>
              <a:gd name="connsiteY9" fmla="*/ 396568 h 409576"/>
              <a:gd name="connsiteX10" fmla="*/ 43410 w 455613"/>
              <a:gd name="connsiteY10" fmla="*/ 393752 h 409576"/>
              <a:gd name="connsiteX11" fmla="*/ 44744 w 455613"/>
              <a:gd name="connsiteY11" fmla="*/ 391070 h 409576"/>
              <a:gd name="connsiteX12" fmla="*/ 46611 w 455613"/>
              <a:gd name="connsiteY12" fmla="*/ 388388 h 409576"/>
              <a:gd name="connsiteX13" fmla="*/ 48479 w 455613"/>
              <a:gd name="connsiteY13" fmla="*/ 386376 h 409576"/>
              <a:gd name="connsiteX14" fmla="*/ 62219 w 455613"/>
              <a:gd name="connsiteY14" fmla="*/ 372563 h 409576"/>
              <a:gd name="connsiteX15" fmla="*/ 81696 w 455613"/>
              <a:gd name="connsiteY15" fmla="*/ 352984 h 409576"/>
              <a:gd name="connsiteX16" fmla="*/ 83297 w 455613"/>
              <a:gd name="connsiteY16" fmla="*/ 351643 h 409576"/>
              <a:gd name="connsiteX17" fmla="*/ 84898 w 455613"/>
              <a:gd name="connsiteY17" fmla="*/ 350972 h 409576"/>
              <a:gd name="connsiteX18" fmla="*/ 148113 w 455613"/>
              <a:gd name="connsiteY18" fmla="*/ 290513 h 409576"/>
              <a:gd name="connsiteX19" fmla="*/ 149142 w 455613"/>
              <a:gd name="connsiteY19" fmla="*/ 291039 h 409576"/>
              <a:gd name="connsiteX20" fmla="*/ 149913 w 455613"/>
              <a:gd name="connsiteY20" fmla="*/ 291960 h 409576"/>
              <a:gd name="connsiteX21" fmla="*/ 150427 w 455613"/>
              <a:gd name="connsiteY21" fmla="*/ 293671 h 409576"/>
              <a:gd name="connsiteX22" fmla="*/ 150813 w 455613"/>
              <a:gd name="connsiteY22" fmla="*/ 295644 h 409576"/>
              <a:gd name="connsiteX23" fmla="*/ 150813 w 455613"/>
              <a:gd name="connsiteY23" fmla="*/ 409576 h 409576"/>
              <a:gd name="connsiteX24" fmla="*/ 109538 w 455613"/>
              <a:gd name="connsiteY24" fmla="*/ 409576 h 409576"/>
              <a:gd name="connsiteX25" fmla="*/ 109538 w 455613"/>
              <a:gd name="connsiteY25" fmla="*/ 337481 h 409576"/>
              <a:gd name="connsiteX26" fmla="*/ 109667 w 455613"/>
              <a:gd name="connsiteY26" fmla="*/ 334718 h 409576"/>
              <a:gd name="connsiteX27" fmla="*/ 110438 w 455613"/>
              <a:gd name="connsiteY27" fmla="*/ 331560 h 409576"/>
              <a:gd name="connsiteX28" fmla="*/ 111595 w 455613"/>
              <a:gd name="connsiteY28" fmla="*/ 328403 h 409576"/>
              <a:gd name="connsiteX29" fmla="*/ 112881 w 455613"/>
              <a:gd name="connsiteY29" fmla="*/ 325377 h 409576"/>
              <a:gd name="connsiteX30" fmla="*/ 114681 w 455613"/>
              <a:gd name="connsiteY30" fmla="*/ 322614 h 409576"/>
              <a:gd name="connsiteX31" fmla="*/ 116482 w 455613"/>
              <a:gd name="connsiteY31" fmla="*/ 320378 h 409576"/>
              <a:gd name="connsiteX32" fmla="*/ 143741 w 455613"/>
              <a:gd name="connsiteY32" fmla="*/ 292750 h 409576"/>
              <a:gd name="connsiteX33" fmla="*/ 145413 w 455613"/>
              <a:gd name="connsiteY33" fmla="*/ 291434 h 409576"/>
              <a:gd name="connsiteX34" fmla="*/ 146827 w 455613"/>
              <a:gd name="connsiteY34" fmla="*/ 290645 h 409576"/>
              <a:gd name="connsiteX35" fmla="*/ 174022 w 455613"/>
              <a:gd name="connsiteY35" fmla="*/ 287338 h 409576"/>
              <a:gd name="connsiteX36" fmla="*/ 175436 w 455613"/>
              <a:gd name="connsiteY36" fmla="*/ 287471 h 409576"/>
              <a:gd name="connsiteX37" fmla="*/ 176851 w 455613"/>
              <a:gd name="connsiteY37" fmla="*/ 288136 h 409576"/>
              <a:gd name="connsiteX38" fmla="*/ 178522 w 455613"/>
              <a:gd name="connsiteY38" fmla="*/ 289599 h 409576"/>
              <a:gd name="connsiteX39" fmla="*/ 199481 w 455613"/>
              <a:gd name="connsiteY39" fmla="*/ 311147 h 409576"/>
              <a:gd name="connsiteX40" fmla="*/ 206039 w 455613"/>
              <a:gd name="connsiteY40" fmla="*/ 317931 h 409576"/>
              <a:gd name="connsiteX41" fmla="*/ 207839 w 455613"/>
              <a:gd name="connsiteY41" fmla="*/ 320059 h 409576"/>
              <a:gd name="connsiteX42" fmla="*/ 209382 w 455613"/>
              <a:gd name="connsiteY42" fmla="*/ 322719 h 409576"/>
              <a:gd name="connsiteX43" fmla="*/ 210668 w 455613"/>
              <a:gd name="connsiteY43" fmla="*/ 325646 h 409576"/>
              <a:gd name="connsiteX44" fmla="*/ 211696 w 455613"/>
              <a:gd name="connsiteY44" fmla="*/ 328705 h 409576"/>
              <a:gd name="connsiteX45" fmla="*/ 212468 w 455613"/>
              <a:gd name="connsiteY45" fmla="*/ 331897 h 409576"/>
              <a:gd name="connsiteX46" fmla="*/ 212725 w 455613"/>
              <a:gd name="connsiteY46" fmla="*/ 334823 h 409576"/>
              <a:gd name="connsiteX47" fmla="*/ 212725 w 455613"/>
              <a:gd name="connsiteY47" fmla="*/ 409576 h 409576"/>
              <a:gd name="connsiteX48" fmla="*/ 171450 w 455613"/>
              <a:gd name="connsiteY48" fmla="*/ 409576 h 409576"/>
              <a:gd name="connsiteX49" fmla="*/ 171450 w 455613"/>
              <a:gd name="connsiteY49" fmla="*/ 292659 h 409576"/>
              <a:gd name="connsiteX50" fmla="*/ 171579 w 455613"/>
              <a:gd name="connsiteY50" fmla="*/ 290397 h 409576"/>
              <a:gd name="connsiteX51" fmla="*/ 172222 w 455613"/>
              <a:gd name="connsiteY51" fmla="*/ 288934 h 409576"/>
              <a:gd name="connsiteX52" fmla="*/ 172993 w 455613"/>
              <a:gd name="connsiteY52" fmla="*/ 287737 h 409576"/>
              <a:gd name="connsiteX53" fmla="*/ 271938 w 455613"/>
              <a:gd name="connsiteY53" fmla="*/ 282575 h 409576"/>
              <a:gd name="connsiteX54" fmla="*/ 273095 w 455613"/>
              <a:gd name="connsiteY54" fmla="*/ 283105 h 409576"/>
              <a:gd name="connsiteX55" fmla="*/ 273995 w 455613"/>
              <a:gd name="connsiteY55" fmla="*/ 284033 h 409576"/>
              <a:gd name="connsiteX56" fmla="*/ 274510 w 455613"/>
              <a:gd name="connsiteY56" fmla="*/ 285757 h 409576"/>
              <a:gd name="connsiteX57" fmla="*/ 274638 w 455613"/>
              <a:gd name="connsiteY57" fmla="*/ 287745 h 409576"/>
              <a:gd name="connsiteX58" fmla="*/ 274638 w 455613"/>
              <a:gd name="connsiteY58" fmla="*/ 409575 h 409576"/>
              <a:gd name="connsiteX59" fmla="*/ 233363 w 455613"/>
              <a:gd name="connsiteY59" fmla="*/ 409575 h 409576"/>
              <a:gd name="connsiteX60" fmla="*/ 233363 w 455613"/>
              <a:gd name="connsiteY60" fmla="*/ 329902 h 409576"/>
              <a:gd name="connsiteX61" fmla="*/ 233620 w 455613"/>
              <a:gd name="connsiteY61" fmla="*/ 326588 h 409576"/>
              <a:gd name="connsiteX62" fmla="*/ 234263 w 455613"/>
              <a:gd name="connsiteY62" fmla="*/ 323141 h 409576"/>
              <a:gd name="connsiteX63" fmla="*/ 235035 w 455613"/>
              <a:gd name="connsiteY63" fmla="*/ 320224 h 409576"/>
              <a:gd name="connsiteX64" fmla="*/ 236192 w 455613"/>
              <a:gd name="connsiteY64" fmla="*/ 317573 h 409576"/>
              <a:gd name="connsiteX65" fmla="*/ 237478 w 455613"/>
              <a:gd name="connsiteY65" fmla="*/ 315585 h 409576"/>
              <a:gd name="connsiteX66" fmla="*/ 238764 w 455613"/>
              <a:gd name="connsiteY66" fmla="*/ 314391 h 409576"/>
              <a:gd name="connsiteX67" fmla="*/ 239921 w 455613"/>
              <a:gd name="connsiteY67" fmla="*/ 313066 h 409576"/>
              <a:gd name="connsiteX68" fmla="*/ 240821 w 455613"/>
              <a:gd name="connsiteY68" fmla="*/ 312138 h 409576"/>
              <a:gd name="connsiteX69" fmla="*/ 241335 w 455613"/>
              <a:gd name="connsiteY69" fmla="*/ 311607 h 409576"/>
              <a:gd name="connsiteX70" fmla="*/ 241592 w 455613"/>
              <a:gd name="connsiteY70" fmla="*/ 311475 h 409576"/>
              <a:gd name="connsiteX71" fmla="*/ 267566 w 455613"/>
              <a:gd name="connsiteY71" fmla="*/ 284829 h 409576"/>
              <a:gd name="connsiteX72" fmla="*/ 269238 w 455613"/>
              <a:gd name="connsiteY72" fmla="*/ 283503 h 409576"/>
              <a:gd name="connsiteX73" fmla="*/ 270781 w 455613"/>
              <a:gd name="connsiteY73" fmla="*/ 282708 h 409576"/>
              <a:gd name="connsiteX74" fmla="*/ 335459 w 455613"/>
              <a:gd name="connsiteY74" fmla="*/ 220663 h 409576"/>
              <a:gd name="connsiteX75" fmla="*/ 336665 w 455613"/>
              <a:gd name="connsiteY75" fmla="*/ 221061 h 409576"/>
              <a:gd name="connsiteX76" fmla="*/ 337468 w 455613"/>
              <a:gd name="connsiteY76" fmla="*/ 221990 h 409576"/>
              <a:gd name="connsiteX77" fmla="*/ 338004 w 455613"/>
              <a:gd name="connsiteY77" fmla="*/ 223714 h 409576"/>
              <a:gd name="connsiteX78" fmla="*/ 338138 w 455613"/>
              <a:gd name="connsiteY78" fmla="*/ 225704 h 409576"/>
              <a:gd name="connsiteX79" fmla="*/ 338138 w 455613"/>
              <a:gd name="connsiteY79" fmla="*/ 409576 h 409576"/>
              <a:gd name="connsiteX80" fmla="*/ 295275 w 455613"/>
              <a:gd name="connsiteY80" fmla="*/ 409576 h 409576"/>
              <a:gd name="connsiteX81" fmla="*/ 295275 w 455613"/>
              <a:gd name="connsiteY81" fmla="*/ 268157 h 409576"/>
              <a:gd name="connsiteX82" fmla="*/ 295543 w 455613"/>
              <a:gd name="connsiteY82" fmla="*/ 265238 h 409576"/>
              <a:gd name="connsiteX83" fmla="*/ 296213 w 455613"/>
              <a:gd name="connsiteY83" fmla="*/ 262054 h 409576"/>
              <a:gd name="connsiteX84" fmla="*/ 297284 w 455613"/>
              <a:gd name="connsiteY84" fmla="*/ 258870 h 409576"/>
              <a:gd name="connsiteX85" fmla="*/ 298892 w 455613"/>
              <a:gd name="connsiteY85" fmla="*/ 255819 h 409576"/>
              <a:gd name="connsiteX86" fmla="*/ 300499 w 455613"/>
              <a:gd name="connsiteY86" fmla="*/ 253033 h 409576"/>
              <a:gd name="connsiteX87" fmla="*/ 302508 w 455613"/>
              <a:gd name="connsiteY87" fmla="*/ 250910 h 409576"/>
              <a:gd name="connsiteX88" fmla="*/ 330905 w 455613"/>
              <a:gd name="connsiteY88" fmla="*/ 222786 h 409576"/>
              <a:gd name="connsiteX89" fmla="*/ 332512 w 455613"/>
              <a:gd name="connsiteY89" fmla="*/ 221459 h 409576"/>
              <a:gd name="connsiteX90" fmla="*/ 334120 w 455613"/>
              <a:gd name="connsiteY90" fmla="*/ 220796 h 409576"/>
              <a:gd name="connsiteX91" fmla="*/ 394079 w 455613"/>
              <a:gd name="connsiteY91" fmla="*/ 161925 h 409576"/>
              <a:gd name="connsiteX92" fmla="*/ 395278 w 455613"/>
              <a:gd name="connsiteY92" fmla="*/ 162323 h 409576"/>
              <a:gd name="connsiteX93" fmla="*/ 396077 w 455613"/>
              <a:gd name="connsiteY93" fmla="*/ 163383 h 409576"/>
              <a:gd name="connsiteX94" fmla="*/ 396610 w 455613"/>
              <a:gd name="connsiteY94" fmla="*/ 164974 h 409576"/>
              <a:gd name="connsiteX95" fmla="*/ 396876 w 455613"/>
              <a:gd name="connsiteY95" fmla="*/ 167096 h 409576"/>
              <a:gd name="connsiteX96" fmla="*/ 396876 w 455613"/>
              <a:gd name="connsiteY96" fmla="*/ 409575 h 409576"/>
              <a:gd name="connsiteX97" fmla="*/ 357188 w 455613"/>
              <a:gd name="connsiteY97" fmla="*/ 409575 h 409576"/>
              <a:gd name="connsiteX98" fmla="*/ 357188 w 455613"/>
              <a:gd name="connsiteY98" fmla="*/ 206338 h 409576"/>
              <a:gd name="connsiteX99" fmla="*/ 357454 w 455613"/>
              <a:gd name="connsiteY99" fmla="*/ 203421 h 409576"/>
              <a:gd name="connsiteX100" fmla="*/ 358120 w 455613"/>
              <a:gd name="connsiteY100" fmla="*/ 200239 h 409576"/>
              <a:gd name="connsiteX101" fmla="*/ 359319 w 455613"/>
              <a:gd name="connsiteY101" fmla="*/ 197057 h 409576"/>
              <a:gd name="connsiteX102" fmla="*/ 360784 w 455613"/>
              <a:gd name="connsiteY102" fmla="*/ 194008 h 409576"/>
              <a:gd name="connsiteX103" fmla="*/ 362515 w 455613"/>
              <a:gd name="connsiteY103" fmla="*/ 191224 h 409576"/>
              <a:gd name="connsiteX104" fmla="*/ 364380 w 455613"/>
              <a:gd name="connsiteY104" fmla="*/ 189103 h 409576"/>
              <a:gd name="connsiteX105" fmla="*/ 389684 w 455613"/>
              <a:gd name="connsiteY105" fmla="*/ 164046 h 409576"/>
              <a:gd name="connsiteX106" fmla="*/ 391283 w 455613"/>
              <a:gd name="connsiteY106" fmla="*/ 162721 h 409576"/>
              <a:gd name="connsiteX107" fmla="*/ 392881 w 455613"/>
              <a:gd name="connsiteY107" fmla="*/ 162058 h 409576"/>
              <a:gd name="connsiteX108" fmla="*/ 290622 w 455613"/>
              <a:gd name="connsiteY108" fmla="*/ 0 h 409576"/>
              <a:gd name="connsiteX109" fmla="*/ 435205 w 455613"/>
              <a:gd name="connsiteY109" fmla="*/ 0 h 409576"/>
              <a:gd name="connsiteX110" fmla="*/ 439180 w 455613"/>
              <a:gd name="connsiteY110" fmla="*/ 395 h 409576"/>
              <a:gd name="connsiteX111" fmla="*/ 442891 w 455613"/>
              <a:gd name="connsiteY111" fmla="*/ 1581 h 409576"/>
              <a:gd name="connsiteX112" fmla="*/ 446204 w 455613"/>
              <a:gd name="connsiteY112" fmla="*/ 3426 h 409576"/>
              <a:gd name="connsiteX113" fmla="*/ 449252 w 455613"/>
              <a:gd name="connsiteY113" fmla="*/ 5798 h 409576"/>
              <a:gd name="connsiteX114" fmla="*/ 451903 w 455613"/>
              <a:gd name="connsiteY114" fmla="*/ 8697 h 409576"/>
              <a:gd name="connsiteX115" fmla="*/ 453890 w 455613"/>
              <a:gd name="connsiteY115" fmla="*/ 11991 h 409576"/>
              <a:gd name="connsiteX116" fmla="*/ 455216 w 455613"/>
              <a:gd name="connsiteY116" fmla="*/ 15549 h 409576"/>
              <a:gd name="connsiteX117" fmla="*/ 455613 w 455613"/>
              <a:gd name="connsiteY117" fmla="*/ 19239 h 409576"/>
              <a:gd name="connsiteX118" fmla="*/ 455613 w 455613"/>
              <a:gd name="connsiteY118" fmla="*/ 162870 h 409576"/>
              <a:gd name="connsiteX119" fmla="*/ 455348 w 455613"/>
              <a:gd name="connsiteY119" fmla="*/ 164978 h 409576"/>
              <a:gd name="connsiteX120" fmla="*/ 454818 w 455613"/>
              <a:gd name="connsiteY120" fmla="*/ 166559 h 409576"/>
              <a:gd name="connsiteX121" fmla="*/ 454023 w 455613"/>
              <a:gd name="connsiteY121" fmla="*/ 167482 h 409576"/>
              <a:gd name="connsiteX122" fmla="*/ 452830 w 455613"/>
              <a:gd name="connsiteY122" fmla="*/ 168009 h 409576"/>
              <a:gd name="connsiteX123" fmla="*/ 451637 w 455613"/>
              <a:gd name="connsiteY123" fmla="*/ 167877 h 409576"/>
              <a:gd name="connsiteX124" fmla="*/ 450047 w 455613"/>
              <a:gd name="connsiteY124" fmla="*/ 167086 h 409576"/>
              <a:gd name="connsiteX125" fmla="*/ 448457 w 455613"/>
              <a:gd name="connsiteY125" fmla="*/ 165769 h 409576"/>
              <a:gd name="connsiteX126" fmla="*/ 397701 w 455613"/>
              <a:gd name="connsiteY126" fmla="*/ 115695 h 409576"/>
              <a:gd name="connsiteX127" fmla="*/ 228072 w 455613"/>
              <a:gd name="connsiteY127" fmla="*/ 283309 h 409576"/>
              <a:gd name="connsiteX128" fmla="*/ 225951 w 455613"/>
              <a:gd name="connsiteY128" fmla="*/ 284890 h 409576"/>
              <a:gd name="connsiteX129" fmla="*/ 223433 w 455613"/>
              <a:gd name="connsiteY129" fmla="*/ 285944 h 409576"/>
              <a:gd name="connsiteX130" fmla="*/ 220783 w 455613"/>
              <a:gd name="connsiteY130" fmla="*/ 286208 h 409576"/>
              <a:gd name="connsiteX131" fmla="*/ 218265 w 455613"/>
              <a:gd name="connsiteY131" fmla="*/ 285944 h 409576"/>
              <a:gd name="connsiteX132" fmla="*/ 215880 w 455613"/>
              <a:gd name="connsiteY132" fmla="*/ 284890 h 409576"/>
              <a:gd name="connsiteX133" fmla="*/ 213627 w 455613"/>
              <a:gd name="connsiteY133" fmla="*/ 283309 h 409576"/>
              <a:gd name="connsiteX134" fmla="*/ 162208 w 455613"/>
              <a:gd name="connsiteY134" fmla="*/ 232445 h 409576"/>
              <a:gd name="connsiteX135" fmla="*/ 70502 w 455613"/>
              <a:gd name="connsiteY135" fmla="*/ 323235 h 409576"/>
              <a:gd name="connsiteX136" fmla="*/ 66394 w 455613"/>
              <a:gd name="connsiteY136" fmla="*/ 326793 h 409576"/>
              <a:gd name="connsiteX137" fmla="*/ 61756 w 455613"/>
              <a:gd name="connsiteY137" fmla="*/ 329561 h 409576"/>
              <a:gd name="connsiteX138" fmla="*/ 56985 w 455613"/>
              <a:gd name="connsiteY138" fmla="*/ 331932 h 409576"/>
              <a:gd name="connsiteX139" fmla="*/ 52082 w 455613"/>
              <a:gd name="connsiteY139" fmla="*/ 333645 h 409576"/>
              <a:gd name="connsiteX140" fmla="*/ 46913 w 455613"/>
              <a:gd name="connsiteY140" fmla="*/ 334568 h 409576"/>
              <a:gd name="connsiteX141" fmla="*/ 41745 w 455613"/>
              <a:gd name="connsiteY141" fmla="*/ 334963 h 409576"/>
              <a:gd name="connsiteX142" fmla="*/ 36444 w 455613"/>
              <a:gd name="connsiteY142" fmla="*/ 334568 h 409576"/>
              <a:gd name="connsiteX143" fmla="*/ 31408 w 455613"/>
              <a:gd name="connsiteY143" fmla="*/ 333645 h 409576"/>
              <a:gd name="connsiteX144" fmla="*/ 26372 w 455613"/>
              <a:gd name="connsiteY144" fmla="*/ 331932 h 409576"/>
              <a:gd name="connsiteX145" fmla="*/ 21601 w 455613"/>
              <a:gd name="connsiteY145" fmla="*/ 329561 h 409576"/>
              <a:gd name="connsiteX146" fmla="*/ 17096 w 455613"/>
              <a:gd name="connsiteY146" fmla="*/ 326793 h 409576"/>
              <a:gd name="connsiteX147" fmla="*/ 12855 w 455613"/>
              <a:gd name="connsiteY147" fmla="*/ 323235 h 409576"/>
              <a:gd name="connsiteX148" fmla="*/ 11927 w 455613"/>
              <a:gd name="connsiteY148" fmla="*/ 322050 h 409576"/>
              <a:gd name="connsiteX149" fmla="*/ 8349 w 455613"/>
              <a:gd name="connsiteY149" fmla="*/ 317965 h 409576"/>
              <a:gd name="connsiteX150" fmla="*/ 5301 w 455613"/>
              <a:gd name="connsiteY150" fmla="*/ 313616 h 409576"/>
              <a:gd name="connsiteX151" fmla="*/ 3048 w 455613"/>
              <a:gd name="connsiteY151" fmla="*/ 308741 h 409576"/>
              <a:gd name="connsiteX152" fmla="*/ 1325 w 455613"/>
              <a:gd name="connsiteY152" fmla="*/ 303865 h 409576"/>
              <a:gd name="connsiteX153" fmla="*/ 265 w 455613"/>
              <a:gd name="connsiteY153" fmla="*/ 298726 h 409576"/>
              <a:gd name="connsiteX154" fmla="*/ 0 w 455613"/>
              <a:gd name="connsiteY154" fmla="*/ 293719 h 409576"/>
              <a:gd name="connsiteX155" fmla="*/ 265 w 455613"/>
              <a:gd name="connsiteY155" fmla="*/ 288448 h 409576"/>
              <a:gd name="connsiteX156" fmla="*/ 1325 w 455613"/>
              <a:gd name="connsiteY156" fmla="*/ 283572 h 409576"/>
              <a:gd name="connsiteX157" fmla="*/ 3048 w 455613"/>
              <a:gd name="connsiteY157" fmla="*/ 278697 h 409576"/>
              <a:gd name="connsiteX158" fmla="*/ 5301 w 455613"/>
              <a:gd name="connsiteY158" fmla="*/ 273821 h 409576"/>
              <a:gd name="connsiteX159" fmla="*/ 8349 w 455613"/>
              <a:gd name="connsiteY159" fmla="*/ 269473 h 409576"/>
              <a:gd name="connsiteX160" fmla="*/ 11927 w 455613"/>
              <a:gd name="connsiteY160" fmla="*/ 265256 h 409576"/>
              <a:gd name="connsiteX161" fmla="*/ 155052 w 455613"/>
              <a:gd name="connsiteY161" fmla="*/ 123865 h 409576"/>
              <a:gd name="connsiteX162" fmla="*/ 157172 w 455613"/>
              <a:gd name="connsiteY162" fmla="*/ 122284 h 409576"/>
              <a:gd name="connsiteX163" fmla="*/ 159557 w 455613"/>
              <a:gd name="connsiteY163" fmla="*/ 121230 h 409576"/>
              <a:gd name="connsiteX164" fmla="*/ 162208 w 455613"/>
              <a:gd name="connsiteY164" fmla="*/ 120966 h 409576"/>
              <a:gd name="connsiteX165" fmla="*/ 164726 w 455613"/>
              <a:gd name="connsiteY165" fmla="*/ 121230 h 409576"/>
              <a:gd name="connsiteX166" fmla="*/ 167244 w 455613"/>
              <a:gd name="connsiteY166" fmla="*/ 122284 h 409576"/>
              <a:gd name="connsiteX167" fmla="*/ 169497 w 455613"/>
              <a:gd name="connsiteY167" fmla="*/ 123865 h 409576"/>
              <a:gd name="connsiteX168" fmla="*/ 220783 w 455613"/>
              <a:gd name="connsiteY168" fmla="*/ 174597 h 409576"/>
              <a:gd name="connsiteX169" fmla="*/ 318055 w 455613"/>
              <a:gd name="connsiteY169" fmla="*/ 78536 h 409576"/>
              <a:gd name="connsiteX170" fmla="*/ 338993 w 455613"/>
              <a:gd name="connsiteY170" fmla="*/ 57848 h 409576"/>
              <a:gd name="connsiteX171" fmla="*/ 287707 w 455613"/>
              <a:gd name="connsiteY171" fmla="*/ 7116 h 409576"/>
              <a:gd name="connsiteX172" fmla="*/ 286382 w 455613"/>
              <a:gd name="connsiteY172" fmla="*/ 5403 h 409576"/>
              <a:gd name="connsiteX173" fmla="*/ 285587 w 455613"/>
              <a:gd name="connsiteY173" fmla="*/ 3953 h 409576"/>
              <a:gd name="connsiteX174" fmla="*/ 285454 w 455613"/>
              <a:gd name="connsiteY174" fmla="*/ 2636 h 409576"/>
              <a:gd name="connsiteX175" fmla="*/ 285852 w 455613"/>
              <a:gd name="connsiteY175" fmla="*/ 1581 h 409576"/>
              <a:gd name="connsiteX176" fmla="*/ 286912 w 455613"/>
              <a:gd name="connsiteY176" fmla="*/ 791 h 409576"/>
              <a:gd name="connsiteX177" fmla="*/ 288502 w 455613"/>
              <a:gd name="connsiteY177" fmla="*/ 264 h 40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455613" h="409576">
                <a:moveTo>
                  <a:pt x="86232" y="350838"/>
                </a:moveTo>
                <a:lnTo>
                  <a:pt x="87433" y="351240"/>
                </a:lnTo>
                <a:lnTo>
                  <a:pt x="88233" y="352313"/>
                </a:lnTo>
                <a:lnTo>
                  <a:pt x="88767" y="353788"/>
                </a:lnTo>
                <a:lnTo>
                  <a:pt x="88900" y="356068"/>
                </a:lnTo>
                <a:lnTo>
                  <a:pt x="88900" y="409576"/>
                </a:lnTo>
                <a:lnTo>
                  <a:pt x="41275" y="409576"/>
                </a:lnTo>
                <a:lnTo>
                  <a:pt x="41275" y="401530"/>
                </a:lnTo>
                <a:lnTo>
                  <a:pt x="41542" y="399116"/>
                </a:lnTo>
                <a:lnTo>
                  <a:pt x="42342" y="396568"/>
                </a:lnTo>
                <a:lnTo>
                  <a:pt x="43410" y="393752"/>
                </a:lnTo>
                <a:lnTo>
                  <a:pt x="44744" y="391070"/>
                </a:lnTo>
                <a:lnTo>
                  <a:pt x="46611" y="388388"/>
                </a:lnTo>
                <a:lnTo>
                  <a:pt x="48479" y="386376"/>
                </a:lnTo>
                <a:lnTo>
                  <a:pt x="62219" y="372563"/>
                </a:lnTo>
                <a:lnTo>
                  <a:pt x="81696" y="352984"/>
                </a:lnTo>
                <a:lnTo>
                  <a:pt x="83297" y="351643"/>
                </a:lnTo>
                <a:lnTo>
                  <a:pt x="84898" y="350972"/>
                </a:lnTo>
                <a:close/>
                <a:moveTo>
                  <a:pt x="148113" y="290513"/>
                </a:moveTo>
                <a:lnTo>
                  <a:pt x="149142" y="291039"/>
                </a:lnTo>
                <a:lnTo>
                  <a:pt x="149913" y="291960"/>
                </a:lnTo>
                <a:lnTo>
                  <a:pt x="150427" y="293671"/>
                </a:lnTo>
                <a:lnTo>
                  <a:pt x="150813" y="295644"/>
                </a:lnTo>
                <a:lnTo>
                  <a:pt x="150813" y="409576"/>
                </a:lnTo>
                <a:lnTo>
                  <a:pt x="109538" y="409576"/>
                </a:lnTo>
                <a:lnTo>
                  <a:pt x="109538" y="337481"/>
                </a:lnTo>
                <a:lnTo>
                  <a:pt x="109667" y="334718"/>
                </a:lnTo>
                <a:lnTo>
                  <a:pt x="110438" y="331560"/>
                </a:lnTo>
                <a:lnTo>
                  <a:pt x="111595" y="328403"/>
                </a:lnTo>
                <a:lnTo>
                  <a:pt x="112881" y="325377"/>
                </a:lnTo>
                <a:lnTo>
                  <a:pt x="114681" y="322614"/>
                </a:lnTo>
                <a:lnTo>
                  <a:pt x="116482" y="320378"/>
                </a:lnTo>
                <a:lnTo>
                  <a:pt x="143741" y="292750"/>
                </a:lnTo>
                <a:lnTo>
                  <a:pt x="145413" y="291434"/>
                </a:lnTo>
                <a:lnTo>
                  <a:pt x="146827" y="290645"/>
                </a:lnTo>
                <a:close/>
                <a:moveTo>
                  <a:pt x="174022" y="287338"/>
                </a:moveTo>
                <a:lnTo>
                  <a:pt x="175436" y="287471"/>
                </a:lnTo>
                <a:lnTo>
                  <a:pt x="176851" y="288136"/>
                </a:lnTo>
                <a:lnTo>
                  <a:pt x="178522" y="289599"/>
                </a:lnTo>
                <a:lnTo>
                  <a:pt x="199481" y="311147"/>
                </a:lnTo>
                <a:lnTo>
                  <a:pt x="206039" y="317931"/>
                </a:lnTo>
                <a:lnTo>
                  <a:pt x="207839" y="320059"/>
                </a:lnTo>
                <a:lnTo>
                  <a:pt x="209382" y="322719"/>
                </a:lnTo>
                <a:lnTo>
                  <a:pt x="210668" y="325646"/>
                </a:lnTo>
                <a:lnTo>
                  <a:pt x="211696" y="328705"/>
                </a:lnTo>
                <a:lnTo>
                  <a:pt x="212468" y="331897"/>
                </a:lnTo>
                <a:lnTo>
                  <a:pt x="212725" y="334823"/>
                </a:lnTo>
                <a:lnTo>
                  <a:pt x="212725" y="409576"/>
                </a:lnTo>
                <a:lnTo>
                  <a:pt x="171450" y="409576"/>
                </a:lnTo>
                <a:lnTo>
                  <a:pt x="171450" y="292659"/>
                </a:lnTo>
                <a:lnTo>
                  <a:pt x="171579" y="290397"/>
                </a:lnTo>
                <a:lnTo>
                  <a:pt x="172222" y="288934"/>
                </a:lnTo>
                <a:lnTo>
                  <a:pt x="172993" y="287737"/>
                </a:lnTo>
                <a:close/>
                <a:moveTo>
                  <a:pt x="271938" y="282575"/>
                </a:moveTo>
                <a:lnTo>
                  <a:pt x="273095" y="283105"/>
                </a:lnTo>
                <a:lnTo>
                  <a:pt x="273995" y="284033"/>
                </a:lnTo>
                <a:lnTo>
                  <a:pt x="274510" y="285757"/>
                </a:lnTo>
                <a:lnTo>
                  <a:pt x="274638" y="287745"/>
                </a:lnTo>
                <a:lnTo>
                  <a:pt x="274638" y="409575"/>
                </a:lnTo>
                <a:lnTo>
                  <a:pt x="233363" y="409575"/>
                </a:lnTo>
                <a:lnTo>
                  <a:pt x="233363" y="329902"/>
                </a:lnTo>
                <a:lnTo>
                  <a:pt x="233620" y="326588"/>
                </a:lnTo>
                <a:lnTo>
                  <a:pt x="234263" y="323141"/>
                </a:lnTo>
                <a:lnTo>
                  <a:pt x="235035" y="320224"/>
                </a:lnTo>
                <a:lnTo>
                  <a:pt x="236192" y="317573"/>
                </a:lnTo>
                <a:lnTo>
                  <a:pt x="237478" y="315585"/>
                </a:lnTo>
                <a:lnTo>
                  <a:pt x="238764" y="314391"/>
                </a:lnTo>
                <a:lnTo>
                  <a:pt x="239921" y="313066"/>
                </a:lnTo>
                <a:lnTo>
                  <a:pt x="240821" y="312138"/>
                </a:lnTo>
                <a:lnTo>
                  <a:pt x="241335" y="311607"/>
                </a:lnTo>
                <a:lnTo>
                  <a:pt x="241592" y="311475"/>
                </a:lnTo>
                <a:lnTo>
                  <a:pt x="267566" y="284829"/>
                </a:lnTo>
                <a:lnTo>
                  <a:pt x="269238" y="283503"/>
                </a:lnTo>
                <a:lnTo>
                  <a:pt x="270781" y="282708"/>
                </a:lnTo>
                <a:close/>
                <a:moveTo>
                  <a:pt x="335459" y="220663"/>
                </a:moveTo>
                <a:lnTo>
                  <a:pt x="336665" y="221061"/>
                </a:lnTo>
                <a:lnTo>
                  <a:pt x="337468" y="221990"/>
                </a:lnTo>
                <a:lnTo>
                  <a:pt x="338004" y="223714"/>
                </a:lnTo>
                <a:lnTo>
                  <a:pt x="338138" y="225704"/>
                </a:lnTo>
                <a:lnTo>
                  <a:pt x="338138" y="409576"/>
                </a:lnTo>
                <a:lnTo>
                  <a:pt x="295275" y="409576"/>
                </a:lnTo>
                <a:lnTo>
                  <a:pt x="295275" y="268157"/>
                </a:lnTo>
                <a:lnTo>
                  <a:pt x="295543" y="265238"/>
                </a:lnTo>
                <a:lnTo>
                  <a:pt x="296213" y="262054"/>
                </a:lnTo>
                <a:lnTo>
                  <a:pt x="297284" y="258870"/>
                </a:lnTo>
                <a:lnTo>
                  <a:pt x="298892" y="255819"/>
                </a:lnTo>
                <a:lnTo>
                  <a:pt x="300499" y="253033"/>
                </a:lnTo>
                <a:lnTo>
                  <a:pt x="302508" y="250910"/>
                </a:lnTo>
                <a:lnTo>
                  <a:pt x="330905" y="222786"/>
                </a:lnTo>
                <a:lnTo>
                  <a:pt x="332512" y="221459"/>
                </a:lnTo>
                <a:lnTo>
                  <a:pt x="334120" y="220796"/>
                </a:lnTo>
                <a:close/>
                <a:moveTo>
                  <a:pt x="394079" y="161925"/>
                </a:moveTo>
                <a:lnTo>
                  <a:pt x="395278" y="162323"/>
                </a:lnTo>
                <a:lnTo>
                  <a:pt x="396077" y="163383"/>
                </a:lnTo>
                <a:lnTo>
                  <a:pt x="396610" y="164974"/>
                </a:lnTo>
                <a:lnTo>
                  <a:pt x="396876" y="167096"/>
                </a:lnTo>
                <a:lnTo>
                  <a:pt x="396876" y="409575"/>
                </a:lnTo>
                <a:lnTo>
                  <a:pt x="357188" y="409575"/>
                </a:lnTo>
                <a:lnTo>
                  <a:pt x="357188" y="206338"/>
                </a:lnTo>
                <a:lnTo>
                  <a:pt x="357454" y="203421"/>
                </a:lnTo>
                <a:lnTo>
                  <a:pt x="358120" y="200239"/>
                </a:lnTo>
                <a:lnTo>
                  <a:pt x="359319" y="197057"/>
                </a:lnTo>
                <a:lnTo>
                  <a:pt x="360784" y="194008"/>
                </a:lnTo>
                <a:lnTo>
                  <a:pt x="362515" y="191224"/>
                </a:lnTo>
                <a:lnTo>
                  <a:pt x="364380" y="189103"/>
                </a:lnTo>
                <a:lnTo>
                  <a:pt x="389684" y="164046"/>
                </a:lnTo>
                <a:lnTo>
                  <a:pt x="391283" y="162721"/>
                </a:lnTo>
                <a:lnTo>
                  <a:pt x="392881" y="162058"/>
                </a:lnTo>
                <a:close/>
                <a:moveTo>
                  <a:pt x="290622" y="0"/>
                </a:moveTo>
                <a:lnTo>
                  <a:pt x="435205" y="0"/>
                </a:lnTo>
                <a:lnTo>
                  <a:pt x="439180" y="395"/>
                </a:lnTo>
                <a:lnTo>
                  <a:pt x="442891" y="1581"/>
                </a:lnTo>
                <a:lnTo>
                  <a:pt x="446204" y="3426"/>
                </a:lnTo>
                <a:lnTo>
                  <a:pt x="449252" y="5798"/>
                </a:lnTo>
                <a:lnTo>
                  <a:pt x="451903" y="8697"/>
                </a:lnTo>
                <a:lnTo>
                  <a:pt x="453890" y="11991"/>
                </a:lnTo>
                <a:lnTo>
                  <a:pt x="455216" y="15549"/>
                </a:lnTo>
                <a:lnTo>
                  <a:pt x="455613" y="19239"/>
                </a:lnTo>
                <a:lnTo>
                  <a:pt x="455613" y="162870"/>
                </a:lnTo>
                <a:lnTo>
                  <a:pt x="455348" y="164978"/>
                </a:lnTo>
                <a:lnTo>
                  <a:pt x="454818" y="166559"/>
                </a:lnTo>
                <a:lnTo>
                  <a:pt x="454023" y="167482"/>
                </a:lnTo>
                <a:lnTo>
                  <a:pt x="452830" y="168009"/>
                </a:lnTo>
                <a:lnTo>
                  <a:pt x="451637" y="167877"/>
                </a:lnTo>
                <a:lnTo>
                  <a:pt x="450047" y="167086"/>
                </a:lnTo>
                <a:lnTo>
                  <a:pt x="448457" y="165769"/>
                </a:lnTo>
                <a:lnTo>
                  <a:pt x="397701" y="115695"/>
                </a:lnTo>
                <a:lnTo>
                  <a:pt x="228072" y="283309"/>
                </a:lnTo>
                <a:lnTo>
                  <a:pt x="225951" y="284890"/>
                </a:lnTo>
                <a:lnTo>
                  <a:pt x="223433" y="285944"/>
                </a:lnTo>
                <a:lnTo>
                  <a:pt x="220783" y="286208"/>
                </a:lnTo>
                <a:lnTo>
                  <a:pt x="218265" y="285944"/>
                </a:lnTo>
                <a:lnTo>
                  <a:pt x="215880" y="284890"/>
                </a:lnTo>
                <a:lnTo>
                  <a:pt x="213627" y="283309"/>
                </a:lnTo>
                <a:lnTo>
                  <a:pt x="162208" y="232445"/>
                </a:lnTo>
                <a:lnTo>
                  <a:pt x="70502" y="323235"/>
                </a:lnTo>
                <a:lnTo>
                  <a:pt x="66394" y="326793"/>
                </a:lnTo>
                <a:lnTo>
                  <a:pt x="61756" y="329561"/>
                </a:lnTo>
                <a:lnTo>
                  <a:pt x="56985" y="331932"/>
                </a:lnTo>
                <a:lnTo>
                  <a:pt x="52082" y="333645"/>
                </a:lnTo>
                <a:lnTo>
                  <a:pt x="46913" y="334568"/>
                </a:lnTo>
                <a:lnTo>
                  <a:pt x="41745" y="334963"/>
                </a:lnTo>
                <a:lnTo>
                  <a:pt x="36444" y="334568"/>
                </a:lnTo>
                <a:lnTo>
                  <a:pt x="31408" y="333645"/>
                </a:lnTo>
                <a:lnTo>
                  <a:pt x="26372" y="331932"/>
                </a:lnTo>
                <a:lnTo>
                  <a:pt x="21601" y="329561"/>
                </a:lnTo>
                <a:lnTo>
                  <a:pt x="17096" y="326793"/>
                </a:lnTo>
                <a:lnTo>
                  <a:pt x="12855" y="323235"/>
                </a:lnTo>
                <a:lnTo>
                  <a:pt x="11927" y="322050"/>
                </a:lnTo>
                <a:lnTo>
                  <a:pt x="8349" y="317965"/>
                </a:lnTo>
                <a:lnTo>
                  <a:pt x="5301" y="313616"/>
                </a:lnTo>
                <a:lnTo>
                  <a:pt x="3048" y="308741"/>
                </a:lnTo>
                <a:lnTo>
                  <a:pt x="1325" y="303865"/>
                </a:lnTo>
                <a:lnTo>
                  <a:pt x="265" y="298726"/>
                </a:lnTo>
                <a:lnTo>
                  <a:pt x="0" y="293719"/>
                </a:lnTo>
                <a:lnTo>
                  <a:pt x="265" y="288448"/>
                </a:lnTo>
                <a:lnTo>
                  <a:pt x="1325" y="283572"/>
                </a:lnTo>
                <a:lnTo>
                  <a:pt x="3048" y="278697"/>
                </a:lnTo>
                <a:lnTo>
                  <a:pt x="5301" y="273821"/>
                </a:lnTo>
                <a:lnTo>
                  <a:pt x="8349" y="269473"/>
                </a:lnTo>
                <a:lnTo>
                  <a:pt x="11927" y="265256"/>
                </a:lnTo>
                <a:lnTo>
                  <a:pt x="155052" y="123865"/>
                </a:lnTo>
                <a:lnTo>
                  <a:pt x="157172" y="122284"/>
                </a:lnTo>
                <a:lnTo>
                  <a:pt x="159557" y="121230"/>
                </a:lnTo>
                <a:lnTo>
                  <a:pt x="162208" y="120966"/>
                </a:lnTo>
                <a:lnTo>
                  <a:pt x="164726" y="121230"/>
                </a:lnTo>
                <a:lnTo>
                  <a:pt x="167244" y="122284"/>
                </a:lnTo>
                <a:lnTo>
                  <a:pt x="169497" y="123865"/>
                </a:lnTo>
                <a:lnTo>
                  <a:pt x="220783" y="174597"/>
                </a:lnTo>
                <a:lnTo>
                  <a:pt x="318055" y="78536"/>
                </a:lnTo>
                <a:lnTo>
                  <a:pt x="338993" y="57848"/>
                </a:lnTo>
                <a:lnTo>
                  <a:pt x="287707" y="7116"/>
                </a:lnTo>
                <a:lnTo>
                  <a:pt x="286382" y="5403"/>
                </a:lnTo>
                <a:lnTo>
                  <a:pt x="285587" y="3953"/>
                </a:lnTo>
                <a:lnTo>
                  <a:pt x="285454" y="2636"/>
                </a:lnTo>
                <a:lnTo>
                  <a:pt x="285852" y="1581"/>
                </a:lnTo>
                <a:lnTo>
                  <a:pt x="286912" y="791"/>
                </a:lnTo>
                <a:lnTo>
                  <a:pt x="288502" y="264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253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>
            <a:spLocks/>
          </p:cNvSpPr>
          <p:nvPr/>
        </p:nvSpPr>
        <p:spPr bwMode="auto">
          <a:xfrm>
            <a:off x="4536210" y="1940060"/>
            <a:ext cx="2054807" cy="1897106"/>
          </a:xfrm>
          <a:custGeom>
            <a:avLst/>
            <a:gdLst>
              <a:gd name="connsiteX0" fmla="*/ 972809 w 1941453"/>
              <a:gd name="connsiteY0" fmla="*/ 33 h 1792451"/>
              <a:gd name="connsiteX1" fmla="*/ 1261988 w 1941453"/>
              <a:gd name="connsiteY1" fmla="*/ 47067 h 1792451"/>
              <a:gd name="connsiteX2" fmla="*/ 1897451 w 1941453"/>
              <a:gd name="connsiteY2" fmla="*/ 1260722 h 1792451"/>
              <a:gd name="connsiteX3" fmla="*/ 1484745 w 1941453"/>
              <a:gd name="connsiteY3" fmla="*/ 1792451 h 1792451"/>
              <a:gd name="connsiteX4" fmla="*/ 906266 w 1941453"/>
              <a:gd name="connsiteY4" fmla="*/ 1338410 h 1792451"/>
              <a:gd name="connsiteX5" fmla="*/ 108483 w 1941453"/>
              <a:gd name="connsiteY5" fmla="*/ 1416097 h 1792451"/>
              <a:gd name="connsiteX6" fmla="*/ 44591 w 1941453"/>
              <a:gd name="connsiteY6" fmla="*/ 677201 h 1792451"/>
              <a:gd name="connsiteX7" fmla="*/ 972809 w 1941453"/>
              <a:gd name="connsiteY7" fmla="*/ 33 h 17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1453" h="1792451">
                <a:moveTo>
                  <a:pt x="972809" y="33"/>
                </a:moveTo>
                <a:cubicBezTo>
                  <a:pt x="1068512" y="819"/>
                  <a:pt x="1165827" y="15992"/>
                  <a:pt x="1261988" y="47067"/>
                </a:cubicBezTo>
                <a:cubicBezTo>
                  <a:pt x="1771395" y="205895"/>
                  <a:pt x="2056317" y="751436"/>
                  <a:pt x="1897451" y="1260722"/>
                </a:cubicBezTo>
                <a:cubicBezTo>
                  <a:pt x="1823199" y="1493785"/>
                  <a:pt x="1672967" y="1675056"/>
                  <a:pt x="1484745" y="1792451"/>
                </a:cubicBezTo>
                <a:cubicBezTo>
                  <a:pt x="1358689" y="1585284"/>
                  <a:pt x="1160106" y="1419550"/>
                  <a:pt x="906266" y="1338410"/>
                </a:cubicBezTo>
                <a:cubicBezTo>
                  <a:pt x="629977" y="1252090"/>
                  <a:pt x="345055" y="1291797"/>
                  <a:pt x="108483" y="1416097"/>
                </a:cubicBezTo>
                <a:cubicBezTo>
                  <a:pt x="-2033" y="1198572"/>
                  <a:pt x="-36569" y="930981"/>
                  <a:pt x="44591" y="677201"/>
                </a:cubicBezTo>
                <a:cubicBezTo>
                  <a:pt x="173670" y="263405"/>
                  <a:pt x="558100" y="-3370"/>
                  <a:pt x="972809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0" tIns="0" rIns="0" bIns="18288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dirty="0" smtClean="0">
                <a:solidFill>
                  <a:srgbClr val="FFFFFF"/>
                </a:solidFill>
              </a:rPr>
              <a:t>S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6157077" y="2338117"/>
            <a:ext cx="1899556" cy="2054854"/>
          </a:xfrm>
          <a:custGeom>
            <a:avLst/>
            <a:gdLst>
              <a:gd name="connsiteX0" fmla="*/ 829217 w 1794766"/>
              <a:gd name="connsiteY0" fmla="*/ 1 h 1941497"/>
              <a:gd name="connsiteX1" fmla="*/ 1117248 w 1794766"/>
              <a:gd name="connsiteY1" fmla="*/ 43832 h 1941497"/>
              <a:gd name="connsiteX2" fmla="*/ 1747534 w 1794766"/>
              <a:gd name="connsiteY2" fmla="*/ 1262956 h 1941497"/>
              <a:gd name="connsiteX3" fmla="*/ 531858 w 1794766"/>
              <a:gd name="connsiteY3" fmla="*/ 1896692 h 1941497"/>
              <a:gd name="connsiteX4" fmla="*/ 0 w 1794766"/>
              <a:gd name="connsiteY4" fmla="*/ 1482260 h 1941497"/>
              <a:gd name="connsiteX5" fmla="*/ 454152 w 1794766"/>
              <a:gd name="connsiteY5" fmla="*/ 905507 h 1941497"/>
              <a:gd name="connsiteX6" fmla="*/ 378172 w 1794766"/>
              <a:gd name="connsiteY6" fmla="*/ 107724 h 1941497"/>
              <a:gd name="connsiteX7" fmla="*/ 829217 w 1794766"/>
              <a:gd name="connsiteY7" fmla="*/ 1 h 1941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94766" h="1941497">
                <a:moveTo>
                  <a:pt x="829217" y="1"/>
                </a:moveTo>
                <a:cubicBezTo>
                  <a:pt x="924924" y="41"/>
                  <a:pt x="1022057" y="14045"/>
                  <a:pt x="1117248" y="43832"/>
                </a:cubicBezTo>
                <a:cubicBezTo>
                  <a:pt x="1628384" y="204425"/>
                  <a:pt x="1913308" y="750095"/>
                  <a:pt x="1747534" y="1262956"/>
                </a:cubicBezTo>
                <a:cubicBezTo>
                  <a:pt x="1585214" y="1772363"/>
                  <a:pt x="1041268" y="2057285"/>
                  <a:pt x="531858" y="1896692"/>
                </a:cubicBezTo>
                <a:cubicBezTo>
                  <a:pt x="297012" y="1822440"/>
                  <a:pt x="117423" y="1672208"/>
                  <a:pt x="0" y="1482260"/>
                </a:cubicBezTo>
                <a:cubicBezTo>
                  <a:pt x="207218" y="1357930"/>
                  <a:pt x="374718" y="1159347"/>
                  <a:pt x="454152" y="905507"/>
                </a:cubicBezTo>
                <a:cubicBezTo>
                  <a:pt x="542219" y="629219"/>
                  <a:pt x="502503" y="344296"/>
                  <a:pt x="378172" y="107724"/>
                </a:cubicBezTo>
                <a:cubicBezTo>
                  <a:pt x="514158" y="38652"/>
                  <a:pt x="669706" y="-67"/>
                  <a:pt x="8292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18288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dirty="0" smtClean="0">
                <a:solidFill>
                  <a:srgbClr val="FFFFFF"/>
                </a:solidFill>
              </a:rPr>
              <a:t>W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4135367" y="3417280"/>
            <a:ext cx="1895002" cy="2054699"/>
          </a:xfrm>
          <a:custGeom>
            <a:avLst/>
            <a:gdLst>
              <a:gd name="connsiteX0" fmla="*/ 967388 w 1790464"/>
              <a:gd name="connsiteY0" fmla="*/ 9 h 1941350"/>
              <a:gd name="connsiteX1" fmla="*/ 1255337 w 1790464"/>
              <a:gd name="connsiteY1" fmla="*/ 42886 h 1941350"/>
              <a:gd name="connsiteX2" fmla="*/ 1790464 w 1790464"/>
              <a:gd name="connsiteY2" fmla="*/ 452191 h 1941350"/>
              <a:gd name="connsiteX3" fmla="*/ 1339922 w 1790464"/>
              <a:gd name="connsiteY3" fmla="*/ 1034198 h 1941350"/>
              <a:gd name="connsiteX4" fmla="*/ 1421054 w 1790464"/>
              <a:gd name="connsiteY4" fmla="*/ 1830356 h 1941350"/>
              <a:gd name="connsiteX5" fmla="*/ 682234 w 1790464"/>
              <a:gd name="connsiteY5" fmla="*/ 1899437 h 1941350"/>
              <a:gd name="connsiteX6" fmla="*/ 45260 w 1790464"/>
              <a:gd name="connsiteY6" fmla="*/ 685339 h 1941350"/>
              <a:gd name="connsiteX7" fmla="*/ 967388 w 1790464"/>
              <a:gd name="connsiteY7" fmla="*/ 9 h 194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90464" h="1941350">
                <a:moveTo>
                  <a:pt x="967388" y="9"/>
                </a:moveTo>
                <a:cubicBezTo>
                  <a:pt x="1062635" y="-384"/>
                  <a:pt x="1159532" y="13419"/>
                  <a:pt x="1255337" y="42886"/>
                </a:cubicBezTo>
                <a:cubicBezTo>
                  <a:pt x="1490103" y="113694"/>
                  <a:pt x="1671355" y="263945"/>
                  <a:pt x="1790464" y="452191"/>
                </a:cubicBezTo>
                <a:cubicBezTo>
                  <a:pt x="1583318" y="578264"/>
                  <a:pt x="1417602" y="778599"/>
                  <a:pt x="1339922" y="1034198"/>
                </a:cubicBezTo>
                <a:cubicBezTo>
                  <a:pt x="1253611" y="1308795"/>
                  <a:pt x="1295040" y="1593754"/>
                  <a:pt x="1421054" y="1830356"/>
                </a:cubicBezTo>
                <a:cubicBezTo>
                  <a:pt x="1203551" y="1942613"/>
                  <a:pt x="937714" y="1977153"/>
                  <a:pt x="682234" y="1899437"/>
                </a:cubicBezTo>
                <a:cubicBezTo>
                  <a:pt x="171274" y="1742278"/>
                  <a:pt x="-117004" y="1198265"/>
                  <a:pt x="45260" y="685339"/>
                </a:cubicBezTo>
                <a:cubicBezTo>
                  <a:pt x="172892" y="269990"/>
                  <a:pt x="554650" y="1714"/>
                  <a:pt x="967388" y="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0" tIns="0" rIns="18288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dirty="0" smtClean="0">
                <a:solidFill>
                  <a:srgbClr val="FFFFFF"/>
                </a:solidFill>
              </a:rPr>
              <a:t>O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5598110" y="3963873"/>
            <a:ext cx="2055332" cy="1895728"/>
          </a:xfrm>
          <a:custGeom>
            <a:avLst/>
            <a:gdLst>
              <a:gd name="connsiteX0" fmla="*/ 453860 w 1941949"/>
              <a:gd name="connsiteY0" fmla="*/ 0 h 1791149"/>
              <a:gd name="connsiteX1" fmla="*/ 1034066 w 1941949"/>
              <a:gd name="connsiteY1" fmla="*/ 450715 h 1791149"/>
              <a:gd name="connsiteX2" fmla="*/ 1831849 w 1941949"/>
              <a:gd name="connsiteY2" fmla="*/ 369552 h 1791149"/>
              <a:gd name="connsiteX3" fmla="*/ 1899194 w 1941949"/>
              <a:gd name="connsiteY3" fmla="*/ 1108655 h 1791149"/>
              <a:gd name="connsiteX4" fmla="*/ 685251 w 1941949"/>
              <a:gd name="connsiteY4" fmla="*/ 1745872 h 1791149"/>
              <a:gd name="connsiteX5" fmla="*/ 42880 w 1941949"/>
              <a:gd name="connsiteY5" fmla="*/ 535332 h 1791149"/>
              <a:gd name="connsiteX6" fmla="*/ 453860 w 1941949"/>
              <a:gd name="connsiteY6" fmla="*/ 0 h 1791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1949" h="1791149">
                <a:moveTo>
                  <a:pt x="453860" y="0"/>
                </a:moveTo>
                <a:cubicBezTo>
                  <a:pt x="579916" y="207225"/>
                  <a:pt x="778499" y="373005"/>
                  <a:pt x="1034066" y="450715"/>
                </a:cubicBezTo>
                <a:cubicBezTo>
                  <a:pt x="1310354" y="537059"/>
                  <a:pt x="1595277" y="495614"/>
                  <a:pt x="1831849" y="369552"/>
                </a:cubicBezTo>
                <a:cubicBezTo>
                  <a:pt x="1942364" y="587138"/>
                  <a:pt x="1978627" y="854804"/>
                  <a:pt x="1899194" y="1108655"/>
                </a:cubicBezTo>
                <a:cubicBezTo>
                  <a:pt x="1742055" y="1619810"/>
                  <a:pt x="1199839" y="1908198"/>
                  <a:pt x="685251" y="1745872"/>
                </a:cubicBezTo>
                <a:cubicBezTo>
                  <a:pt x="174117" y="1588726"/>
                  <a:pt x="-114259" y="1046487"/>
                  <a:pt x="42880" y="535332"/>
                </a:cubicBezTo>
                <a:cubicBezTo>
                  <a:pt x="115406" y="300477"/>
                  <a:pt x="265638" y="120881"/>
                  <a:pt x="4538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0" tIns="18288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dirty="0" smtClean="0">
                <a:solidFill>
                  <a:srgbClr val="FFFFFF"/>
                </a:solidFill>
              </a:rPr>
              <a:t>T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57115" y="2387590"/>
            <a:ext cx="1742272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1600" dirty="0">
                <a:solidFill>
                  <a:schemeClr val="accent1"/>
                </a:solidFill>
                <a:latin typeface="+mj-lt"/>
              </a:rPr>
              <a:t>Mission Statement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9853" y="2749038"/>
            <a:ext cx="281953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/>
              <a:t>Contrary to popular belief, Lorem is not simply random text. It has roots in a slightly believable.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92613" y="2387590"/>
            <a:ext cx="1232710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+mj-lt"/>
              </a:rPr>
              <a:t>Our Strategy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92613" y="2749038"/>
            <a:ext cx="281953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Contrary to popular belief, Lorem is not simply random text. It has roots in a slightly believable.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83038" y="4348891"/>
            <a:ext cx="1416349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1600" dirty="0">
                <a:solidFill>
                  <a:schemeClr val="accent1"/>
                </a:solidFill>
                <a:latin typeface="+mj-lt"/>
              </a:rPr>
              <a:t>Obvious Vision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9853" y="4710339"/>
            <a:ext cx="281953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/>
              <a:t>Contrary to popular belief, Lorem is not simply random text. It has roots in a slightly believable.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92613" y="4348891"/>
            <a:ext cx="1389548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+mj-lt"/>
              </a:rPr>
              <a:t>Key to Success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92613" y="4710339"/>
            <a:ext cx="281953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Contrary to popular belief, Lorem is not simply random text. It has roots in a slightly believable.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1831" y="480993"/>
            <a:ext cx="2388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  <a:latin typeface="+mj-lt"/>
              </a:rPr>
              <a:t>HEADING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8117" y="1203099"/>
            <a:ext cx="2135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+mj-lt"/>
              </a:rPr>
              <a:t>Subtitle Goes Here</a:t>
            </a:r>
            <a:endParaRPr lang="en-US" sz="200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210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34" b="7834"/>
          <a:stretch>
            <a:fillRect/>
          </a:stretch>
        </p:blipFill>
        <p:spPr/>
      </p:pic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2A35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" name="TextBox 10"/>
          <p:cNvSpPr txBox="1"/>
          <p:nvPr/>
        </p:nvSpPr>
        <p:spPr>
          <a:xfrm>
            <a:off x="5455446" y="5417527"/>
            <a:ext cx="12811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FF"/>
                </a:solidFill>
                <a:latin typeface="+mj-lt"/>
                <a:ea typeface="Questrial" panose="020B0306030504020204" pitchFamily="34" charset="0"/>
                <a:cs typeface="Questrial" panose="020B0306030504020204" pitchFamily="34" charset="0"/>
              </a:rPr>
              <a:t>07 Mar, 2017</a:t>
            </a:r>
            <a:endParaRPr lang="en-US" sz="1600" dirty="0">
              <a:solidFill>
                <a:srgbClr val="FFFFFF"/>
              </a:solidFill>
              <a:latin typeface="+mj-lt"/>
              <a:ea typeface="Questrial" panose="020B0306030504020204" pitchFamily="34" charset="0"/>
              <a:cs typeface="Questrial" panose="020B03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60063" y="2990418"/>
            <a:ext cx="6162393" cy="773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ctr"/>
            <a:r>
              <a:rPr lang="en-US" sz="5400" b="1" dirty="0">
                <a:solidFill>
                  <a:srgbClr val="FFFFFF"/>
                </a:solidFill>
                <a:latin typeface="+mj-lt"/>
              </a:rPr>
              <a:t>PRESENTATION TITLE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12601" y="3725649"/>
            <a:ext cx="3566809" cy="353943"/>
          </a:xfrm>
          <a:prstGeom prst="rect">
            <a:avLst/>
          </a:prstGeom>
          <a:noFill/>
        </p:spPr>
        <p:txBody>
          <a:bodyPr wrap="none" lIns="91440" tIns="0" rIns="91440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bg1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  <a:latin typeface="+mj-lt"/>
              </a:rPr>
              <a:t>AWESOME SUBTITLE GOES HERE</a:t>
            </a: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849154" y="1854163"/>
            <a:ext cx="984210" cy="884761"/>
          </a:xfrm>
          <a:custGeom>
            <a:avLst/>
            <a:gdLst>
              <a:gd name="connsiteX0" fmla="*/ 86232 w 455613"/>
              <a:gd name="connsiteY0" fmla="*/ 350838 h 409576"/>
              <a:gd name="connsiteX1" fmla="*/ 87433 w 455613"/>
              <a:gd name="connsiteY1" fmla="*/ 351240 h 409576"/>
              <a:gd name="connsiteX2" fmla="*/ 88233 w 455613"/>
              <a:gd name="connsiteY2" fmla="*/ 352313 h 409576"/>
              <a:gd name="connsiteX3" fmla="*/ 88767 w 455613"/>
              <a:gd name="connsiteY3" fmla="*/ 353788 h 409576"/>
              <a:gd name="connsiteX4" fmla="*/ 88900 w 455613"/>
              <a:gd name="connsiteY4" fmla="*/ 356068 h 409576"/>
              <a:gd name="connsiteX5" fmla="*/ 88900 w 455613"/>
              <a:gd name="connsiteY5" fmla="*/ 409576 h 409576"/>
              <a:gd name="connsiteX6" fmla="*/ 41275 w 455613"/>
              <a:gd name="connsiteY6" fmla="*/ 409576 h 409576"/>
              <a:gd name="connsiteX7" fmla="*/ 41275 w 455613"/>
              <a:gd name="connsiteY7" fmla="*/ 401530 h 409576"/>
              <a:gd name="connsiteX8" fmla="*/ 41542 w 455613"/>
              <a:gd name="connsiteY8" fmla="*/ 399116 h 409576"/>
              <a:gd name="connsiteX9" fmla="*/ 42342 w 455613"/>
              <a:gd name="connsiteY9" fmla="*/ 396568 h 409576"/>
              <a:gd name="connsiteX10" fmla="*/ 43410 w 455613"/>
              <a:gd name="connsiteY10" fmla="*/ 393752 h 409576"/>
              <a:gd name="connsiteX11" fmla="*/ 44744 w 455613"/>
              <a:gd name="connsiteY11" fmla="*/ 391070 h 409576"/>
              <a:gd name="connsiteX12" fmla="*/ 46611 w 455613"/>
              <a:gd name="connsiteY12" fmla="*/ 388388 h 409576"/>
              <a:gd name="connsiteX13" fmla="*/ 48479 w 455613"/>
              <a:gd name="connsiteY13" fmla="*/ 386376 h 409576"/>
              <a:gd name="connsiteX14" fmla="*/ 62219 w 455613"/>
              <a:gd name="connsiteY14" fmla="*/ 372563 h 409576"/>
              <a:gd name="connsiteX15" fmla="*/ 81696 w 455613"/>
              <a:gd name="connsiteY15" fmla="*/ 352984 h 409576"/>
              <a:gd name="connsiteX16" fmla="*/ 83297 w 455613"/>
              <a:gd name="connsiteY16" fmla="*/ 351643 h 409576"/>
              <a:gd name="connsiteX17" fmla="*/ 84898 w 455613"/>
              <a:gd name="connsiteY17" fmla="*/ 350972 h 409576"/>
              <a:gd name="connsiteX18" fmla="*/ 148113 w 455613"/>
              <a:gd name="connsiteY18" fmla="*/ 290513 h 409576"/>
              <a:gd name="connsiteX19" fmla="*/ 149142 w 455613"/>
              <a:gd name="connsiteY19" fmla="*/ 291039 h 409576"/>
              <a:gd name="connsiteX20" fmla="*/ 149913 w 455613"/>
              <a:gd name="connsiteY20" fmla="*/ 291960 h 409576"/>
              <a:gd name="connsiteX21" fmla="*/ 150427 w 455613"/>
              <a:gd name="connsiteY21" fmla="*/ 293671 h 409576"/>
              <a:gd name="connsiteX22" fmla="*/ 150813 w 455613"/>
              <a:gd name="connsiteY22" fmla="*/ 295644 h 409576"/>
              <a:gd name="connsiteX23" fmla="*/ 150813 w 455613"/>
              <a:gd name="connsiteY23" fmla="*/ 409576 h 409576"/>
              <a:gd name="connsiteX24" fmla="*/ 109538 w 455613"/>
              <a:gd name="connsiteY24" fmla="*/ 409576 h 409576"/>
              <a:gd name="connsiteX25" fmla="*/ 109538 w 455613"/>
              <a:gd name="connsiteY25" fmla="*/ 337481 h 409576"/>
              <a:gd name="connsiteX26" fmla="*/ 109667 w 455613"/>
              <a:gd name="connsiteY26" fmla="*/ 334718 h 409576"/>
              <a:gd name="connsiteX27" fmla="*/ 110438 w 455613"/>
              <a:gd name="connsiteY27" fmla="*/ 331560 h 409576"/>
              <a:gd name="connsiteX28" fmla="*/ 111595 w 455613"/>
              <a:gd name="connsiteY28" fmla="*/ 328403 h 409576"/>
              <a:gd name="connsiteX29" fmla="*/ 112881 w 455613"/>
              <a:gd name="connsiteY29" fmla="*/ 325377 h 409576"/>
              <a:gd name="connsiteX30" fmla="*/ 114681 w 455613"/>
              <a:gd name="connsiteY30" fmla="*/ 322614 h 409576"/>
              <a:gd name="connsiteX31" fmla="*/ 116482 w 455613"/>
              <a:gd name="connsiteY31" fmla="*/ 320378 h 409576"/>
              <a:gd name="connsiteX32" fmla="*/ 143741 w 455613"/>
              <a:gd name="connsiteY32" fmla="*/ 292750 h 409576"/>
              <a:gd name="connsiteX33" fmla="*/ 145413 w 455613"/>
              <a:gd name="connsiteY33" fmla="*/ 291434 h 409576"/>
              <a:gd name="connsiteX34" fmla="*/ 146827 w 455613"/>
              <a:gd name="connsiteY34" fmla="*/ 290645 h 409576"/>
              <a:gd name="connsiteX35" fmla="*/ 174022 w 455613"/>
              <a:gd name="connsiteY35" fmla="*/ 287338 h 409576"/>
              <a:gd name="connsiteX36" fmla="*/ 175436 w 455613"/>
              <a:gd name="connsiteY36" fmla="*/ 287471 h 409576"/>
              <a:gd name="connsiteX37" fmla="*/ 176851 w 455613"/>
              <a:gd name="connsiteY37" fmla="*/ 288136 h 409576"/>
              <a:gd name="connsiteX38" fmla="*/ 178522 w 455613"/>
              <a:gd name="connsiteY38" fmla="*/ 289599 h 409576"/>
              <a:gd name="connsiteX39" fmla="*/ 199481 w 455613"/>
              <a:gd name="connsiteY39" fmla="*/ 311147 h 409576"/>
              <a:gd name="connsiteX40" fmla="*/ 206039 w 455613"/>
              <a:gd name="connsiteY40" fmla="*/ 317931 h 409576"/>
              <a:gd name="connsiteX41" fmla="*/ 207839 w 455613"/>
              <a:gd name="connsiteY41" fmla="*/ 320059 h 409576"/>
              <a:gd name="connsiteX42" fmla="*/ 209382 w 455613"/>
              <a:gd name="connsiteY42" fmla="*/ 322719 h 409576"/>
              <a:gd name="connsiteX43" fmla="*/ 210668 w 455613"/>
              <a:gd name="connsiteY43" fmla="*/ 325646 h 409576"/>
              <a:gd name="connsiteX44" fmla="*/ 211696 w 455613"/>
              <a:gd name="connsiteY44" fmla="*/ 328705 h 409576"/>
              <a:gd name="connsiteX45" fmla="*/ 212468 w 455613"/>
              <a:gd name="connsiteY45" fmla="*/ 331897 h 409576"/>
              <a:gd name="connsiteX46" fmla="*/ 212725 w 455613"/>
              <a:gd name="connsiteY46" fmla="*/ 334823 h 409576"/>
              <a:gd name="connsiteX47" fmla="*/ 212725 w 455613"/>
              <a:gd name="connsiteY47" fmla="*/ 409576 h 409576"/>
              <a:gd name="connsiteX48" fmla="*/ 171450 w 455613"/>
              <a:gd name="connsiteY48" fmla="*/ 409576 h 409576"/>
              <a:gd name="connsiteX49" fmla="*/ 171450 w 455613"/>
              <a:gd name="connsiteY49" fmla="*/ 292659 h 409576"/>
              <a:gd name="connsiteX50" fmla="*/ 171579 w 455613"/>
              <a:gd name="connsiteY50" fmla="*/ 290397 h 409576"/>
              <a:gd name="connsiteX51" fmla="*/ 172222 w 455613"/>
              <a:gd name="connsiteY51" fmla="*/ 288934 h 409576"/>
              <a:gd name="connsiteX52" fmla="*/ 172993 w 455613"/>
              <a:gd name="connsiteY52" fmla="*/ 287737 h 409576"/>
              <a:gd name="connsiteX53" fmla="*/ 271938 w 455613"/>
              <a:gd name="connsiteY53" fmla="*/ 282575 h 409576"/>
              <a:gd name="connsiteX54" fmla="*/ 273095 w 455613"/>
              <a:gd name="connsiteY54" fmla="*/ 283105 h 409576"/>
              <a:gd name="connsiteX55" fmla="*/ 273995 w 455613"/>
              <a:gd name="connsiteY55" fmla="*/ 284033 h 409576"/>
              <a:gd name="connsiteX56" fmla="*/ 274510 w 455613"/>
              <a:gd name="connsiteY56" fmla="*/ 285757 h 409576"/>
              <a:gd name="connsiteX57" fmla="*/ 274638 w 455613"/>
              <a:gd name="connsiteY57" fmla="*/ 287745 h 409576"/>
              <a:gd name="connsiteX58" fmla="*/ 274638 w 455613"/>
              <a:gd name="connsiteY58" fmla="*/ 409575 h 409576"/>
              <a:gd name="connsiteX59" fmla="*/ 233363 w 455613"/>
              <a:gd name="connsiteY59" fmla="*/ 409575 h 409576"/>
              <a:gd name="connsiteX60" fmla="*/ 233363 w 455613"/>
              <a:gd name="connsiteY60" fmla="*/ 329902 h 409576"/>
              <a:gd name="connsiteX61" fmla="*/ 233620 w 455613"/>
              <a:gd name="connsiteY61" fmla="*/ 326588 h 409576"/>
              <a:gd name="connsiteX62" fmla="*/ 234263 w 455613"/>
              <a:gd name="connsiteY62" fmla="*/ 323141 h 409576"/>
              <a:gd name="connsiteX63" fmla="*/ 235035 w 455613"/>
              <a:gd name="connsiteY63" fmla="*/ 320224 h 409576"/>
              <a:gd name="connsiteX64" fmla="*/ 236192 w 455613"/>
              <a:gd name="connsiteY64" fmla="*/ 317573 h 409576"/>
              <a:gd name="connsiteX65" fmla="*/ 237478 w 455613"/>
              <a:gd name="connsiteY65" fmla="*/ 315585 h 409576"/>
              <a:gd name="connsiteX66" fmla="*/ 238764 w 455613"/>
              <a:gd name="connsiteY66" fmla="*/ 314391 h 409576"/>
              <a:gd name="connsiteX67" fmla="*/ 239921 w 455613"/>
              <a:gd name="connsiteY67" fmla="*/ 313066 h 409576"/>
              <a:gd name="connsiteX68" fmla="*/ 240821 w 455613"/>
              <a:gd name="connsiteY68" fmla="*/ 312138 h 409576"/>
              <a:gd name="connsiteX69" fmla="*/ 241335 w 455613"/>
              <a:gd name="connsiteY69" fmla="*/ 311607 h 409576"/>
              <a:gd name="connsiteX70" fmla="*/ 241592 w 455613"/>
              <a:gd name="connsiteY70" fmla="*/ 311475 h 409576"/>
              <a:gd name="connsiteX71" fmla="*/ 267566 w 455613"/>
              <a:gd name="connsiteY71" fmla="*/ 284829 h 409576"/>
              <a:gd name="connsiteX72" fmla="*/ 269238 w 455613"/>
              <a:gd name="connsiteY72" fmla="*/ 283503 h 409576"/>
              <a:gd name="connsiteX73" fmla="*/ 270781 w 455613"/>
              <a:gd name="connsiteY73" fmla="*/ 282708 h 409576"/>
              <a:gd name="connsiteX74" fmla="*/ 335459 w 455613"/>
              <a:gd name="connsiteY74" fmla="*/ 220663 h 409576"/>
              <a:gd name="connsiteX75" fmla="*/ 336665 w 455613"/>
              <a:gd name="connsiteY75" fmla="*/ 221061 h 409576"/>
              <a:gd name="connsiteX76" fmla="*/ 337468 w 455613"/>
              <a:gd name="connsiteY76" fmla="*/ 221990 h 409576"/>
              <a:gd name="connsiteX77" fmla="*/ 338004 w 455613"/>
              <a:gd name="connsiteY77" fmla="*/ 223714 h 409576"/>
              <a:gd name="connsiteX78" fmla="*/ 338138 w 455613"/>
              <a:gd name="connsiteY78" fmla="*/ 225704 h 409576"/>
              <a:gd name="connsiteX79" fmla="*/ 338138 w 455613"/>
              <a:gd name="connsiteY79" fmla="*/ 409576 h 409576"/>
              <a:gd name="connsiteX80" fmla="*/ 295275 w 455613"/>
              <a:gd name="connsiteY80" fmla="*/ 409576 h 409576"/>
              <a:gd name="connsiteX81" fmla="*/ 295275 w 455613"/>
              <a:gd name="connsiteY81" fmla="*/ 268157 h 409576"/>
              <a:gd name="connsiteX82" fmla="*/ 295543 w 455613"/>
              <a:gd name="connsiteY82" fmla="*/ 265238 h 409576"/>
              <a:gd name="connsiteX83" fmla="*/ 296213 w 455613"/>
              <a:gd name="connsiteY83" fmla="*/ 262054 h 409576"/>
              <a:gd name="connsiteX84" fmla="*/ 297284 w 455613"/>
              <a:gd name="connsiteY84" fmla="*/ 258870 h 409576"/>
              <a:gd name="connsiteX85" fmla="*/ 298892 w 455613"/>
              <a:gd name="connsiteY85" fmla="*/ 255819 h 409576"/>
              <a:gd name="connsiteX86" fmla="*/ 300499 w 455613"/>
              <a:gd name="connsiteY86" fmla="*/ 253033 h 409576"/>
              <a:gd name="connsiteX87" fmla="*/ 302508 w 455613"/>
              <a:gd name="connsiteY87" fmla="*/ 250910 h 409576"/>
              <a:gd name="connsiteX88" fmla="*/ 330905 w 455613"/>
              <a:gd name="connsiteY88" fmla="*/ 222786 h 409576"/>
              <a:gd name="connsiteX89" fmla="*/ 332512 w 455613"/>
              <a:gd name="connsiteY89" fmla="*/ 221459 h 409576"/>
              <a:gd name="connsiteX90" fmla="*/ 334120 w 455613"/>
              <a:gd name="connsiteY90" fmla="*/ 220796 h 409576"/>
              <a:gd name="connsiteX91" fmla="*/ 394079 w 455613"/>
              <a:gd name="connsiteY91" fmla="*/ 161925 h 409576"/>
              <a:gd name="connsiteX92" fmla="*/ 395278 w 455613"/>
              <a:gd name="connsiteY92" fmla="*/ 162323 h 409576"/>
              <a:gd name="connsiteX93" fmla="*/ 396077 w 455613"/>
              <a:gd name="connsiteY93" fmla="*/ 163383 h 409576"/>
              <a:gd name="connsiteX94" fmla="*/ 396610 w 455613"/>
              <a:gd name="connsiteY94" fmla="*/ 164974 h 409576"/>
              <a:gd name="connsiteX95" fmla="*/ 396876 w 455613"/>
              <a:gd name="connsiteY95" fmla="*/ 167096 h 409576"/>
              <a:gd name="connsiteX96" fmla="*/ 396876 w 455613"/>
              <a:gd name="connsiteY96" fmla="*/ 409575 h 409576"/>
              <a:gd name="connsiteX97" fmla="*/ 357188 w 455613"/>
              <a:gd name="connsiteY97" fmla="*/ 409575 h 409576"/>
              <a:gd name="connsiteX98" fmla="*/ 357188 w 455613"/>
              <a:gd name="connsiteY98" fmla="*/ 206338 h 409576"/>
              <a:gd name="connsiteX99" fmla="*/ 357454 w 455613"/>
              <a:gd name="connsiteY99" fmla="*/ 203421 h 409576"/>
              <a:gd name="connsiteX100" fmla="*/ 358120 w 455613"/>
              <a:gd name="connsiteY100" fmla="*/ 200239 h 409576"/>
              <a:gd name="connsiteX101" fmla="*/ 359319 w 455613"/>
              <a:gd name="connsiteY101" fmla="*/ 197057 h 409576"/>
              <a:gd name="connsiteX102" fmla="*/ 360784 w 455613"/>
              <a:gd name="connsiteY102" fmla="*/ 194008 h 409576"/>
              <a:gd name="connsiteX103" fmla="*/ 362515 w 455613"/>
              <a:gd name="connsiteY103" fmla="*/ 191224 h 409576"/>
              <a:gd name="connsiteX104" fmla="*/ 364380 w 455613"/>
              <a:gd name="connsiteY104" fmla="*/ 189103 h 409576"/>
              <a:gd name="connsiteX105" fmla="*/ 389684 w 455613"/>
              <a:gd name="connsiteY105" fmla="*/ 164046 h 409576"/>
              <a:gd name="connsiteX106" fmla="*/ 391283 w 455613"/>
              <a:gd name="connsiteY106" fmla="*/ 162721 h 409576"/>
              <a:gd name="connsiteX107" fmla="*/ 392881 w 455613"/>
              <a:gd name="connsiteY107" fmla="*/ 162058 h 409576"/>
              <a:gd name="connsiteX108" fmla="*/ 290622 w 455613"/>
              <a:gd name="connsiteY108" fmla="*/ 0 h 409576"/>
              <a:gd name="connsiteX109" fmla="*/ 435205 w 455613"/>
              <a:gd name="connsiteY109" fmla="*/ 0 h 409576"/>
              <a:gd name="connsiteX110" fmla="*/ 439180 w 455613"/>
              <a:gd name="connsiteY110" fmla="*/ 395 h 409576"/>
              <a:gd name="connsiteX111" fmla="*/ 442891 w 455613"/>
              <a:gd name="connsiteY111" fmla="*/ 1581 h 409576"/>
              <a:gd name="connsiteX112" fmla="*/ 446204 w 455613"/>
              <a:gd name="connsiteY112" fmla="*/ 3426 h 409576"/>
              <a:gd name="connsiteX113" fmla="*/ 449252 w 455613"/>
              <a:gd name="connsiteY113" fmla="*/ 5798 h 409576"/>
              <a:gd name="connsiteX114" fmla="*/ 451903 w 455613"/>
              <a:gd name="connsiteY114" fmla="*/ 8697 h 409576"/>
              <a:gd name="connsiteX115" fmla="*/ 453890 w 455613"/>
              <a:gd name="connsiteY115" fmla="*/ 11991 h 409576"/>
              <a:gd name="connsiteX116" fmla="*/ 455216 w 455613"/>
              <a:gd name="connsiteY116" fmla="*/ 15549 h 409576"/>
              <a:gd name="connsiteX117" fmla="*/ 455613 w 455613"/>
              <a:gd name="connsiteY117" fmla="*/ 19239 h 409576"/>
              <a:gd name="connsiteX118" fmla="*/ 455613 w 455613"/>
              <a:gd name="connsiteY118" fmla="*/ 162870 h 409576"/>
              <a:gd name="connsiteX119" fmla="*/ 455348 w 455613"/>
              <a:gd name="connsiteY119" fmla="*/ 164978 h 409576"/>
              <a:gd name="connsiteX120" fmla="*/ 454818 w 455613"/>
              <a:gd name="connsiteY120" fmla="*/ 166559 h 409576"/>
              <a:gd name="connsiteX121" fmla="*/ 454023 w 455613"/>
              <a:gd name="connsiteY121" fmla="*/ 167482 h 409576"/>
              <a:gd name="connsiteX122" fmla="*/ 452830 w 455613"/>
              <a:gd name="connsiteY122" fmla="*/ 168009 h 409576"/>
              <a:gd name="connsiteX123" fmla="*/ 451637 w 455613"/>
              <a:gd name="connsiteY123" fmla="*/ 167877 h 409576"/>
              <a:gd name="connsiteX124" fmla="*/ 450047 w 455613"/>
              <a:gd name="connsiteY124" fmla="*/ 167086 h 409576"/>
              <a:gd name="connsiteX125" fmla="*/ 448457 w 455613"/>
              <a:gd name="connsiteY125" fmla="*/ 165769 h 409576"/>
              <a:gd name="connsiteX126" fmla="*/ 397701 w 455613"/>
              <a:gd name="connsiteY126" fmla="*/ 115695 h 409576"/>
              <a:gd name="connsiteX127" fmla="*/ 228072 w 455613"/>
              <a:gd name="connsiteY127" fmla="*/ 283309 h 409576"/>
              <a:gd name="connsiteX128" fmla="*/ 225951 w 455613"/>
              <a:gd name="connsiteY128" fmla="*/ 284890 h 409576"/>
              <a:gd name="connsiteX129" fmla="*/ 223433 w 455613"/>
              <a:gd name="connsiteY129" fmla="*/ 285944 h 409576"/>
              <a:gd name="connsiteX130" fmla="*/ 220783 w 455613"/>
              <a:gd name="connsiteY130" fmla="*/ 286208 h 409576"/>
              <a:gd name="connsiteX131" fmla="*/ 218265 w 455613"/>
              <a:gd name="connsiteY131" fmla="*/ 285944 h 409576"/>
              <a:gd name="connsiteX132" fmla="*/ 215880 w 455613"/>
              <a:gd name="connsiteY132" fmla="*/ 284890 h 409576"/>
              <a:gd name="connsiteX133" fmla="*/ 213627 w 455613"/>
              <a:gd name="connsiteY133" fmla="*/ 283309 h 409576"/>
              <a:gd name="connsiteX134" fmla="*/ 162208 w 455613"/>
              <a:gd name="connsiteY134" fmla="*/ 232445 h 409576"/>
              <a:gd name="connsiteX135" fmla="*/ 70502 w 455613"/>
              <a:gd name="connsiteY135" fmla="*/ 323235 h 409576"/>
              <a:gd name="connsiteX136" fmla="*/ 66394 w 455613"/>
              <a:gd name="connsiteY136" fmla="*/ 326793 h 409576"/>
              <a:gd name="connsiteX137" fmla="*/ 61756 w 455613"/>
              <a:gd name="connsiteY137" fmla="*/ 329561 h 409576"/>
              <a:gd name="connsiteX138" fmla="*/ 56985 w 455613"/>
              <a:gd name="connsiteY138" fmla="*/ 331932 h 409576"/>
              <a:gd name="connsiteX139" fmla="*/ 52082 w 455613"/>
              <a:gd name="connsiteY139" fmla="*/ 333645 h 409576"/>
              <a:gd name="connsiteX140" fmla="*/ 46913 w 455613"/>
              <a:gd name="connsiteY140" fmla="*/ 334568 h 409576"/>
              <a:gd name="connsiteX141" fmla="*/ 41745 w 455613"/>
              <a:gd name="connsiteY141" fmla="*/ 334963 h 409576"/>
              <a:gd name="connsiteX142" fmla="*/ 36444 w 455613"/>
              <a:gd name="connsiteY142" fmla="*/ 334568 h 409576"/>
              <a:gd name="connsiteX143" fmla="*/ 31408 w 455613"/>
              <a:gd name="connsiteY143" fmla="*/ 333645 h 409576"/>
              <a:gd name="connsiteX144" fmla="*/ 26372 w 455613"/>
              <a:gd name="connsiteY144" fmla="*/ 331932 h 409576"/>
              <a:gd name="connsiteX145" fmla="*/ 21601 w 455613"/>
              <a:gd name="connsiteY145" fmla="*/ 329561 h 409576"/>
              <a:gd name="connsiteX146" fmla="*/ 17096 w 455613"/>
              <a:gd name="connsiteY146" fmla="*/ 326793 h 409576"/>
              <a:gd name="connsiteX147" fmla="*/ 12855 w 455613"/>
              <a:gd name="connsiteY147" fmla="*/ 323235 h 409576"/>
              <a:gd name="connsiteX148" fmla="*/ 11927 w 455613"/>
              <a:gd name="connsiteY148" fmla="*/ 322050 h 409576"/>
              <a:gd name="connsiteX149" fmla="*/ 8349 w 455613"/>
              <a:gd name="connsiteY149" fmla="*/ 317965 h 409576"/>
              <a:gd name="connsiteX150" fmla="*/ 5301 w 455613"/>
              <a:gd name="connsiteY150" fmla="*/ 313616 h 409576"/>
              <a:gd name="connsiteX151" fmla="*/ 3048 w 455613"/>
              <a:gd name="connsiteY151" fmla="*/ 308741 h 409576"/>
              <a:gd name="connsiteX152" fmla="*/ 1325 w 455613"/>
              <a:gd name="connsiteY152" fmla="*/ 303865 h 409576"/>
              <a:gd name="connsiteX153" fmla="*/ 265 w 455613"/>
              <a:gd name="connsiteY153" fmla="*/ 298726 h 409576"/>
              <a:gd name="connsiteX154" fmla="*/ 0 w 455613"/>
              <a:gd name="connsiteY154" fmla="*/ 293719 h 409576"/>
              <a:gd name="connsiteX155" fmla="*/ 265 w 455613"/>
              <a:gd name="connsiteY155" fmla="*/ 288448 h 409576"/>
              <a:gd name="connsiteX156" fmla="*/ 1325 w 455613"/>
              <a:gd name="connsiteY156" fmla="*/ 283572 h 409576"/>
              <a:gd name="connsiteX157" fmla="*/ 3048 w 455613"/>
              <a:gd name="connsiteY157" fmla="*/ 278697 h 409576"/>
              <a:gd name="connsiteX158" fmla="*/ 5301 w 455613"/>
              <a:gd name="connsiteY158" fmla="*/ 273821 h 409576"/>
              <a:gd name="connsiteX159" fmla="*/ 8349 w 455613"/>
              <a:gd name="connsiteY159" fmla="*/ 269473 h 409576"/>
              <a:gd name="connsiteX160" fmla="*/ 11927 w 455613"/>
              <a:gd name="connsiteY160" fmla="*/ 265256 h 409576"/>
              <a:gd name="connsiteX161" fmla="*/ 155052 w 455613"/>
              <a:gd name="connsiteY161" fmla="*/ 123865 h 409576"/>
              <a:gd name="connsiteX162" fmla="*/ 157172 w 455613"/>
              <a:gd name="connsiteY162" fmla="*/ 122284 h 409576"/>
              <a:gd name="connsiteX163" fmla="*/ 159557 w 455613"/>
              <a:gd name="connsiteY163" fmla="*/ 121230 h 409576"/>
              <a:gd name="connsiteX164" fmla="*/ 162208 w 455613"/>
              <a:gd name="connsiteY164" fmla="*/ 120966 h 409576"/>
              <a:gd name="connsiteX165" fmla="*/ 164726 w 455613"/>
              <a:gd name="connsiteY165" fmla="*/ 121230 h 409576"/>
              <a:gd name="connsiteX166" fmla="*/ 167244 w 455613"/>
              <a:gd name="connsiteY166" fmla="*/ 122284 h 409576"/>
              <a:gd name="connsiteX167" fmla="*/ 169497 w 455613"/>
              <a:gd name="connsiteY167" fmla="*/ 123865 h 409576"/>
              <a:gd name="connsiteX168" fmla="*/ 220783 w 455613"/>
              <a:gd name="connsiteY168" fmla="*/ 174597 h 409576"/>
              <a:gd name="connsiteX169" fmla="*/ 318055 w 455613"/>
              <a:gd name="connsiteY169" fmla="*/ 78536 h 409576"/>
              <a:gd name="connsiteX170" fmla="*/ 338993 w 455613"/>
              <a:gd name="connsiteY170" fmla="*/ 57848 h 409576"/>
              <a:gd name="connsiteX171" fmla="*/ 287707 w 455613"/>
              <a:gd name="connsiteY171" fmla="*/ 7116 h 409576"/>
              <a:gd name="connsiteX172" fmla="*/ 286382 w 455613"/>
              <a:gd name="connsiteY172" fmla="*/ 5403 h 409576"/>
              <a:gd name="connsiteX173" fmla="*/ 285587 w 455613"/>
              <a:gd name="connsiteY173" fmla="*/ 3953 h 409576"/>
              <a:gd name="connsiteX174" fmla="*/ 285454 w 455613"/>
              <a:gd name="connsiteY174" fmla="*/ 2636 h 409576"/>
              <a:gd name="connsiteX175" fmla="*/ 285852 w 455613"/>
              <a:gd name="connsiteY175" fmla="*/ 1581 h 409576"/>
              <a:gd name="connsiteX176" fmla="*/ 286912 w 455613"/>
              <a:gd name="connsiteY176" fmla="*/ 791 h 409576"/>
              <a:gd name="connsiteX177" fmla="*/ 288502 w 455613"/>
              <a:gd name="connsiteY177" fmla="*/ 264 h 40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455613" h="409576">
                <a:moveTo>
                  <a:pt x="86232" y="350838"/>
                </a:moveTo>
                <a:lnTo>
                  <a:pt x="87433" y="351240"/>
                </a:lnTo>
                <a:lnTo>
                  <a:pt x="88233" y="352313"/>
                </a:lnTo>
                <a:lnTo>
                  <a:pt x="88767" y="353788"/>
                </a:lnTo>
                <a:lnTo>
                  <a:pt x="88900" y="356068"/>
                </a:lnTo>
                <a:lnTo>
                  <a:pt x="88900" y="409576"/>
                </a:lnTo>
                <a:lnTo>
                  <a:pt x="41275" y="409576"/>
                </a:lnTo>
                <a:lnTo>
                  <a:pt x="41275" y="401530"/>
                </a:lnTo>
                <a:lnTo>
                  <a:pt x="41542" y="399116"/>
                </a:lnTo>
                <a:lnTo>
                  <a:pt x="42342" y="396568"/>
                </a:lnTo>
                <a:lnTo>
                  <a:pt x="43410" y="393752"/>
                </a:lnTo>
                <a:lnTo>
                  <a:pt x="44744" y="391070"/>
                </a:lnTo>
                <a:lnTo>
                  <a:pt x="46611" y="388388"/>
                </a:lnTo>
                <a:lnTo>
                  <a:pt x="48479" y="386376"/>
                </a:lnTo>
                <a:lnTo>
                  <a:pt x="62219" y="372563"/>
                </a:lnTo>
                <a:lnTo>
                  <a:pt x="81696" y="352984"/>
                </a:lnTo>
                <a:lnTo>
                  <a:pt x="83297" y="351643"/>
                </a:lnTo>
                <a:lnTo>
                  <a:pt x="84898" y="350972"/>
                </a:lnTo>
                <a:close/>
                <a:moveTo>
                  <a:pt x="148113" y="290513"/>
                </a:moveTo>
                <a:lnTo>
                  <a:pt x="149142" y="291039"/>
                </a:lnTo>
                <a:lnTo>
                  <a:pt x="149913" y="291960"/>
                </a:lnTo>
                <a:lnTo>
                  <a:pt x="150427" y="293671"/>
                </a:lnTo>
                <a:lnTo>
                  <a:pt x="150813" y="295644"/>
                </a:lnTo>
                <a:lnTo>
                  <a:pt x="150813" y="409576"/>
                </a:lnTo>
                <a:lnTo>
                  <a:pt x="109538" y="409576"/>
                </a:lnTo>
                <a:lnTo>
                  <a:pt x="109538" y="337481"/>
                </a:lnTo>
                <a:lnTo>
                  <a:pt x="109667" y="334718"/>
                </a:lnTo>
                <a:lnTo>
                  <a:pt x="110438" y="331560"/>
                </a:lnTo>
                <a:lnTo>
                  <a:pt x="111595" y="328403"/>
                </a:lnTo>
                <a:lnTo>
                  <a:pt x="112881" y="325377"/>
                </a:lnTo>
                <a:lnTo>
                  <a:pt x="114681" y="322614"/>
                </a:lnTo>
                <a:lnTo>
                  <a:pt x="116482" y="320378"/>
                </a:lnTo>
                <a:lnTo>
                  <a:pt x="143741" y="292750"/>
                </a:lnTo>
                <a:lnTo>
                  <a:pt x="145413" y="291434"/>
                </a:lnTo>
                <a:lnTo>
                  <a:pt x="146827" y="290645"/>
                </a:lnTo>
                <a:close/>
                <a:moveTo>
                  <a:pt x="174022" y="287338"/>
                </a:moveTo>
                <a:lnTo>
                  <a:pt x="175436" y="287471"/>
                </a:lnTo>
                <a:lnTo>
                  <a:pt x="176851" y="288136"/>
                </a:lnTo>
                <a:lnTo>
                  <a:pt x="178522" y="289599"/>
                </a:lnTo>
                <a:lnTo>
                  <a:pt x="199481" y="311147"/>
                </a:lnTo>
                <a:lnTo>
                  <a:pt x="206039" y="317931"/>
                </a:lnTo>
                <a:lnTo>
                  <a:pt x="207839" y="320059"/>
                </a:lnTo>
                <a:lnTo>
                  <a:pt x="209382" y="322719"/>
                </a:lnTo>
                <a:lnTo>
                  <a:pt x="210668" y="325646"/>
                </a:lnTo>
                <a:lnTo>
                  <a:pt x="211696" y="328705"/>
                </a:lnTo>
                <a:lnTo>
                  <a:pt x="212468" y="331897"/>
                </a:lnTo>
                <a:lnTo>
                  <a:pt x="212725" y="334823"/>
                </a:lnTo>
                <a:lnTo>
                  <a:pt x="212725" y="409576"/>
                </a:lnTo>
                <a:lnTo>
                  <a:pt x="171450" y="409576"/>
                </a:lnTo>
                <a:lnTo>
                  <a:pt x="171450" y="292659"/>
                </a:lnTo>
                <a:lnTo>
                  <a:pt x="171579" y="290397"/>
                </a:lnTo>
                <a:lnTo>
                  <a:pt x="172222" y="288934"/>
                </a:lnTo>
                <a:lnTo>
                  <a:pt x="172993" y="287737"/>
                </a:lnTo>
                <a:close/>
                <a:moveTo>
                  <a:pt x="271938" y="282575"/>
                </a:moveTo>
                <a:lnTo>
                  <a:pt x="273095" y="283105"/>
                </a:lnTo>
                <a:lnTo>
                  <a:pt x="273995" y="284033"/>
                </a:lnTo>
                <a:lnTo>
                  <a:pt x="274510" y="285757"/>
                </a:lnTo>
                <a:lnTo>
                  <a:pt x="274638" y="287745"/>
                </a:lnTo>
                <a:lnTo>
                  <a:pt x="274638" y="409575"/>
                </a:lnTo>
                <a:lnTo>
                  <a:pt x="233363" y="409575"/>
                </a:lnTo>
                <a:lnTo>
                  <a:pt x="233363" y="329902"/>
                </a:lnTo>
                <a:lnTo>
                  <a:pt x="233620" y="326588"/>
                </a:lnTo>
                <a:lnTo>
                  <a:pt x="234263" y="323141"/>
                </a:lnTo>
                <a:lnTo>
                  <a:pt x="235035" y="320224"/>
                </a:lnTo>
                <a:lnTo>
                  <a:pt x="236192" y="317573"/>
                </a:lnTo>
                <a:lnTo>
                  <a:pt x="237478" y="315585"/>
                </a:lnTo>
                <a:lnTo>
                  <a:pt x="238764" y="314391"/>
                </a:lnTo>
                <a:lnTo>
                  <a:pt x="239921" y="313066"/>
                </a:lnTo>
                <a:lnTo>
                  <a:pt x="240821" y="312138"/>
                </a:lnTo>
                <a:lnTo>
                  <a:pt x="241335" y="311607"/>
                </a:lnTo>
                <a:lnTo>
                  <a:pt x="241592" y="311475"/>
                </a:lnTo>
                <a:lnTo>
                  <a:pt x="267566" y="284829"/>
                </a:lnTo>
                <a:lnTo>
                  <a:pt x="269238" y="283503"/>
                </a:lnTo>
                <a:lnTo>
                  <a:pt x="270781" y="282708"/>
                </a:lnTo>
                <a:close/>
                <a:moveTo>
                  <a:pt x="335459" y="220663"/>
                </a:moveTo>
                <a:lnTo>
                  <a:pt x="336665" y="221061"/>
                </a:lnTo>
                <a:lnTo>
                  <a:pt x="337468" y="221990"/>
                </a:lnTo>
                <a:lnTo>
                  <a:pt x="338004" y="223714"/>
                </a:lnTo>
                <a:lnTo>
                  <a:pt x="338138" y="225704"/>
                </a:lnTo>
                <a:lnTo>
                  <a:pt x="338138" y="409576"/>
                </a:lnTo>
                <a:lnTo>
                  <a:pt x="295275" y="409576"/>
                </a:lnTo>
                <a:lnTo>
                  <a:pt x="295275" y="268157"/>
                </a:lnTo>
                <a:lnTo>
                  <a:pt x="295543" y="265238"/>
                </a:lnTo>
                <a:lnTo>
                  <a:pt x="296213" y="262054"/>
                </a:lnTo>
                <a:lnTo>
                  <a:pt x="297284" y="258870"/>
                </a:lnTo>
                <a:lnTo>
                  <a:pt x="298892" y="255819"/>
                </a:lnTo>
                <a:lnTo>
                  <a:pt x="300499" y="253033"/>
                </a:lnTo>
                <a:lnTo>
                  <a:pt x="302508" y="250910"/>
                </a:lnTo>
                <a:lnTo>
                  <a:pt x="330905" y="222786"/>
                </a:lnTo>
                <a:lnTo>
                  <a:pt x="332512" y="221459"/>
                </a:lnTo>
                <a:lnTo>
                  <a:pt x="334120" y="220796"/>
                </a:lnTo>
                <a:close/>
                <a:moveTo>
                  <a:pt x="394079" y="161925"/>
                </a:moveTo>
                <a:lnTo>
                  <a:pt x="395278" y="162323"/>
                </a:lnTo>
                <a:lnTo>
                  <a:pt x="396077" y="163383"/>
                </a:lnTo>
                <a:lnTo>
                  <a:pt x="396610" y="164974"/>
                </a:lnTo>
                <a:lnTo>
                  <a:pt x="396876" y="167096"/>
                </a:lnTo>
                <a:lnTo>
                  <a:pt x="396876" y="409575"/>
                </a:lnTo>
                <a:lnTo>
                  <a:pt x="357188" y="409575"/>
                </a:lnTo>
                <a:lnTo>
                  <a:pt x="357188" y="206338"/>
                </a:lnTo>
                <a:lnTo>
                  <a:pt x="357454" y="203421"/>
                </a:lnTo>
                <a:lnTo>
                  <a:pt x="358120" y="200239"/>
                </a:lnTo>
                <a:lnTo>
                  <a:pt x="359319" y="197057"/>
                </a:lnTo>
                <a:lnTo>
                  <a:pt x="360784" y="194008"/>
                </a:lnTo>
                <a:lnTo>
                  <a:pt x="362515" y="191224"/>
                </a:lnTo>
                <a:lnTo>
                  <a:pt x="364380" y="189103"/>
                </a:lnTo>
                <a:lnTo>
                  <a:pt x="389684" y="164046"/>
                </a:lnTo>
                <a:lnTo>
                  <a:pt x="391283" y="162721"/>
                </a:lnTo>
                <a:lnTo>
                  <a:pt x="392881" y="162058"/>
                </a:lnTo>
                <a:close/>
                <a:moveTo>
                  <a:pt x="290622" y="0"/>
                </a:moveTo>
                <a:lnTo>
                  <a:pt x="435205" y="0"/>
                </a:lnTo>
                <a:lnTo>
                  <a:pt x="439180" y="395"/>
                </a:lnTo>
                <a:lnTo>
                  <a:pt x="442891" y="1581"/>
                </a:lnTo>
                <a:lnTo>
                  <a:pt x="446204" y="3426"/>
                </a:lnTo>
                <a:lnTo>
                  <a:pt x="449252" y="5798"/>
                </a:lnTo>
                <a:lnTo>
                  <a:pt x="451903" y="8697"/>
                </a:lnTo>
                <a:lnTo>
                  <a:pt x="453890" y="11991"/>
                </a:lnTo>
                <a:lnTo>
                  <a:pt x="455216" y="15549"/>
                </a:lnTo>
                <a:lnTo>
                  <a:pt x="455613" y="19239"/>
                </a:lnTo>
                <a:lnTo>
                  <a:pt x="455613" y="162870"/>
                </a:lnTo>
                <a:lnTo>
                  <a:pt x="455348" y="164978"/>
                </a:lnTo>
                <a:lnTo>
                  <a:pt x="454818" y="166559"/>
                </a:lnTo>
                <a:lnTo>
                  <a:pt x="454023" y="167482"/>
                </a:lnTo>
                <a:lnTo>
                  <a:pt x="452830" y="168009"/>
                </a:lnTo>
                <a:lnTo>
                  <a:pt x="451637" y="167877"/>
                </a:lnTo>
                <a:lnTo>
                  <a:pt x="450047" y="167086"/>
                </a:lnTo>
                <a:lnTo>
                  <a:pt x="448457" y="165769"/>
                </a:lnTo>
                <a:lnTo>
                  <a:pt x="397701" y="115695"/>
                </a:lnTo>
                <a:lnTo>
                  <a:pt x="228072" y="283309"/>
                </a:lnTo>
                <a:lnTo>
                  <a:pt x="225951" y="284890"/>
                </a:lnTo>
                <a:lnTo>
                  <a:pt x="223433" y="285944"/>
                </a:lnTo>
                <a:lnTo>
                  <a:pt x="220783" y="286208"/>
                </a:lnTo>
                <a:lnTo>
                  <a:pt x="218265" y="285944"/>
                </a:lnTo>
                <a:lnTo>
                  <a:pt x="215880" y="284890"/>
                </a:lnTo>
                <a:lnTo>
                  <a:pt x="213627" y="283309"/>
                </a:lnTo>
                <a:lnTo>
                  <a:pt x="162208" y="232445"/>
                </a:lnTo>
                <a:lnTo>
                  <a:pt x="70502" y="323235"/>
                </a:lnTo>
                <a:lnTo>
                  <a:pt x="66394" y="326793"/>
                </a:lnTo>
                <a:lnTo>
                  <a:pt x="61756" y="329561"/>
                </a:lnTo>
                <a:lnTo>
                  <a:pt x="56985" y="331932"/>
                </a:lnTo>
                <a:lnTo>
                  <a:pt x="52082" y="333645"/>
                </a:lnTo>
                <a:lnTo>
                  <a:pt x="46913" y="334568"/>
                </a:lnTo>
                <a:lnTo>
                  <a:pt x="41745" y="334963"/>
                </a:lnTo>
                <a:lnTo>
                  <a:pt x="36444" y="334568"/>
                </a:lnTo>
                <a:lnTo>
                  <a:pt x="31408" y="333645"/>
                </a:lnTo>
                <a:lnTo>
                  <a:pt x="26372" y="331932"/>
                </a:lnTo>
                <a:lnTo>
                  <a:pt x="21601" y="329561"/>
                </a:lnTo>
                <a:lnTo>
                  <a:pt x="17096" y="326793"/>
                </a:lnTo>
                <a:lnTo>
                  <a:pt x="12855" y="323235"/>
                </a:lnTo>
                <a:lnTo>
                  <a:pt x="11927" y="322050"/>
                </a:lnTo>
                <a:lnTo>
                  <a:pt x="8349" y="317965"/>
                </a:lnTo>
                <a:lnTo>
                  <a:pt x="5301" y="313616"/>
                </a:lnTo>
                <a:lnTo>
                  <a:pt x="3048" y="308741"/>
                </a:lnTo>
                <a:lnTo>
                  <a:pt x="1325" y="303865"/>
                </a:lnTo>
                <a:lnTo>
                  <a:pt x="265" y="298726"/>
                </a:lnTo>
                <a:lnTo>
                  <a:pt x="0" y="293719"/>
                </a:lnTo>
                <a:lnTo>
                  <a:pt x="265" y="288448"/>
                </a:lnTo>
                <a:lnTo>
                  <a:pt x="1325" y="283572"/>
                </a:lnTo>
                <a:lnTo>
                  <a:pt x="3048" y="278697"/>
                </a:lnTo>
                <a:lnTo>
                  <a:pt x="5301" y="273821"/>
                </a:lnTo>
                <a:lnTo>
                  <a:pt x="8349" y="269473"/>
                </a:lnTo>
                <a:lnTo>
                  <a:pt x="11927" y="265256"/>
                </a:lnTo>
                <a:lnTo>
                  <a:pt x="155052" y="123865"/>
                </a:lnTo>
                <a:lnTo>
                  <a:pt x="157172" y="122284"/>
                </a:lnTo>
                <a:lnTo>
                  <a:pt x="159557" y="121230"/>
                </a:lnTo>
                <a:lnTo>
                  <a:pt x="162208" y="120966"/>
                </a:lnTo>
                <a:lnTo>
                  <a:pt x="164726" y="121230"/>
                </a:lnTo>
                <a:lnTo>
                  <a:pt x="167244" y="122284"/>
                </a:lnTo>
                <a:lnTo>
                  <a:pt x="169497" y="123865"/>
                </a:lnTo>
                <a:lnTo>
                  <a:pt x="220783" y="174597"/>
                </a:lnTo>
                <a:lnTo>
                  <a:pt x="318055" y="78536"/>
                </a:lnTo>
                <a:lnTo>
                  <a:pt x="338993" y="57848"/>
                </a:lnTo>
                <a:lnTo>
                  <a:pt x="287707" y="7116"/>
                </a:lnTo>
                <a:lnTo>
                  <a:pt x="286382" y="5403"/>
                </a:lnTo>
                <a:lnTo>
                  <a:pt x="285587" y="3953"/>
                </a:lnTo>
                <a:lnTo>
                  <a:pt x="285454" y="2636"/>
                </a:lnTo>
                <a:lnTo>
                  <a:pt x="285852" y="1581"/>
                </a:lnTo>
                <a:lnTo>
                  <a:pt x="286912" y="791"/>
                </a:lnTo>
                <a:lnTo>
                  <a:pt x="288502" y="264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972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20" name="Rectangle 19"/>
          <p:cNvSpPr/>
          <p:nvPr/>
        </p:nvSpPr>
        <p:spPr>
          <a:xfrm flipH="1">
            <a:off x="6302327" y="0"/>
            <a:ext cx="5889674" cy="685800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29701" y="1231147"/>
            <a:ext cx="4523670" cy="2326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6000">
                <a:solidFill>
                  <a:srgbClr val="FFFFFF"/>
                </a:solidFill>
                <a:latin typeface="Montserrat Semi Bold" panose="00000700000000000000" pitchFamily="50" charset="0"/>
                <a:ea typeface="Questrial" charset="0"/>
                <a:cs typeface="Poppins" panose="02000000000000000000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US" dirty="0" smtClean="0">
                <a:latin typeface="+mj-lt"/>
              </a:rPr>
              <a:t>ADD CONTENT HERE</a:t>
            </a:r>
            <a:endParaRPr lang="en-US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69457" y="822059"/>
            <a:ext cx="322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Poppins Light" panose="02000000000000000000" pitchFamily="2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  <a:latin typeface="+mj-lt"/>
              </a:rPr>
              <a:t>AWESOME SUBTITLE GOES HERE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069457" y="4001828"/>
            <a:ext cx="35190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FFFF"/>
                </a:solidFill>
                <a:latin typeface="+mj-lt"/>
              </a:rPr>
              <a:t>Trendy will show you The easiest and fastest way to go the place that you </a:t>
            </a: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public </a:t>
            </a:r>
            <a:r>
              <a:rPr lang="en-US" sz="1600" dirty="0">
                <a:solidFill>
                  <a:srgbClr val="FFFFFF"/>
                </a:solidFill>
                <a:latin typeface="+mj-lt"/>
              </a:rPr>
              <a:t>transport or in a car. use Trendy want to go Whether you're on foot to </a:t>
            </a: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from </a:t>
            </a:r>
            <a:r>
              <a:rPr lang="en-US" sz="1600" dirty="0">
                <a:solidFill>
                  <a:srgbClr val="FFFFFF"/>
                </a:solidFill>
                <a:latin typeface="+mj-lt"/>
              </a:rPr>
              <a:t>other drivers. </a:t>
            </a:r>
          </a:p>
        </p:txBody>
      </p:sp>
    </p:spTree>
    <p:extLst>
      <p:ext uri="{BB962C8B-B14F-4D97-AF65-F5344CB8AC3E}">
        <p14:creationId xmlns:p14="http://schemas.microsoft.com/office/powerpoint/2010/main" val="292434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/>
      </p:pic>
      <p:sp>
        <p:nvSpPr>
          <p:cNvPr id="7" name="Freeform 6"/>
          <p:cNvSpPr>
            <a:spLocks/>
          </p:cNvSpPr>
          <p:nvPr/>
        </p:nvSpPr>
        <p:spPr bwMode="auto">
          <a:xfrm>
            <a:off x="0" y="1056371"/>
            <a:ext cx="12192000" cy="4922398"/>
          </a:xfrm>
          <a:custGeom>
            <a:avLst/>
            <a:gdLst>
              <a:gd name="T0" fmla="*/ 0 w 5620"/>
              <a:gd name="T1" fmla="*/ 0 h 1952"/>
              <a:gd name="T2" fmla="*/ 5620 w 5620"/>
              <a:gd name="T3" fmla="*/ 488 h 1952"/>
              <a:gd name="T4" fmla="*/ 5620 w 5620"/>
              <a:gd name="T5" fmla="*/ 1952 h 1952"/>
              <a:gd name="T6" fmla="*/ 0 w 5620"/>
              <a:gd name="T7" fmla="*/ 1464 h 1952"/>
              <a:gd name="T8" fmla="*/ 0 w 5620"/>
              <a:gd name="T9" fmla="*/ 0 h 1952"/>
              <a:gd name="T10" fmla="*/ 0 w 5620"/>
              <a:gd name="T11" fmla="*/ 0 h 1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620" h="1952">
                <a:moveTo>
                  <a:pt x="0" y="0"/>
                </a:moveTo>
                <a:lnTo>
                  <a:pt x="5620" y="488"/>
                </a:lnTo>
                <a:lnTo>
                  <a:pt x="5620" y="1952"/>
                </a:lnTo>
                <a:lnTo>
                  <a:pt x="0" y="146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90000"/>
                </a:schemeClr>
              </a:gs>
              <a:gs pos="100000">
                <a:schemeClr val="tx2">
                  <a:alpha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18557" y="2387126"/>
            <a:ext cx="5998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FF"/>
                </a:solidFill>
                <a:latin typeface="Flaticon" panose="02000603000000000000" pitchFamily="2" charset="0"/>
              </a:rPr>
              <a:t>1</a:t>
            </a:r>
            <a:endParaRPr lang="en-US" sz="6000" dirty="0">
              <a:solidFill>
                <a:srgbClr val="FFFFFF"/>
              </a:solidFill>
              <a:latin typeface="Flaticon" panose="02000603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94938" y="3402789"/>
            <a:ext cx="1047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  <a:latin typeface="+mj-lt"/>
                <a:ea typeface="Questrial" panose="020B0706030804020204" pitchFamily="34" charset="0"/>
                <a:cs typeface="Poppins SemiBold" panose="02000000000000000000" pitchFamily="2" charset="0"/>
              </a:rPr>
              <a:t>JOIN</a:t>
            </a:r>
            <a:endParaRPr lang="en-US" sz="2800" dirty="0">
              <a:solidFill>
                <a:srgbClr val="FFFFFF"/>
              </a:solidFill>
              <a:latin typeface="+mj-lt"/>
              <a:ea typeface="Questrial" panose="020B0706030804020204" pitchFamily="34" charset="0"/>
              <a:cs typeface="Poppins SemiBold" panose="020000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13850" y="3940128"/>
            <a:ext cx="22092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Just do what you</a:t>
            </a:r>
          </a:p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have to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96078" y="2387126"/>
            <a:ext cx="5998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FF"/>
                </a:solidFill>
                <a:latin typeface="Flaticon" panose="02000603000000000000" pitchFamily="2" charset="0"/>
              </a:rPr>
              <a:t>2</a:t>
            </a:r>
            <a:endParaRPr lang="en-US" sz="6000" dirty="0">
              <a:solidFill>
                <a:srgbClr val="FFFFFF"/>
              </a:solidFill>
              <a:latin typeface="Flaticon" panose="02000603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70481" y="3402789"/>
            <a:ext cx="1451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j-lt"/>
                <a:ea typeface="Questrial" panose="020B0706030804020204" pitchFamily="34" charset="0"/>
                <a:cs typeface="Poppins SemiBold" panose="02000000000000000000" pitchFamily="2" charset="0"/>
              </a:rPr>
              <a:t>SHARE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57094" y="3940128"/>
            <a:ext cx="2077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Our experience </a:t>
            </a:r>
          </a:p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the majority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73599" y="2387126"/>
            <a:ext cx="5998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FF"/>
                </a:solidFill>
                <a:latin typeface="Flaticon" panose="02000603000000000000" pitchFamily="2" charset="0"/>
              </a:rPr>
              <a:t>3</a:t>
            </a:r>
            <a:endParaRPr lang="en-US" sz="6000" dirty="0">
              <a:solidFill>
                <a:srgbClr val="FFFFFF"/>
              </a:solidFill>
              <a:latin typeface="Flaticon" panose="02000603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30044" y="3402789"/>
            <a:ext cx="1286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j-lt"/>
                <a:ea typeface="Questrial" panose="020B0706030804020204" pitchFamily="34" charset="0"/>
                <a:cs typeface="Poppins SemiBold" panose="02000000000000000000" pitchFamily="2" charset="0"/>
              </a:rPr>
              <a:t>COME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17971" y="3940128"/>
            <a:ext cx="19111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Prove that you</a:t>
            </a:r>
          </a:p>
          <a:p>
            <a:pPr algn="ctr"/>
            <a:r>
              <a:rPr lang="en-US" sz="2000" dirty="0"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rPr>
              <a:t>are worthy</a:t>
            </a:r>
          </a:p>
        </p:txBody>
      </p:sp>
    </p:spTree>
    <p:extLst>
      <p:ext uri="{BB962C8B-B14F-4D97-AF65-F5344CB8AC3E}">
        <p14:creationId xmlns:p14="http://schemas.microsoft.com/office/powerpoint/2010/main" val="159260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/>
      </p:pic>
      <p:sp>
        <p:nvSpPr>
          <p:cNvPr id="13" name="Oval 12"/>
          <p:cNvSpPr/>
          <p:nvPr/>
        </p:nvSpPr>
        <p:spPr>
          <a:xfrm>
            <a:off x="717946" y="561068"/>
            <a:ext cx="5735864" cy="5735864"/>
          </a:xfrm>
          <a:prstGeom prst="ellipse">
            <a:avLst/>
          </a:prstGeom>
          <a:gradFill>
            <a:gsLst>
              <a:gs pos="0">
                <a:schemeClr val="accent2">
                  <a:alpha val="83000"/>
                </a:schemeClr>
              </a:gs>
              <a:gs pos="100000">
                <a:schemeClr val="tx2">
                  <a:alpha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21182" y="3407050"/>
            <a:ext cx="143202" cy="1069619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2089" y="1977597"/>
            <a:ext cx="3421642" cy="925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rgbClr val="FFFFFF"/>
                </a:solidFill>
                <a:latin typeface="Montserrat Semi Bold" panose="00000700000000000000" pitchFamily="50" charset="0"/>
                <a:ea typeface="Questrial" charset="0"/>
                <a:cs typeface="Poppins" panose="02000000000000000000" pitchFamily="2" charset="0"/>
              </a:defRPr>
            </a:lvl1pPr>
          </a:lstStyle>
          <a:p>
            <a:pPr algn="ctr"/>
            <a:r>
              <a:rPr lang="en-US" sz="6600" dirty="0" smtClean="0">
                <a:latin typeface="+mj-lt"/>
              </a:rPr>
              <a:t>HEADING</a:t>
            </a:r>
            <a:endParaRPr lang="en-US" sz="66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88577" y="3345988"/>
            <a:ext cx="32027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Poppins Light" panose="02000000000000000000" pitchFamily="2" charset="0"/>
              </a:defRPr>
            </a:lvl1pPr>
          </a:lstStyle>
          <a:p>
            <a:r>
              <a:rPr lang="en-US" dirty="0">
                <a:latin typeface="+mj-lt"/>
              </a:rPr>
              <a:t>YOUR COMPANY – THE LARGEST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SUPLIER OF INTEGRATED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SOLUTIONS FOR INDUSTRIAL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ENTERPRICES.</a:t>
            </a:r>
          </a:p>
        </p:txBody>
      </p:sp>
    </p:spTree>
    <p:extLst>
      <p:ext uri="{BB962C8B-B14F-4D97-AF65-F5344CB8AC3E}">
        <p14:creationId xmlns:p14="http://schemas.microsoft.com/office/powerpoint/2010/main" val="169613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901833" y="480993"/>
            <a:ext cx="2388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/>
                </a:solidFill>
                <a:latin typeface="+mj-lt"/>
              </a:rPr>
              <a:t>HEADING</a:t>
            </a:r>
            <a:endParaRPr lang="en-US" sz="4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28117" y="1203099"/>
            <a:ext cx="2135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+mj-lt"/>
              </a:rPr>
              <a:t>Subtitle Goes Here</a:t>
            </a:r>
            <a:endParaRPr lang="en-US" sz="200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428885" y="2834296"/>
            <a:ext cx="2328504" cy="1843153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944028" y="3075510"/>
            <a:ext cx="2552588" cy="1601939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583628" y="3075510"/>
            <a:ext cx="2147814" cy="1938677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3462997" y="3210859"/>
            <a:ext cx="2627545" cy="2627545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4772344" y="2810809"/>
            <a:ext cx="984984" cy="984984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1432886" y="1947253"/>
            <a:ext cx="1748941" cy="1748942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6359139" y="1929743"/>
            <a:ext cx="2244782" cy="2244782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8790560" y="4028941"/>
            <a:ext cx="1935759" cy="1935759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7915609" y="1907985"/>
            <a:ext cx="912466" cy="912466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0096240" y="4008860"/>
            <a:ext cx="842134" cy="842134"/>
          </a:xfrm>
          <a:prstGeom prst="ellipse">
            <a:avLst/>
          </a:prstGeom>
          <a:solidFill>
            <a:schemeClr val="accent6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461598" y="1615114"/>
            <a:ext cx="806704" cy="806704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+mj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721297" y="2398649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spc="50" dirty="0" smtClean="0">
                <a:solidFill>
                  <a:schemeClr val="tx1">
                    <a:lumMod val="50000"/>
                  </a:schemeClr>
                </a:solidFill>
                <a:latin typeface="+mj-lt"/>
                <a:ea typeface="Open Sans" panose="020B0606030504020204" pitchFamily="34" charset="0"/>
                <a:cs typeface="Poppins SemiBold" panose="02000000000000000000" pitchFamily="2" charset="0"/>
              </a:rPr>
              <a:t>$7.3</a:t>
            </a:r>
            <a:r>
              <a:rPr lang="en-US" sz="1600" spc="50" dirty="0" smtClean="0">
                <a:solidFill>
                  <a:schemeClr val="tx1">
                    <a:lumMod val="50000"/>
                  </a:schemeClr>
                </a:solidFill>
                <a:latin typeface="+mj-lt"/>
                <a:ea typeface="Open Sans" panose="020B0606030504020204" pitchFamily="34" charset="0"/>
                <a:cs typeface="Poppins SemiBold" panose="02000000000000000000" pitchFamily="2" charset="0"/>
              </a:rPr>
              <a:t>bn</a:t>
            </a:r>
            <a:endParaRPr lang="en-US" sz="1600" spc="50" dirty="0">
              <a:solidFill>
                <a:schemeClr val="tx1">
                  <a:lumMod val="50000"/>
                </a:schemeClr>
              </a:solidFill>
              <a:latin typeface="+mj-lt"/>
              <a:ea typeface="Open Sans" panose="020B0606030504020204" pitchFamily="34" charset="0"/>
              <a:cs typeface="Poppins SemiBold" panose="02000000000000000000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278075" y="3561528"/>
            <a:ext cx="9973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 b="1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/>
            <a:r>
              <a:rPr lang="en-US" sz="4400" b="0" spc="50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#</a:t>
            </a:r>
            <a:r>
              <a:rPr lang="en-US" sz="8000" spc="50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9</a:t>
            </a:r>
            <a:endParaRPr lang="en-US" sz="8000" spc="50" dirty="0">
              <a:solidFill>
                <a:schemeClr val="tx1">
                  <a:lumMod val="50000"/>
                </a:schemeClr>
              </a:solidFill>
              <a:latin typeface="+mj-lt"/>
              <a:cs typeface="Poppins SemiBold" panose="02000000000000000000" pitchFamily="2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833615" y="2481561"/>
            <a:ext cx="13260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 b="1">
                <a:solidFill>
                  <a:schemeClr val="accent3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/>
            <a:r>
              <a:rPr lang="en-US" sz="4800" spc="50" dirty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117</a:t>
            </a:r>
            <a:r>
              <a:rPr lang="en-US" sz="3200" b="0" spc="50" dirty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k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318584" y="4503209"/>
            <a:ext cx="8899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600" b="1">
                <a:solidFill>
                  <a:schemeClr val="accent3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/>
            <a:r>
              <a:rPr lang="en-US" sz="4000" spc="50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24</a:t>
            </a:r>
            <a:r>
              <a:rPr lang="en-US" sz="1600" spc="50" dirty="0">
                <a:solidFill>
                  <a:schemeClr val="tx1">
                    <a:lumMod val="50000"/>
                  </a:schemeClr>
                </a:solidFill>
                <a:latin typeface="+mj-lt"/>
                <a:cs typeface="Poppins SemiBold" panose="02000000000000000000" pitchFamily="2" charset="0"/>
              </a:rPr>
              <a:t>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841673" y="2891474"/>
            <a:ext cx="905825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b="0">
                <a:latin typeface="+mj-lt"/>
              </a:defRPr>
            </a:lvl1pPr>
          </a:lstStyle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Revenue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951479" y="4710148"/>
            <a:ext cx="1650580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ctr"/>
            <a:r>
              <a:rPr lang="en-US" sz="1600" b="0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Industries around</a:t>
            </a:r>
          </a:p>
          <a:p>
            <a:pPr algn="ctr"/>
            <a:r>
              <a:rPr lang="en-US" sz="1600" b="0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the world</a:t>
            </a:r>
            <a:endParaRPr lang="en-US" sz="1600" b="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929363" y="3191151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b="0">
                <a:latin typeface="+mj-lt"/>
              </a:defRPr>
            </a:lvl1pPr>
          </a:lstStyle>
          <a:p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Companies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9215055" y="5087681"/>
            <a:ext cx="1086771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b="0">
                <a:latin typeface="+mj-lt"/>
              </a:defRPr>
            </a:lvl1pPr>
          </a:lstStyle>
          <a:p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Employees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675636" y="1728720"/>
            <a:ext cx="378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  <a:latin typeface="+mj-lt"/>
              </a:rPr>
              <a:t>1</a:t>
            </a:r>
            <a:endParaRPr lang="en-US" sz="28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061896" y="2982778"/>
            <a:ext cx="40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2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0314367" y="4109404"/>
            <a:ext cx="40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4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168902" y="2043695"/>
            <a:ext cx="40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3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00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523959"/>
              </p:ext>
            </p:extLst>
          </p:nvPr>
        </p:nvGraphicFramePr>
        <p:xfrm>
          <a:off x="580816" y="1751528"/>
          <a:ext cx="10829866" cy="4471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01831" y="480993"/>
            <a:ext cx="2388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</a:rPr>
              <a:t>HEADING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8117" y="1203099"/>
            <a:ext cx="2135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+mj-lt"/>
              </a:rPr>
              <a:t>Subtitle Goes Here</a:t>
            </a:r>
            <a:endParaRPr lang="en-US" sz="200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41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3250" y="1819718"/>
            <a:ext cx="1085554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600" dirty="0">
                <a:solidFill>
                  <a:schemeClr val="tx2"/>
                </a:solidFill>
                <a:latin typeface="+mj-lt"/>
              </a:rPr>
              <a:t>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49715" y="1893879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49713" y="2255327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2031934" y="1996615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445577" y="1819718"/>
            <a:ext cx="1040670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-150" dirty="0" smtClean="0">
                <a:solidFill>
                  <a:schemeClr val="accent4"/>
                </a:solidFill>
                <a:latin typeface="+mj-lt"/>
              </a:rPr>
              <a:t>04</a:t>
            </a:r>
            <a:endParaRPr lang="en-US" sz="5400" spc="-15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772042" y="1893879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772040" y="2255327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7654261" y="1996615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23250" y="3285466"/>
            <a:ext cx="103265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-150" dirty="0" smtClean="0">
                <a:latin typeface="+mj-lt"/>
              </a:rPr>
              <a:t>02</a:t>
            </a:r>
            <a:endParaRPr lang="en-US" sz="5400" spc="-150" dirty="0">
              <a:latin typeface="+mj-lt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149715" y="3359627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149713" y="3721075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2031934" y="3462363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445577" y="3285466"/>
            <a:ext cx="1024639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-150" dirty="0" smtClean="0">
                <a:solidFill>
                  <a:schemeClr val="accent5"/>
                </a:solidFill>
                <a:latin typeface="+mj-lt"/>
              </a:rPr>
              <a:t>05</a:t>
            </a:r>
            <a:endParaRPr lang="en-US" sz="5400" spc="-15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772042" y="3359627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772040" y="3721075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86" name="Straight Connector 85"/>
          <p:cNvCxnSpPr/>
          <p:nvPr/>
        </p:nvCxnSpPr>
        <p:spPr>
          <a:xfrm>
            <a:off x="7654261" y="3462363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823250" y="4751213"/>
            <a:ext cx="998991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-150" dirty="0" smtClean="0">
                <a:solidFill>
                  <a:schemeClr val="accent2"/>
                </a:solidFill>
                <a:latin typeface="+mj-lt"/>
              </a:rPr>
              <a:t>03</a:t>
            </a:r>
            <a:endParaRPr lang="en-US" sz="5400" spc="-15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149715" y="4825374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149713" y="5186822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2031934" y="4928110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6445577" y="4751213"/>
            <a:ext cx="1051891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-150" dirty="0" smtClean="0">
                <a:solidFill>
                  <a:schemeClr val="accent6"/>
                </a:solidFill>
                <a:latin typeface="+mj-lt"/>
              </a:rPr>
              <a:t>06</a:t>
            </a:r>
            <a:endParaRPr lang="en-US" sz="5400" spc="-15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772042" y="4825374"/>
            <a:ext cx="1733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772040" y="5186822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/>
              <a:t>Sed ut perspiciatis unde omnis iste natus error voluptatem accusantium rem aperiam.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7654261" y="4928110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901831" y="480993"/>
            <a:ext cx="2388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</a:rPr>
              <a:t>HEADING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8117" y="1203099"/>
            <a:ext cx="2135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+mj-lt"/>
              </a:rPr>
              <a:t>Subtitle Goes Here</a:t>
            </a:r>
            <a:endParaRPr lang="en-US" sz="200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771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/>
          <p:cNvSpPr txBox="1"/>
          <p:nvPr/>
        </p:nvSpPr>
        <p:spPr>
          <a:xfrm>
            <a:off x="2873627" y="2142538"/>
            <a:ext cx="1071127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+mj-lt"/>
                <a:cs typeface="Poppins SemiBold" panose="02000000000000000000" pitchFamily="2" charset="0"/>
              </a:defRPr>
            </a:lvl1pPr>
          </a:lstStyle>
          <a:p>
            <a:pPr lvl="0"/>
            <a:r>
              <a:rPr lang="en-US" sz="1600" b="1" dirty="0" smtClean="0">
                <a:solidFill>
                  <a:srgbClr val="878787"/>
                </a:solidFill>
                <a:cs typeface="+mn-cs"/>
              </a:rPr>
              <a:t>Member 1</a:t>
            </a:r>
            <a:endParaRPr lang="en-US" sz="1600" b="1" dirty="0">
              <a:solidFill>
                <a:srgbClr val="878787"/>
              </a:solidFill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873629" y="2535941"/>
            <a:ext cx="2851948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200" dirty="0" smtClean="0">
                <a:latin typeface="+mj-lt"/>
              </a:rPr>
              <a:t>Sed </a:t>
            </a:r>
            <a:r>
              <a:rPr lang="pt-BR" sz="1200" dirty="0">
                <a:latin typeface="+mj-lt"/>
              </a:rPr>
              <a:t>perspiciatis </a:t>
            </a:r>
            <a:r>
              <a:rPr lang="pt-BR" sz="1200" dirty="0" smtClean="0">
                <a:latin typeface="+mj-lt"/>
              </a:rPr>
              <a:t>under </a:t>
            </a:r>
            <a:r>
              <a:rPr lang="pt-BR" sz="1200" dirty="0">
                <a:latin typeface="+mj-lt"/>
              </a:rPr>
              <a:t>omnis iste natus mirror </a:t>
            </a:r>
            <a:r>
              <a:rPr lang="pt-BR" sz="1200" dirty="0" smtClean="0">
                <a:latin typeface="+mj-lt"/>
              </a:rPr>
              <a:t>voluptatem accusantium maque architecto.</a:t>
            </a:r>
            <a:endParaRPr lang="pt-BR" sz="1200" dirty="0">
              <a:latin typeface="+mj-lt"/>
            </a:endParaRPr>
          </a:p>
        </p:txBody>
      </p:sp>
      <p:sp>
        <p:nvSpPr>
          <p:cNvPr id="85" name="Freeform 84"/>
          <p:cNvSpPr>
            <a:spLocks noEditPoints="1"/>
          </p:cNvSpPr>
          <p:nvPr/>
        </p:nvSpPr>
        <p:spPr bwMode="auto">
          <a:xfrm>
            <a:off x="2982184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204 w 1820"/>
              <a:gd name="T11" fmla="*/ 501 h 1820"/>
              <a:gd name="T12" fmla="*/ 1062 w 1820"/>
              <a:gd name="T13" fmla="*/ 501 h 1820"/>
              <a:gd name="T14" fmla="*/ 1005 w 1820"/>
              <a:gd name="T15" fmla="*/ 552 h 1820"/>
              <a:gd name="T16" fmla="*/ 1005 w 1820"/>
              <a:gd name="T17" fmla="*/ 697 h 1820"/>
              <a:gd name="T18" fmla="*/ 1204 w 1820"/>
              <a:gd name="T19" fmla="*/ 697 h 1820"/>
              <a:gd name="T20" fmla="*/ 1180 w 1820"/>
              <a:gd name="T21" fmla="*/ 910 h 1820"/>
              <a:gd name="T22" fmla="*/ 1004 w 1820"/>
              <a:gd name="T23" fmla="*/ 910 h 1820"/>
              <a:gd name="T24" fmla="*/ 1004 w 1820"/>
              <a:gd name="T25" fmla="*/ 1540 h 1820"/>
              <a:gd name="T26" fmla="*/ 743 w 1820"/>
              <a:gd name="T27" fmla="*/ 1540 h 1820"/>
              <a:gd name="T28" fmla="*/ 743 w 1820"/>
              <a:gd name="T29" fmla="*/ 909 h 1820"/>
              <a:gd name="T30" fmla="*/ 616 w 1820"/>
              <a:gd name="T31" fmla="*/ 909 h 1820"/>
              <a:gd name="T32" fmla="*/ 616 w 1820"/>
              <a:gd name="T33" fmla="*/ 697 h 1820"/>
              <a:gd name="T34" fmla="*/ 743 w 1820"/>
              <a:gd name="T35" fmla="*/ 697 h 1820"/>
              <a:gd name="T36" fmla="*/ 743 w 1820"/>
              <a:gd name="T37" fmla="*/ 524 h 1820"/>
              <a:gd name="T38" fmla="*/ 1011 w 1820"/>
              <a:gd name="T39" fmla="*/ 280 h 1820"/>
              <a:gd name="T40" fmla="*/ 1204 w 1820"/>
              <a:gd name="T41" fmla="*/ 280 h 1820"/>
              <a:gd name="T42" fmla="*/ 1204 w 1820"/>
              <a:gd name="T43" fmla="*/ 501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204" y="501"/>
                </a:moveTo>
                <a:cubicBezTo>
                  <a:pt x="1062" y="501"/>
                  <a:pt x="1062" y="501"/>
                  <a:pt x="1062" y="501"/>
                </a:cubicBezTo>
                <a:cubicBezTo>
                  <a:pt x="1034" y="501"/>
                  <a:pt x="1005" y="530"/>
                  <a:pt x="1005" y="552"/>
                </a:cubicBezTo>
                <a:cubicBezTo>
                  <a:pt x="1005" y="697"/>
                  <a:pt x="1005" y="697"/>
                  <a:pt x="1005" y="697"/>
                </a:cubicBezTo>
                <a:cubicBezTo>
                  <a:pt x="1204" y="697"/>
                  <a:pt x="1204" y="697"/>
                  <a:pt x="1204" y="697"/>
                </a:cubicBezTo>
                <a:cubicBezTo>
                  <a:pt x="1196" y="808"/>
                  <a:pt x="1180" y="910"/>
                  <a:pt x="1180" y="910"/>
                </a:cubicBezTo>
                <a:cubicBezTo>
                  <a:pt x="1004" y="910"/>
                  <a:pt x="1004" y="910"/>
                  <a:pt x="1004" y="910"/>
                </a:cubicBezTo>
                <a:cubicBezTo>
                  <a:pt x="1004" y="1540"/>
                  <a:pt x="1004" y="1540"/>
                  <a:pt x="1004" y="1540"/>
                </a:cubicBezTo>
                <a:cubicBezTo>
                  <a:pt x="743" y="1540"/>
                  <a:pt x="743" y="1540"/>
                  <a:pt x="743" y="1540"/>
                </a:cubicBezTo>
                <a:cubicBezTo>
                  <a:pt x="743" y="909"/>
                  <a:pt x="743" y="909"/>
                  <a:pt x="743" y="909"/>
                </a:cubicBezTo>
                <a:cubicBezTo>
                  <a:pt x="616" y="909"/>
                  <a:pt x="616" y="909"/>
                  <a:pt x="616" y="909"/>
                </a:cubicBezTo>
                <a:cubicBezTo>
                  <a:pt x="616" y="697"/>
                  <a:pt x="616" y="697"/>
                  <a:pt x="616" y="697"/>
                </a:cubicBezTo>
                <a:cubicBezTo>
                  <a:pt x="743" y="697"/>
                  <a:pt x="743" y="697"/>
                  <a:pt x="743" y="697"/>
                </a:cubicBezTo>
                <a:cubicBezTo>
                  <a:pt x="743" y="524"/>
                  <a:pt x="743" y="524"/>
                  <a:pt x="743" y="524"/>
                </a:cubicBezTo>
                <a:cubicBezTo>
                  <a:pt x="743" y="492"/>
                  <a:pt x="737" y="280"/>
                  <a:pt x="1011" y="280"/>
                </a:cubicBezTo>
                <a:cubicBezTo>
                  <a:pt x="1204" y="280"/>
                  <a:pt x="1204" y="280"/>
                  <a:pt x="1204" y="280"/>
                </a:cubicBezTo>
                <a:cubicBezTo>
                  <a:pt x="1204" y="501"/>
                  <a:pt x="1204" y="501"/>
                  <a:pt x="1204" y="50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86" name="Freeform 85"/>
          <p:cNvSpPr>
            <a:spLocks noEditPoints="1"/>
          </p:cNvSpPr>
          <p:nvPr/>
        </p:nvSpPr>
        <p:spPr bwMode="auto">
          <a:xfrm>
            <a:off x="3271440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411 w 1820"/>
              <a:gd name="T11" fmla="*/ 653 h 1820"/>
              <a:gd name="T12" fmla="*/ 1412 w 1820"/>
              <a:gd name="T13" fmla="*/ 686 h 1820"/>
              <a:gd name="T14" fmla="*/ 677 w 1820"/>
              <a:gd name="T15" fmla="*/ 1422 h 1820"/>
              <a:gd name="T16" fmla="*/ 280 w 1820"/>
              <a:gd name="T17" fmla="*/ 1306 h 1820"/>
              <a:gd name="T18" fmla="*/ 342 w 1820"/>
              <a:gd name="T19" fmla="*/ 1309 h 1820"/>
              <a:gd name="T20" fmla="*/ 663 w 1820"/>
              <a:gd name="T21" fmla="*/ 1199 h 1820"/>
              <a:gd name="T22" fmla="*/ 422 w 1820"/>
              <a:gd name="T23" fmla="*/ 1019 h 1820"/>
              <a:gd name="T24" fmla="*/ 470 w 1820"/>
              <a:gd name="T25" fmla="*/ 1024 h 1820"/>
              <a:gd name="T26" fmla="*/ 538 w 1820"/>
              <a:gd name="T27" fmla="*/ 1015 h 1820"/>
              <a:gd name="T28" fmla="*/ 331 w 1820"/>
              <a:gd name="T29" fmla="*/ 761 h 1820"/>
              <a:gd name="T30" fmla="*/ 331 w 1820"/>
              <a:gd name="T31" fmla="*/ 758 h 1820"/>
              <a:gd name="T32" fmla="*/ 448 w 1820"/>
              <a:gd name="T33" fmla="*/ 790 h 1820"/>
              <a:gd name="T34" fmla="*/ 333 w 1820"/>
              <a:gd name="T35" fmla="*/ 575 h 1820"/>
              <a:gd name="T36" fmla="*/ 368 w 1820"/>
              <a:gd name="T37" fmla="*/ 445 h 1820"/>
              <a:gd name="T38" fmla="*/ 901 w 1820"/>
              <a:gd name="T39" fmla="*/ 715 h 1820"/>
              <a:gd name="T40" fmla="*/ 894 w 1820"/>
              <a:gd name="T41" fmla="*/ 656 h 1820"/>
              <a:gd name="T42" fmla="*/ 1153 w 1820"/>
              <a:gd name="T43" fmla="*/ 398 h 1820"/>
              <a:gd name="T44" fmla="*/ 1341 w 1820"/>
              <a:gd name="T45" fmla="*/ 480 h 1820"/>
              <a:gd name="T46" fmla="*/ 1505 w 1820"/>
              <a:gd name="T47" fmla="*/ 417 h 1820"/>
              <a:gd name="T48" fmla="*/ 1392 w 1820"/>
              <a:gd name="T49" fmla="*/ 560 h 1820"/>
              <a:gd name="T50" fmla="*/ 1540 w 1820"/>
              <a:gd name="T51" fmla="*/ 519 h 1820"/>
              <a:gd name="T52" fmla="*/ 1411 w 1820"/>
              <a:gd name="T53" fmla="*/ 653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411" y="653"/>
                </a:moveTo>
                <a:cubicBezTo>
                  <a:pt x="1412" y="664"/>
                  <a:pt x="1412" y="675"/>
                  <a:pt x="1412" y="686"/>
                </a:cubicBezTo>
                <a:cubicBezTo>
                  <a:pt x="1412" y="1028"/>
                  <a:pt x="1152" y="1422"/>
                  <a:pt x="677" y="1422"/>
                </a:cubicBezTo>
                <a:cubicBezTo>
                  <a:pt x="531" y="1422"/>
                  <a:pt x="395" y="1379"/>
                  <a:pt x="280" y="1306"/>
                </a:cubicBezTo>
                <a:cubicBezTo>
                  <a:pt x="301" y="1308"/>
                  <a:pt x="321" y="1309"/>
                  <a:pt x="342" y="1309"/>
                </a:cubicBezTo>
                <a:cubicBezTo>
                  <a:pt x="463" y="1309"/>
                  <a:pt x="575" y="1268"/>
                  <a:pt x="663" y="1199"/>
                </a:cubicBezTo>
                <a:cubicBezTo>
                  <a:pt x="550" y="1197"/>
                  <a:pt x="454" y="1122"/>
                  <a:pt x="422" y="1019"/>
                </a:cubicBezTo>
                <a:cubicBezTo>
                  <a:pt x="437" y="1022"/>
                  <a:pt x="453" y="1024"/>
                  <a:pt x="470" y="1024"/>
                </a:cubicBezTo>
                <a:cubicBezTo>
                  <a:pt x="494" y="1024"/>
                  <a:pt x="517" y="1021"/>
                  <a:pt x="538" y="1015"/>
                </a:cubicBezTo>
                <a:cubicBezTo>
                  <a:pt x="420" y="991"/>
                  <a:pt x="331" y="886"/>
                  <a:pt x="331" y="761"/>
                </a:cubicBezTo>
                <a:cubicBezTo>
                  <a:pt x="331" y="760"/>
                  <a:pt x="331" y="759"/>
                  <a:pt x="331" y="758"/>
                </a:cubicBezTo>
                <a:cubicBezTo>
                  <a:pt x="366" y="777"/>
                  <a:pt x="406" y="789"/>
                  <a:pt x="448" y="790"/>
                </a:cubicBezTo>
                <a:cubicBezTo>
                  <a:pt x="379" y="744"/>
                  <a:pt x="333" y="665"/>
                  <a:pt x="333" y="575"/>
                </a:cubicBezTo>
                <a:cubicBezTo>
                  <a:pt x="333" y="528"/>
                  <a:pt x="346" y="483"/>
                  <a:pt x="368" y="445"/>
                </a:cubicBezTo>
                <a:cubicBezTo>
                  <a:pt x="496" y="602"/>
                  <a:pt x="686" y="705"/>
                  <a:pt x="901" y="715"/>
                </a:cubicBezTo>
                <a:cubicBezTo>
                  <a:pt x="896" y="696"/>
                  <a:pt x="894" y="677"/>
                  <a:pt x="894" y="656"/>
                </a:cubicBezTo>
                <a:cubicBezTo>
                  <a:pt x="894" y="514"/>
                  <a:pt x="1010" y="398"/>
                  <a:pt x="1153" y="398"/>
                </a:cubicBezTo>
                <a:cubicBezTo>
                  <a:pt x="1227" y="398"/>
                  <a:pt x="1294" y="429"/>
                  <a:pt x="1341" y="480"/>
                </a:cubicBezTo>
                <a:cubicBezTo>
                  <a:pt x="1400" y="468"/>
                  <a:pt x="1456" y="446"/>
                  <a:pt x="1505" y="417"/>
                </a:cubicBezTo>
                <a:cubicBezTo>
                  <a:pt x="1486" y="477"/>
                  <a:pt x="1445" y="528"/>
                  <a:pt x="1392" y="560"/>
                </a:cubicBezTo>
                <a:cubicBezTo>
                  <a:pt x="1444" y="554"/>
                  <a:pt x="1494" y="540"/>
                  <a:pt x="1540" y="519"/>
                </a:cubicBezTo>
                <a:cubicBezTo>
                  <a:pt x="1506" y="571"/>
                  <a:pt x="1462" y="616"/>
                  <a:pt x="1411" y="65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90" name="Freeform 89"/>
          <p:cNvSpPr>
            <a:spLocks noEditPoints="1"/>
          </p:cNvSpPr>
          <p:nvPr/>
        </p:nvSpPr>
        <p:spPr bwMode="auto">
          <a:xfrm>
            <a:off x="3849952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566 w 1820"/>
              <a:gd name="T11" fmla="*/ 1512 h 1820"/>
              <a:gd name="T12" fmla="*/ 296 w 1820"/>
              <a:gd name="T13" fmla="*/ 1512 h 1820"/>
              <a:gd name="T14" fmla="*/ 296 w 1820"/>
              <a:gd name="T15" fmla="*/ 699 h 1820"/>
              <a:gd name="T16" fmla="*/ 566 w 1820"/>
              <a:gd name="T17" fmla="*/ 699 h 1820"/>
              <a:gd name="T18" fmla="*/ 566 w 1820"/>
              <a:gd name="T19" fmla="*/ 1512 h 1820"/>
              <a:gd name="T20" fmla="*/ 431 w 1820"/>
              <a:gd name="T21" fmla="*/ 589 h 1820"/>
              <a:gd name="T22" fmla="*/ 430 w 1820"/>
              <a:gd name="T23" fmla="*/ 589 h 1820"/>
              <a:gd name="T24" fmla="*/ 280 w 1820"/>
              <a:gd name="T25" fmla="*/ 448 h 1820"/>
              <a:gd name="T26" fmla="*/ 433 w 1820"/>
              <a:gd name="T27" fmla="*/ 308 h 1820"/>
              <a:gd name="T28" fmla="*/ 584 w 1820"/>
              <a:gd name="T29" fmla="*/ 448 h 1820"/>
              <a:gd name="T30" fmla="*/ 431 w 1820"/>
              <a:gd name="T31" fmla="*/ 589 h 1820"/>
              <a:gd name="T32" fmla="*/ 1540 w 1820"/>
              <a:gd name="T33" fmla="*/ 1512 h 1820"/>
              <a:gd name="T34" fmla="*/ 1270 w 1820"/>
              <a:gd name="T35" fmla="*/ 1512 h 1820"/>
              <a:gd name="T36" fmla="*/ 1270 w 1820"/>
              <a:gd name="T37" fmla="*/ 1077 h 1820"/>
              <a:gd name="T38" fmla="*/ 1133 w 1820"/>
              <a:gd name="T39" fmla="*/ 894 h 1820"/>
              <a:gd name="T40" fmla="*/ 995 w 1820"/>
              <a:gd name="T41" fmla="*/ 992 h 1820"/>
              <a:gd name="T42" fmla="*/ 986 w 1820"/>
              <a:gd name="T43" fmla="*/ 1058 h 1820"/>
              <a:gd name="T44" fmla="*/ 986 w 1820"/>
              <a:gd name="T45" fmla="*/ 1512 h 1820"/>
              <a:gd name="T46" fmla="*/ 716 w 1820"/>
              <a:gd name="T47" fmla="*/ 1512 h 1820"/>
              <a:gd name="T48" fmla="*/ 716 w 1820"/>
              <a:gd name="T49" fmla="*/ 699 h 1820"/>
              <a:gd name="T50" fmla="*/ 986 w 1820"/>
              <a:gd name="T51" fmla="*/ 699 h 1820"/>
              <a:gd name="T52" fmla="*/ 986 w 1820"/>
              <a:gd name="T53" fmla="*/ 815 h 1820"/>
              <a:gd name="T54" fmla="*/ 1229 w 1820"/>
              <a:gd name="T55" fmla="*/ 680 h 1820"/>
              <a:gd name="T56" fmla="*/ 1540 w 1820"/>
              <a:gd name="T57" fmla="*/ 1046 h 1820"/>
              <a:gd name="T58" fmla="*/ 1540 w 1820"/>
              <a:gd name="T59" fmla="*/ 15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566" y="1512"/>
                </a:moveTo>
                <a:cubicBezTo>
                  <a:pt x="296" y="1512"/>
                  <a:pt x="296" y="1512"/>
                  <a:pt x="296" y="1512"/>
                </a:cubicBezTo>
                <a:cubicBezTo>
                  <a:pt x="296" y="699"/>
                  <a:pt x="296" y="699"/>
                  <a:pt x="296" y="699"/>
                </a:cubicBezTo>
                <a:cubicBezTo>
                  <a:pt x="566" y="699"/>
                  <a:pt x="566" y="699"/>
                  <a:pt x="566" y="699"/>
                </a:cubicBezTo>
                <a:lnTo>
                  <a:pt x="566" y="1512"/>
                </a:lnTo>
                <a:close/>
                <a:moveTo>
                  <a:pt x="431" y="589"/>
                </a:moveTo>
                <a:cubicBezTo>
                  <a:pt x="430" y="589"/>
                  <a:pt x="430" y="589"/>
                  <a:pt x="430" y="589"/>
                </a:cubicBezTo>
                <a:cubicBezTo>
                  <a:pt x="339" y="589"/>
                  <a:pt x="280" y="526"/>
                  <a:pt x="280" y="448"/>
                </a:cubicBezTo>
                <a:cubicBezTo>
                  <a:pt x="280" y="368"/>
                  <a:pt x="341" y="308"/>
                  <a:pt x="433" y="308"/>
                </a:cubicBezTo>
                <a:cubicBezTo>
                  <a:pt x="526" y="308"/>
                  <a:pt x="582" y="368"/>
                  <a:pt x="584" y="448"/>
                </a:cubicBezTo>
                <a:cubicBezTo>
                  <a:pt x="584" y="526"/>
                  <a:pt x="526" y="589"/>
                  <a:pt x="431" y="589"/>
                </a:cubicBezTo>
                <a:close/>
                <a:moveTo>
                  <a:pt x="1540" y="1512"/>
                </a:moveTo>
                <a:cubicBezTo>
                  <a:pt x="1270" y="1512"/>
                  <a:pt x="1270" y="1512"/>
                  <a:pt x="1270" y="1512"/>
                </a:cubicBezTo>
                <a:cubicBezTo>
                  <a:pt x="1270" y="1077"/>
                  <a:pt x="1270" y="1077"/>
                  <a:pt x="1270" y="1077"/>
                </a:cubicBezTo>
                <a:cubicBezTo>
                  <a:pt x="1270" y="968"/>
                  <a:pt x="1231" y="894"/>
                  <a:pt x="1133" y="894"/>
                </a:cubicBezTo>
                <a:cubicBezTo>
                  <a:pt x="1059" y="894"/>
                  <a:pt x="1014" y="944"/>
                  <a:pt x="995" y="992"/>
                </a:cubicBezTo>
                <a:cubicBezTo>
                  <a:pt x="988" y="1010"/>
                  <a:pt x="986" y="1034"/>
                  <a:pt x="986" y="1058"/>
                </a:cubicBezTo>
                <a:cubicBezTo>
                  <a:pt x="986" y="1512"/>
                  <a:pt x="986" y="1512"/>
                  <a:pt x="986" y="1512"/>
                </a:cubicBezTo>
                <a:cubicBezTo>
                  <a:pt x="716" y="1512"/>
                  <a:pt x="716" y="1512"/>
                  <a:pt x="716" y="1512"/>
                </a:cubicBezTo>
                <a:cubicBezTo>
                  <a:pt x="716" y="1512"/>
                  <a:pt x="719" y="776"/>
                  <a:pt x="716" y="699"/>
                </a:cubicBezTo>
                <a:cubicBezTo>
                  <a:pt x="986" y="699"/>
                  <a:pt x="986" y="699"/>
                  <a:pt x="986" y="699"/>
                </a:cubicBezTo>
                <a:cubicBezTo>
                  <a:pt x="986" y="815"/>
                  <a:pt x="986" y="815"/>
                  <a:pt x="986" y="815"/>
                </a:cubicBezTo>
                <a:cubicBezTo>
                  <a:pt x="1022" y="759"/>
                  <a:pt x="1086" y="680"/>
                  <a:pt x="1229" y="680"/>
                </a:cubicBezTo>
                <a:cubicBezTo>
                  <a:pt x="1407" y="680"/>
                  <a:pt x="1540" y="797"/>
                  <a:pt x="1540" y="1046"/>
                </a:cubicBezTo>
                <a:lnTo>
                  <a:pt x="1540" y="151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92" name="Freeform 91"/>
          <p:cNvSpPr>
            <a:spLocks noEditPoints="1"/>
          </p:cNvSpPr>
          <p:nvPr/>
        </p:nvSpPr>
        <p:spPr bwMode="auto">
          <a:xfrm>
            <a:off x="3560696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647 w 1820"/>
              <a:gd name="T11" fmla="*/ 1371 h 1820"/>
              <a:gd name="T12" fmla="*/ 186 w 1820"/>
              <a:gd name="T13" fmla="*/ 910 h 1820"/>
              <a:gd name="T14" fmla="*/ 647 w 1820"/>
              <a:gd name="T15" fmla="*/ 449 h 1820"/>
              <a:gd name="T16" fmla="*/ 956 w 1820"/>
              <a:gd name="T17" fmla="*/ 574 h 1820"/>
              <a:gd name="T18" fmla="*/ 831 w 1820"/>
              <a:gd name="T19" fmla="*/ 693 h 1820"/>
              <a:gd name="T20" fmla="*/ 647 w 1820"/>
              <a:gd name="T21" fmla="*/ 620 h 1820"/>
              <a:gd name="T22" fmla="*/ 364 w 1820"/>
              <a:gd name="T23" fmla="*/ 910 h 1820"/>
              <a:gd name="T24" fmla="*/ 647 w 1820"/>
              <a:gd name="T25" fmla="*/ 1199 h 1820"/>
              <a:gd name="T26" fmla="*/ 910 w 1820"/>
              <a:gd name="T27" fmla="*/ 1002 h 1820"/>
              <a:gd name="T28" fmla="*/ 647 w 1820"/>
              <a:gd name="T29" fmla="*/ 1002 h 1820"/>
              <a:gd name="T30" fmla="*/ 647 w 1820"/>
              <a:gd name="T31" fmla="*/ 844 h 1820"/>
              <a:gd name="T32" fmla="*/ 1081 w 1820"/>
              <a:gd name="T33" fmla="*/ 844 h 1820"/>
              <a:gd name="T34" fmla="*/ 1088 w 1820"/>
              <a:gd name="T35" fmla="*/ 923 h 1820"/>
              <a:gd name="T36" fmla="*/ 647 w 1820"/>
              <a:gd name="T37" fmla="*/ 1371 h 1820"/>
              <a:gd name="T38" fmla="*/ 1634 w 1820"/>
              <a:gd name="T39" fmla="*/ 976 h 1820"/>
              <a:gd name="T40" fmla="*/ 1503 w 1820"/>
              <a:gd name="T41" fmla="*/ 976 h 1820"/>
              <a:gd name="T42" fmla="*/ 1503 w 1820"/>
              <a:gd name="T43" fmla="*/ 1107 h 1820"/>
              <a:gd name="T44" fmla="*/ 1371 w 1820"/>
              <a:gd name="T45" fmla="*/ 1107 h 1820"/>
              <a:gd name="T46" fmla="*/ 1371 w 1820"/>
              <a:gd name="T47" fmla="*/ 976 h 1820"/>
              <a:gd name="T48" fmla="*/ 1239 w 1820"/>
              <a:gd name="T49" fmla="*/ 976 h 1820"/>
              <a:gd name="T50" fmla="*/ 1239 w 1820"/>
              <a:gd name="T51" fmla="*/ 844 h 1820"/>
              <a:gd name="T52" fmla="*/ 1371 w 1820"/>
              <a:gd name="T53" fmla="*/ 844 h 1820"/>
              <a:gd name="T54" fmla="*/ 1371 w 1820"/>
              <a:gd name="T55" fmla="*/ 712 h 1820"/>
              <a:gd name="T56" fmla="*/ 1503 w 1820"/>
              <a:gd name="T57" fmla="*/ 712 h 1820"/>
              <a:gd name="T58" fmla="*/ 1503 w 1820"/>
              <a:gd name="T59" fmla="*/ 844 h 1820"/>
              <a:gd name="T60" fmla="*/ 1634 w 1820"/>
              <a:gd name="T61" fmla="*/ 844 h 1820"/>
              <a:gd name="T62" fmla="*/ 1634 w 1820"/>
              <a:gd name="T63" fmla="*/ 976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647" y="1371"/>
                </a:moveTo>
                <a:cubicBezTo>
                  <a:pt x="390" y="1371"/>
                  <a:pt x="186" y="1167"/>
                  <a:pt x="186" y="910"/>
                </a:cubicBezTo>
                <a:cubicBezTo>
                  <a:pt x="186" y="653"/>
                  <a:pt x="390" y="449"/>
                  <a:pt x="647" y="449"/>
                </a:cubicBezTo>
                <a:cubicBezTo>
                  <a:pt x="772" y="449"/>
                  <a:pt x="877" y="495"/>
                  <a:pt x="956" y="574"/>
                </a:cubicBezTo>
                <a:cubicBezTo>
                  <a:pt x="831" y="693"/>
                  <a:pt x="831" y="693"/>
                  <a:pt x="831" y="693"/>
                </a:cubicBezTo>
                <a:cubicBezTo>
                  <a:pt x="798" y="660"/>
                  <a:pt x="739" y="620"/>
                  <a:pt x="647" y="620"/>
                </a:cubicBezTo>
                <a:cubicBezTo>
                  <a:pt x="489" y="620"/>
                  <a:pt x="364" y="752"/>
                  <a:pt x="364" y="910"/>
                </a:cubicBezTo>
                <a:cubicBezTo>
                  <a:pt x="364" y="1068"/>
                  <a:pt x="489" y="1199"/>
                  <a:pt x="647" y="1199"/>
                </a:cubicBezTo>
                <a:cubicBezTo>
                  <a:pt x="831" y="1199"/>
                  <a:pt x="897" y="1068"/>
                  <a:pt x="910" y="1002"/>
                </a:cubicBezTo>
                <a:cubicBezTo>
                  <a:pt x="647" y="1002"/>
                  <a:pt x="647" y="1002"/>
                  <a:pt x="647" y="1002"/>
                </a:cubicBezTo>
                <a:cubicBezTo>
                  <a:pt x="647" y="844"/>
                  <a:pt x="647" y="844"/>
                  <a:pt x="647" y="844"/>
                </a:cubicBezTo>
                <a:cubicBezTo>
                  <a:pt x="1081" y="844"/>
                  <a:pt x="1081" y="844"/>
                  <a:pt x="1081" y="844"/>
                </a:cubicBezTo>
                <a:cubicBezTo>
                  <a:pt x="1088" y="870"/>
                  <a:pt x="1088" y="890"/>
                  <a:pt x="1088" y="923"/>
                </a:cubicBezTo>
                <a:cubicBezTo>
                  <a:pt x="1088" y="1186"/>
                  <a:pt x="910" y="1371"/>
                  <a:pt x="647" y="1371"/>
                </a:cubicBezTo>
                <a:close/>
                <a:moveTo>
                  <a:pt x="1634" y="976"/>
                </a:moveTo>
                <a:cubicBezTo>
                  <a:pt x="1503" y="976"/>
                  <a:pt x="1503" y="976"/>
                  <a:pt x="1503" y="976"/>
                </a:cubicBezTo>
                <a:cubicBezTo>
                  <a:pt x="1503" y="1107"/>
                  <a:pt x="1503" y="1107"/>
                  <a:pt x="1503" y="1107"/>
                </a:cubicBezTo>
                <a:cubicBezTo>
                  <a:pt x="1371" y="1107"/>
                  <a:pt x="1371" y="1107"/>
                  <a:pt x="1371" y="1107"/>
                </a:cubicBezTo>
                <a:cubicBezTo>
                  <a:pt x="1371" y="976"/>
                  <a:pt x="1371" y="976"/>
                  <a:pt x="1371" y="976"/>
                </a:cubicBezTo>
                <a:cubicBezTo>
                  <a:pt x="1239" y="976"/>
                  <a:pt x="1239" y="976"/>
                  <a:pt x="1239" y="976"/>
                </a:cubicBezTo>
                <a:cubicBezTo>
                  <a:pt x="1239" y="844"/>
                  <a:pt x="1239" y="844"/>
                  <a:pt x="1239" y="844"/>
                </a:cubicBezTo>
                <a:cubicBezTo>
                  <a:pt x="1371" y="844"/>
                  <a:pt x="1371" y="844"/>
                  <a:pt x="1371" y="844"/>
                </a:cubicBezTo>
                <a:cubicBezTo>
                  <a:pt x="1371" y="712"/>
                  <a:pt x="1371" y="712"/>
                  <a:pt x="1371" y="712"/>
                </a:cubicBezTo>
                <a:cubicBezTo>
                  <a:pt x="1503" y="712"/>
                  <a:pt x="1503" y="712"/>
                  <a:pt x="1503" y="712"/>
                </a:cubicBezTo>
                <a:cubicBezTo>
                  <a:pt x="1503" y="844"/>
                  <a:pt x="1503" y="844"/>
                  <a:pt x="1503" y="844"/>
                </a:cubicBezTo>
                <a:cubicBezTo>
                  <a:pt x="1634" y="844"/>
                  <a:pt x="1634" y="844"/>
                  <a:pt x="1634" y="844"/>
                </a:cubicBezTo>
                <a:lnTo>
                  <a:pt x="1634" y="9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351236" y="2142538"/>
            <a:ext cx="1071127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+mj-lt"/>
                <a:cs typeface="Poppins SemiBold" panose="02000000000000000000" pitchFamily="2" charset="0"/>
              </a:defRPr>
            </a:lvl1pPr>
          </a:lstStyle>
          <a:p>
            <a:pPr lvl="0"/>
            <a:r>
              <a:rPr lang="en-US" sz="1600" b="1" dirty="0">
                <a:solidFill>
                  <a:srgbClr val="878787"/>
                </a:solidFill>
              </a:rPr>
              <a:t>Member </a:t>
            </a:r>
            <a:r>
              <a:rPr lang="en-US" sz="1600" b="1" dirty="0" smtClean="0">
                <a:solidFill>
                  <a:srgbClr val="878787"/>
                </a:solidFill>
              </a:rPr>
              <a:t>3</a:t>
            </a:r>
            <a:endParaRPr lang="en-US" sz="1600" b="1" dirty="0">
              <a:solidFill>
                <a:srgbClr val="878787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351238" y="2535941"/>
            <a:ext cx="2851948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200" dirty="0">
                <a:latin typeface="+mj-lt"/>
              </a:rPr>
              <a:t>Sed perspiciatis under omnis iste natus mirror voluptatem accusantium maque architecto.</a:t>
            </a:r>
          </a:p>
        </p:txBody>
      </p:sp>
      <p:sp>
        <p:nvSpPr>
          <p:cNvPr id="104" name="Freeform 103"/>
          <p:cNvSpPr>
            <a:spLocks noEditPoints="1"/>
          </p:cNvSpPr>
          <p:nvPr/>
        </p:nvSpPr>
        <p:spPr bwMode="auto">
          <a:xfrm>
            <a:off x="8459793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204 w 1820"/>
              <a:gd name="T11" fmla="*/ 501 h 1820"/>
              <a:gd name="T12" fmla="*/ 1062 w 1820"/>
              <a:gd name="T13" fmla="*/ 501 h 1820"/>
              <a:gd name="T14" fmla="*/ 1005 w 1820"/>
              <a:gd name="T15" fmla="*/ 552 h 1820"/>
              <a:gd name="T16" fmla="*/ 1005 w 1820"/>
              <a:gd name="T17" fmla="*/ 697 h 1820"/>
              <a:gd name="T18" fmla="*/ 1204 w 1820"/>
              <a:gd name="T19" fmla="*/ 697 h 1820"/>
              <a:gd name="T20" fmla="*/ 1180 w 1820"/>
              <a:gd name="T21" fmla="*/ 910 h 1820"/>
              <a:gd name="T22" fmla="*/ 1004 w 1820"/>
              <a:gd name="T23" fmla="*/ 910 h 1820"/>
              <a:gd name="T24" fmla="*/ 1004 w 1820"/>
              <a:gd name="T25" fmla="*/ 1540 h 1820"/>
              <a:gd name="T26" fmla="*/ 743 w 1820"/>
              <a:gd name="T27" fmla="*/ 1540 h 1820"/>
              <a:gd name="T28" fmla="*/ 743 w 1820"/>
              <a:gd name="T29" fmla="*/ 909 h 1820"/>
              <a:gd name="T30" fmla="*/ 616 w 1820"/>
              <a:gd name="T31" fmla="*/ 909 h 1820"/>
              <a:gd name="T32" fmla="*/ 616 w 1820"/>
              <a:gd name="T33" fmla="*/ 697 h 1820"/>
              <a:gd name="T34" fmla="*/ 743 w 1820"/>
              <a:gd name="T35" fmla="*/ 697 h 1820"/>
              <a:gd name="T36" fmla="*/ 743 w 1820"/>
              <a:gd name="T37" fmla="*/ 524 h 1820"/>
              <a:gd name="T38" fmla="*/ 1011 w 1820"/>
              <a:gd name="T39" fmla="*/ 280 h 1820"/>
              <a:gd name="T40" fmla="*/ 1204 w 1820"/>
              <a:gd name="T41" fmla="*/ 280 h 1820"/>
              <a:gd name="T42" fmla="*/ 1204 w 1820"/>
              <a:gd name="T43" fmla="*/ 501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204" y="501"/>
                </a:moveTo>
                <a:cubicBezTo>
                  <a:pt x="1062" y="501"/>
                  <a:pt x="1062" y="501"/>
                  <a:pt x="1062" y="501"/>
                </a:cubicBezTo>
                <a:cubicBezTo>
                  <a:pt x="1034" y="501"/>
                  <a:pt x="1005" y="530"/>
                  <a:pt x="1005" y="552"/>
                </a:cubicBezTo>
                <a:cubicBezTo>
                  <a:pt x="1005" y="697"/>
                  <a:pt x="1005" y="697"/>
                  <a:pt x="1005" y="697"/>
                </a:cubicBezTo>
                <a:cubicBezTo>
                  <a:pt x="1204" y="697"/>
                  <a:pt x="1204" y="697"/>
                  <a:pt x="1204" y="697"/>
                </a:cubicBezTo>
                <a:cubicBezTo>
                  <a:pt x="1196" y="808"/>
                  <a:pt x="1180" y="910"/>
                  <a:pt x="1180" y="910"/>
                </a:cubicBezTo>
                <a:cubicBezTo>
                  <a:pt x="1004" y="910"/>
                  <a:pt x="1004" y="910"/>
                  <a:pt x="1004" y="910"/>
                </a:cubicBezTo>
                <a:cubicBezTo>
                  <a:pt x="1004" y="1540"/>
                  <a:pt x="1004" y="1540"/>
                  <a:pt x="1004" y="1540"/>
                </a:cubicBezTo>
                <a:cubicBezTo>
                  <a:pt x="743" y="1540"/>
                  <a:pt x="743" y="1540"/>
                  <a:pt x="743" y="1540"/>
                </a:cubicBezTo>
                <a:cubicBezTo>
                  <a:pt x="743" y="909"/>
                  <a:pt x="743" y="909"/>
                  <a:pt x="743" y="909"/>
                </a:cubicBezTo>
                <a:cubicBezTo>
                  <a:pt x="616" y="909"/>
                  <a:pt x="616" y="909"/>
                  <a:pt x="616" y="909"/>
                </a:cubicBezTo>
                <a:cubicBezTo>
                  <a:pt x="616" y="697"/>
                  <a:pt x="616" y="697"/>
                  <a:pt x="616" y="697"/>
                </a:cubicBezTo>
                <a:cubicBezTo>
                  <a:pt x="743" y="697"/>
                  <a:pt x="743" y="697"/>
                  <a:pt x="743" y="697"/>
                </a:cubicBezTo>
                <a:cubicBezTo>
                  <a:pt x="743" y="524"/>
                  <a:pt x="743" y="524"/>
                  <a:pt x="743" y="524"/>
                </a:cubicBezTo>
                <a:cubicBezTo>
                  <a:pt x="743" y="492"/>
                  <a:pt x="737" y="280"/>
                  <a:pt x="1011" y="280"/>
                </a:cubicBezTo>
                <a:cubicBezTo>
                  <a:pt x="1204" y="280"/>
                  <a:pt x="1204" y="280"/>
                  <a:pt x="1204" y="280"/>
                </a:cubicBezTo>
                <a:cubicBezTo>
                  <a:pt x="1204" y="501"/>
                  <a:pt x="1204" y="501"/>
                  <a:pt x="1204" y="50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07" name="Freeform 106"/>
          <p:cNvSpPr>
            <a:spLocks noEditPoints="1"/>
          </p:cNvSpPr>
          <p:nvPr/>
        </p:nvSpPr>
        <p:spPr bwMode="auto">
          <a:xfrm>
            <a:off x="8749049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411 w 1820"/>
              <a:gd name="T11" fmla="*/ 653 h 1820"/>
              <a:gd name="T12" fmla="*/ 1412 w 1820"/>
              <a:gd name="T13" fmla="*/ 686 h 1820"/>
              <a:gd name="T14" fmla="*/ 677 w 1820"/>
              <a:gd name="T15" fmla="*/ 1422 h 1820"/>
              <a:gd name="T16" fmla="*/ 280 w 1820"/>
              <a:gd name="T17" fmla="*/ 1306 h 1820"/>
              <a:gd name="T18" fmla="*/ 342 w 1820"/>
              <a:gd name="T19" fmla="*/ 1309 h 1820"/>
              <a:gd name="T20" fmla="*/ 663 w 1820"/>
              <a:gd name="T21" fmla="*/ 1199 h 1820"/>
              <a:gd name="T22" fmla="*/ 422 w 1820"/>
              <a:gd name="T23" fmla="*/ 1019 h 1820"/>
              <a:gd name="T24" fmla="*/ 470 w 1820"/>
              <a:gd name="T25" fmla="*/ 1024 h 1820"/>
              <a:gd name="T26" fmla="*/ 538 w 1820"/>
              <a:gd name="T27" fmla="*/ 1015 h 1820"/>
              <a:gd name="T28" fmla="*/ 331 w 1820"/>
              <a:gd name="T29" fmla="*/ 761 h 1820"/>
              <a:gd name="T30" fmla="*/ 331 w 1820"/>
              <a:gd name="T31" fmla="*/ 758 h 1820"/>
              <a:gd name="T32" fmla="*/ 448 w 1820"/>
              <a:gd name="T33" fmla="*/ 790 h 1820"/>
              <a:gd name="T34" fmla="*/ 333 w 1820"/>
              <a:gd name="T35" fmla="*/ 575 h 1820"/>
              <a:gd name="T36" fmla="*/ 368 w 1820"/>
              <a:gd name="T37" fmla="*/ 445 h 1820"/>
              <a:gd name="T38" fmla="*/ 901 w 1820"/>
              <a:gd name="T39" fmla="*/ 715 h 1820"/>
              <a:gd name="T40" fmla="*/ 894 w 1820"/>
              <a:gd name="T41" fmla="*/ 656 h 1820"/>
              <a:gd name="T42" fmla="*/ 1153 w 1820"/>
              <a:gd name="T43" fmla="*/ 398 h 1820"/>
              <a:gd name="T44" fmla="*/ 1341 w 1820"/>
              <a:gd name="T45" fmla="*/ 480 h 1820"/>
              <a:gd name="T46" fmla="*/ 1505 w 1820"/>
              <a:gd name="T47" fmla="*/ 417 h 1820"/>
              <a:gd name="T48" fmla="*/ 1392 w 1820"/>
              <a:gd name="T49" fmla="*/ 560 h 1820"/>
              <a:gd name="T50" fmla="*/ 1540 w 1820"/>
              <a:gd name="T51" fmla="*/ 519 h 1820"/>
              <a:gd name="T52" fmla="*/ 1411 w 1820"/>
              <a:gd name="T53" fmla="*/ 653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411" y="653"/>
                </a:moveTo>
                <a:cubicBezTo>
                  <a:pt x="1412" y="664"/>
                  <a:pt x="1412" y="675"/>
                  <a:pt x="1412" y="686"/>
                </a:cubicBezTo>
                <a:cubicBezTo>
                  <a:pt x="1412" y="1028"/>
                  <a:pt x="1152" y="1422"/>
                  <a:pt x="677" y="1422"/>
                </a:cubicBezTo>
                <a:cubicBezTo>
                  <a:pt x="531" y="1422"/>
                  <a:pt x="395" y="1379"/>
                  <a:pt x="280" y="1306"/>
                </a:cubicBezTo>
                <a:cubicBezTo>
                  <a:pt x="301" y="1308"/>
                  <a:pt x="321" y="1309"/>
                  <a:pt x="342" y="1309"/>
                </a:cubicBezTo>
                <a:cubicBezTo>
                  <a:pt x="463" y="1309"/>
                  <a:pt x="575" y="1268"/>
                  <a:pt x="663" y="1199"/>
                </a:cubicBezTo>
                <a:cubicBezTo>
                  <a:pt x="550" y="1197"/>
                  <a:pt x="454" y="1122"/>
                  <a:pt x="422" y="1019"/>
                </a:cubicBezTo>
                <a:cubicBezTo>
                  <a:pt x="437" y="1022"/>
                  <a:pt x="453" y="1024"/>
                  <a:pt x="470" y="1024"/>
                </a:cubicBezTo>
                <a:cubicBezTo>
                  <a:pt x="494" y="1024"/>
                  <a:pt x="517" y="1021"/>
                  <a:pt x="538" y="1015"/>
                </a:cubicBezTo>
                <a:cubicBezTo>
                  <a:pt x="420" y="991"/>
                  <a:pt x="331" y="886"/>
                  <a:pt x="331" y="761"/>
                </a:cubicBezTo>
                <a:cubicBezTo>
                  <a:pt x="331" y="760"/>
                  <a:pt x="331" y="759"/>
                  <a:pt x="331" y="758"/>
                </a:cubicBezTo>
                <a:cubicBezTo>
                  <a:pt x="366" y="777"/>
                  <a:pt x="406" y="789"/>
                  <a:pt x="448" y="790"/>
                </a:cubicBezTo>
                <a:cubicBezTo>
                  <a:pt x="379" y="744"/>
                  <a:pt x="333" y="665"/>
                  <a:pt x="333" y="575"/>
                </a:cubicBezTo>
                <a:cubicBezTo>
                  <a:pt x="333" y="528"/>
                  <a:pt x="346" y="483"/>
                  <a:pt x="368" y="445"/>
                </a:cubicBezTo>
                <a:cubicBezTo>
                  <a:pt x="496" y="602"/>
                  <a:pt x="686" y="705"/>
                  <a:pt x="901" y="715"/>
                </a:cubicBezTo>
                <a:cubicBezTo>
                  <a:pt x="896" y="696"/>
                  <a:pt x="894" y="677"/>
                  <a:pt x="894" y="656"/>
                </a:cubicBezTo>
                <a:cubicBezTo>
                  <a:pt x="894" y="514"/>
                  <a:pt x="1010" y="398"/>
                  <a:pt x="1153" y="398"/>
                </a:cubicBezTo>
                <a:cubicBezTo>
                  <a:pt x="1227" y="398"/>
                  <a:pt x="1294" y="429"/>
                  <a:pt x="1341" y="480"/>
                </a:cubicBezTo>
                <a:cubicBezTo>
                  <a:pt x="1400" y="468"/>
                  <a:pt x="1456" y="446"/>
                  <a:pt x="1505" y="417"/>
                </a:cubicBezTo>
                <a:cubicBezTo>
                  <a:pt x="1486" y="477"/>
                  <a:pt x="1445" y="528"/>
                  <a:pt x="1392" y="560"/>
                </a:cubicBezTo>
                <a:cubicBezTo>
                  <a:pt x="1444" y="554"/>
                  <a:pt x="1494" y="540"/>
                  <a:pt x="1540" y="519"/>
                </a:cubicBezTo>
                <a:cubicBezTo>
                  <a:pt x="1506" y="571"/>
                  <a:pt x="1462" y="616"/>
                  <a:pt x="1411" y="65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08" name="Freeform 107"/>
          <p:cNvSpPr>
            <a:spLocks noEditPoints="1"/>
          </p:cNvSpPr>
          <p:nvPr/>
        </p:nvSpPr>
        <p:spPr bwMode="auto">
          <a:xfrm>
            <a:off x="9327561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566 w 1820"/>
              <a:gd name="T11" fmla="*/ 1512 h 1820"/>
              <a:gd name="T12" fmla="*/ 296 w 1820"/>
              <a:gd name="T13" fmla="*/ 1512 h 1820"/>
              <a:gd name="T14" fmla="*/ 296 w 1820"/>
              <a:gd name="T15" fmla="*/ 699 h 1820"/>
              <a:gd name="T16" fmla="*/ 566 w 1820"/>
              <a:gd name="T17" fmla="*/ 699 h 1820"/>
              <a:gd name="T18" fmla="*/ 566 w 1820"/>
              <a:gd name="T19" fmla="*/ 1512 h 1820"/>
              <a:gd name="T20" fmla="*/ 431 w 1820"/>
              <a:gd name="T21" fmla="*/ 589 h 1820"/>
              <a:gd name="T22" fmla="*/ 430 w 1820"/>
              <a:gd name="T23" fmla="*/ 589 h 1820"/>
              <a:gd name="T24" fmla="*/ 280 w 1820"/>
              <a:gd name="T25" fmla="*/ 448 h 1820"/>
              <a:gd name="T26" fmla="*/ 433 w 1820"/>
              <a:gd name="T27" fmla="*/ 308 h 1820"/>
              <a:gd name="T28" fmla="*/ 584 w 1820"/>
              <a:gd name="T29" fmla="*/ 448 h 1820"/>
              <a:gd name="T30" fmla="*/ 431 w 1820"/>
              <a:gd name="T31" fmla="*/ 589 h 1820"/>
              <a:gd name="T32" fmla="*/ 1540 w 1820"/>
              <a:gd name="T33" fmla="*/ 1512 h 1820"/>
              <a:gd name="T34" fmla="*/ 1270 w 1820"/>
              <a:gd name="T35" fmla="*/ 1512 h 1820"/>
              <a:gd name="T36" fmla="*/ 1270 w 1820"/>
              <a:gd name="T37" fmla="*/ 1077 h 1820"/>
              <a:gd name="T38" fmla="*/ 1133 w 1820"/>
              <a:gd name="T39" fmla="*/ 894 h 1820"/>
              <a:gd name="T40" fmla="*/ 995 w 1820"/>
              <a:gd name="T41" fmla="*/ 992 h 1820"/>
              <a:gd name="T42" fmla="*/ 986 w 1820"/>
              <a:gd name="T43" fmla="*/ 1058 h 1820"/>
              <a:gd name="T44" fmla="*/ 986 w 1820"/>
              <a:gd name="T45" fmla="*/ 1512 h 1820"/>
              <a:gd name="T46" fmla="*/ 716 w 1820"/>
              <a:gd name="T47" fmla="*/ 1512 h 1820"/>
              <a:gd name="T48" fmla="*/ 716 w 1820"/>
              <a:gd name="T49" fmla="*/ 699 h 1820"/>
              <a:gd name="T50" fmla="*/ 986 w 1820"/>
              <a:gd name="T51" fmla="*/ 699 h 1820"/>
              <a:gd name="T52" fmla="*/ 986 w 1820"/>
              <a:gd name="T53" fmla="*/ 815 h 1820"/>
              <a:gd name="T54" fmla="*/ 1229 w 1820"/>
              <a:gd name="T55" fmla="*/ 680 h 1820"/>
              <a:gd name="T56" fmla="*/ 1540 w 1820"/>
              <a:gd name="T57" fmla="*/ 1046 h 1820"/>
              <a:gd name="T58" fmla="*/ 1540 w 1820"/>
              <a:gd name="T59" fmla="*/ 15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566" y="1512"/>
                </a:moveTo>
                <a:cubicBezTo>
                  <a:pt x="296" y="1512"/>
                  <a:pt x="296" y="1512"/>
                  <a:pt x="296" y="1512"/>
                </a:cubicBezTo>
                <a:cubicBezTo>
                  <a:pt x="296" y="699"/>
                  <a:pt x="296" y="699"/>
                  <a:pt x="296" y="699"/>
                </a:cubicBezTo>
                <a:cubicBezTo>
                  <a:pt x="566" y="699"/>
                  <a:pt x="566" y="699"/>
                  <a:pt x="566" y="699"/>
                </a:cubicBezTo>
                <a:lnTo>
                  <a:pt x="566" y="1512"/>
                </a:lnTo>
                <a:close/>
                <a:moveTo>
                  <a:pt x="431" y="589"/>
                </a:moveTo>
                <a:cubicBezTo>
                  <a:pt x="430" y="589"/>
                  <a:pt x="430" y="589"/>
                  <a:pt x="430" y="589"/>
                </a:cubicBezTo>
                <a:cubicBezTo>
                  <a:pt x="339" y="589"/>
                  <a:pt x="280" y="526"/>
                  <a:pt x="280" y="448"/>
                </a:cubicBezTo>
                <a:cubicBezTo>
                  <a:pt x="280" y="368"/>
                  <a:pt x="341" y="308"/>
                  <a:pt x="433" y="308"/>
                </a:cubicBezTo>
                <a:cubicBezTo>
                  <a:pt x="526" y="308"/>
                  <a:pt x="582" y="368"/>
                  <a:pt x="584" y="448"/>
                </a:cubicBezTo>
                <a:cubicBezTo>
                  <a:pt x="584" y="526"/>
                  <a:pt x="526" y="589"/>
                  <a:pt x="431" y="589"/>
                </a:cubicBezTo>
                <a:close/>
                <a:moveTo>
                  <a:pt x="1540" y="1512"/>
                </a:moveTo>
                <a:cubicBezTo>
                  <a:pt x="1270" y="1512"/>
                  <a:pt x="1270" y="1512"/>
                  <a:pt x="1270" y="1512"/>
                </a:cubicBezTo>
                <a:cubicBezTo>
                  <a:pt x="1270" y="1077"/>
                  <a:pt x="1270" y="1077"/>
                  <a:pt x="1270" y="1077"/>
                </a:cubicBezTo>
                <a:cubicBezTo>
                  <a:pt x="1270" y="968"/>
                  <a:pt x="1231" y="894"/>
                  <a:pt x="1133" y="894"/>
                </a:cubicBezTo>
                <a:cubicBezTo>
                  <a:pt x="1059" y="894"/>
                  <a:pt x="1014" y="944"/>
                  <a:pt x="995" y="992"/>
                </a:cubicBezTo>
                <a:cubicBezTo>
                  <a:pt x="988" y="1010"/>
                  <a:pt x="986" y="1034"/>
                  <a:pt x="986" y="1058"/>
                </a:cubicBezTo>
                <a:cubicBezTo>
                  <a:pt x="986" y="1512"/>
                  <a:pt x="986" y="1512"/>
                  <a:pt x="986" y="1512"/>
                </a:cubicBezTo>
                <a:cubicBezTo>
                  <a:pt x="716" y="1512"/>
                  <a:pt x="716" y="1512"/>
                  <a:pt x="716" y="1512"/>
                </a:cubicBezTo>
                <a:cubicBezTo>
                  <a:pt x="716" y="1512"/>
                  <a:pt x="719" y="776"/>
                  <a:pt x="716" y="699"/>
                </a:cubicBezTo>
                <a:cubicBezTo>
                  <a:pt x="986" y="699"/>
                  <a:pt x="986" y="699"/>
                  <a:pt x="986" y="699"/>
                </a:cubicBezTo>
                <a:cubicBezTo>
                  <a:pt x="986" y="815"/>
                  <a:pt x="986" y="815"/>
                  <a:pt x="986" y="815"/>
                </a:cubicBezTo>
                <a:cubicBezTo>
                  <a:pt x="1022" y="759"/>
                  <a:pt x="1086" y="680"/>
                  <a:pt x="1229" y="680"/>
                </a:cubicBezTo>
                <a:cubicBezTo>
                  <a:pt x="1407" y="680"/>
                  <a:pt x="1540" y="797"/>
                  <a:pt x="1540" y="1046"/>
                </a:cubicBezTo>
                <a:lnTo>
                  <a:pt x="1540" y="151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11" name="Freeform 110"/>
          <p:cNvSpPr>
            <a:spLocks noEditPoints="1"/>
          </p:cNvSpPr>
          <p:nvPr/>
        </p:nvSpPr>
        <p:spPr bwMode="auto">
          <a:xfrm>
            <a:off x="9038305" y="3358248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647 w 1820"/>
              <a:gd name="T11" fmla="*/ 1371 h 1820"/>
              <a:gd name="T12" fmla="*/ 186 w 1820"/>
              <a:gd name="T13" fmla="*/ 910 h 1820"/>
              <a:gd name="T14" fmla="*/ 647 w 1820"/>
              <a:gd name="T15" fmla="*/ 449 h 1820"/>
              <a:gd name="T16" fmla="*/ 956 w 1820"/>
              <a:gd name="T17" fmla="*/ 574 h 1820"/>
              <a:gd name="T18" fmla="*/ 831 w 1820"/>
              <a:gd name="T19" fmla="*/ 693 h 1820"/>
              <a:gd name="T20" fmla="*/ 647 w 1820"/>
              <a:gd name="T21" fmla="*/ 620 h 1820"/>
              <a:gd name="T22" fmla="*/ 364 w 1820"/>
              <a:gd name="T23" fmla="*/ 910 h 1820"/>
              <a:gd name="T24" fmla="*/ 647 w 1820"/>
              <a:gd name="T25" fmla="*/ 1199 h 1820"/>
              <a:gd name="T26" fmla="*/ 910 w 1820"/>
              <a:gd name="T27" fmla="*/ 1002 h 1820"/>
              <a:gd name="T28" fmla="*/ 647 w 1820"/>
              <a:gd name="T29" fmla="*/ 1002 h 1820"/>
              <a:gd name="T30" fmla="*/ 647 w 1820"/>
              <a:gd name="T31" fmla="*/ 844 h 1820"/>
              <a:gd name="T32" fmla="*/ 1081 w 1820"/>
              <a:gd name="T33" fmla="*/ 844 h 1820"/>
              <a:gd name="T34" fmla="*/ 1088 w 1820"/>
              <a:gd name="T35" fmla="*/ 923 h 1820"/>
              <a:gd name="T36" fmla="*/ 647 w 1820"/>
              <a:gd name="T37" fmla="*/ 1371 h 1820"/>
              <a:gd name="T38" fmla="*/ 1634 w 1820"/>
              <a:gd name="T39" fmla="*/ 976 h 1820"/>
              <a:gd name="T40" fmla="*/ 1503 w 1820"/>
              <a:gd name="T41" fmla="*/ 976 h 1820"/>
              <a:gd name="T42" fmla="*/ 1503 w 1820"/>
              <a:gd name="T43" fmla="*/ 1107 h 1820"/>
              <a:gd name="T44" fmla="*/ 1371 w 1820"/>
              <a:gd name="T45" fmla="*/ 1107 h 1820"/>
              <a:gd name="T46" fmla="*/ 1371 w 1820"/>
              <a:gd name="T47" fmla="*/ 976 h 1820"/>
              <a:gd name="T48" fmla="*/ 1239 w 1820"/>
              <a:gd name="T49" fmla="*/ 976 h 1820"/>
              <a:gd name="T50" fmla="*/ 1239 w 1820"/>
              <a:gd name="T51" fmla="*/ 844 h 1820"/>
              <a:gd name="T52" fmla="*/ 1371 w 1820"/>
              <a:gd name="T53" fmla="*/ 844 h 1820"/>
              <a:gd name="T54" fmla="*/ 1371 w 1820"/>
              <a:gd name="T55" fmla="*/ 712 h 1820"/>
              <a:gd name="T56" fmla="*/ 1503 w 1820"/>
              <a:gd name="T57" fmla="*/ 712 h 1820"/>
              <a:gd name="T58" fmla="*/ 1503 w 1820"/>
              <a:gd name="T59" fmla="*/ 844 h 1820"/>
              <a:gd name="T60" fmla="*/ 1634 w 1820"/>
              <a:gd name="T61" fmla="*/ 844 h 1820"/>
              <a:gd name="T62" fmla="*/ 1634 w 1820"/>
              <a:gd name="T63" fmla="*/ 976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647" y="1371"/>
                </a:moveTo>
                <a:cubicBezTo>
                  <a:pt x="390" y="1371"/>
                  <a:pt x="186" y="1167"/>
                  <a:pt x="186" y="910"/>
                </a:cubicBezTo>
                <a:cubicBezTo>
                  <a:pt x="186" y="653"/>
                  <a:pt x="390" y="449"/>
                  <a:pt x="647" y="449"/>
                </a:cubicBezTo>
                <a:cubicBezTo>
                  <a:pt x="772" y="449"/>
                  <a:pt x="877" y="495"/>
                  <a:pt x="956" y="574"/>
                </a:cubicBezTo>
                <a:cubicBezTo>
                  <a:pt x="831" y="693"/>
                  <a:pt x="831" y="693"/>
                  <a:pt x="831" y="693"/>
                </a:cubicBezTo>
                <a:cubicBezTo>
                  <a:pt x="798" y="660"/>
                  <a:pt x="739" y="620"/>
                  <a:pt x="647" y="620"/>
                </a:cubicBezTo>
                <a:cubicBezTo>
                  <a:pt x="489" y="620"/>
                  <a:pt x="364" y="752"/>
                  <a:pt x="364" y="910"/>
                </a:cubicBezTo>
                <a:cubicBezTo>
                  <a:pt x="364" y="1068"/>
                  <a:pt x="489" y="1199"/>
                  <a:pt x="647" y="1199"/>
                </a:cubicBezTo>
                <a:cubicBezTo>
                  <a:pt x="831" y="1199"/>
                  <a:pt x="897" y="1068"/>
                  <a:pt x="910" y="1002"/>
                </a:cubicBezTo>
                <a:cubicBezTo>
                  <a:pt x="647" y="1002"/>
                  <a:pt x="647" y="1002"/>
                  <a:pt x="647" y="1002"/>
                </a:cubicBezTo>
                <a:cubicBezTo>
                  <a:pt x="647" y="844"/>
                  <a:pt x="647" y="844"/>
                  <a:pt x="647" y="844"/>
                </a:cubicBezTo>
                <a:cubicBezTo>
                  <a:pt x="1081" y="844"/>
                  <a:pt x="1081" y="844"/>
                  <a:pt x="1081" y="844"/>
                </a:cubicBezTo>
                <a:cubicBezTo>
                  <a:pt x="1088" y="870"/>
                  <a:pt x="1088" y="890"/>
                  <a:pt x="1088" y="923"/>
                </a:cubicBezTo>
                <a:cubicBezTo>
                  <a:pt x="1088" y="1186"/>
                  <a:pt x="910" y="1371"/>
                  <a:pt x="647" y="1371"/>
                </a:cubicBezTo>
                <a:close/>
                <a:moveTo>
                  <a:pt x="1634" y="976"/>
                </a:moveTo>
                <a:cubicBezTo>
                  <a:pt x="1503" y="976"/>
                  <a:pt x="1503" y="976"/>
                  <a:pt x="1503" y="976"/>
                </a:cubicBezTo>
                <a:cubicBezTo>
                  <a:pt x="1503" y="1107"/>
                  <a:pt x="1503" y="1107"/>
                  <a:pt x="1503" y="1107"/>
                </a:cubicBezTo>
                <a:cubicBezTo>
                  <a:pt x="1371" y="1107"/>
                  <a:pt x="1371" y="1107"/>
                  <a:pt x="1371" y="1107"/>
                </a:cubicBezTo>
                <a:cubicBezTo>
                  <a:pt x="1371" y="976"/>
                  <a:pt x="1371" y="976"/>
                  <a:pt x="1371" y="976"/>
                </a:cubicBezTo>
                <a:cubicBezTo>
                  <a:pt x="1239" y="976"/>
                  <a:pt x="1239" y="976"/>
                  <a:pt x="1239" y="976"/>
                </a:cubicBezTo>
                <a:cubicBezTo>
                  <a:pt x="1239" y="844"/>
                  <a:pt x="1239" y="844"/>
                  <a:pt x="1239" y="844"/>
                </a:cubicBezTo>
                <a:cubicBezTo>
                  <a:pt x="1371" y="844"/>
                  <a:pt x="1371" y="844"/>
                  <a:pt x="1371" y="844"/>
                </a:cubicBezTo>
                <a:cubicBezTo>
                  <a:pt x="1371" y="712"/>
                  <a:pt x="1371" y="712"/>
                  <a:pt x="1371" y="712"/>
                </a:cubicBezTo>
                <a:cubicBezTo>
                  <a:pt x="1503" y="712"/>
                  <a:pt x="1503" y="712"/>
                  <a:pt x="1503" y="712"/>
                </a:cubicBezTo>
                <a:cubicBezTo>
                  <a:pt x="1503" y="844"/>
                  <a:pt x="1503" y="844"/>
                  <a:pt x="1503" y="844"/>
                </a:cubicBezTo>
                <a:cubicBezTo>
                  <a:pt x="1634" y="844"/>
                  <a:pt x="1634" y="844"/>
                  <a:pt x="1634" y="844"/>
                </a:cubicBezTo>
                <a:lnTo>
                  <a:pt x="1634" y="9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2873627" y="4294137"/>
            <a:ext cx="1071127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+mj-lt"/>
                <a:cs typeface="Poppins SemiBold" panose="02000000000000000000" pitchFamily="2" charset="0"/>
              </a:defRPr>
            </a:lvl1pPr>
          </a:lstStyle>
          <a:p>
            <a:pPr lvl="0"/>
            <a:r>
              <a:rPr lang="en-US" sz="1600" b="1" dirty="0">
                <a:solidFill>
                  <a:srgbClr val="878787"/>
                </a:solidFill>
              </a:rPr>
              <a:t>Member </a:t>
            </a:r>
            <a:r>
              <a:rPr lang="en-US" sz="1600" b="1" dirty="0" smtClean="0">
                <a:solidFill>
                  <a:srgbClr val="878787"/>
                </a:solidFill>
              </a:rPr>
              <a:t>2</a:t>
            </a:r>
            <a:endParaRPr lang="en-US" sz="1600" b="1" dirty="0">
              <a:solidFill>
                <a:srgbClr val="878787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873629" y="4687540"/>
            <a:ext cx="2851948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200" dirty="0">
                <a:latin typeface="+mj-lt"/>
              </a:rPr>
              <a:t>Sed perspiciatis under omnis iste natus mirror voluptatem accusantium maque architecto.</a:t>
            </a:r>
          </a:p>
        </p:txBody>
      </p:sp>
      <p:sp>
        <p:nvSpPr>
          <p:cNvPr id="123" name="Freeform 122"/>
          <p:cNvSpPr>
            <a:spLocks noEditPoints="1"/>
          </p:cNvSpPr>
          <p:nvPr/>
        </p:nvSpPr>
        <p:spPr bwMode="auto">
          <a:xfrm>
            <a:off x="2982184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204 w 1820"/>
              <a:gd name="T11" fmla="*/ 501 h 1820"/>
              <a:gd name="T12" fmla="*/ 1062 w 1820"/>
              <a:gd name="T13" fmla="*/ 501 h 1820"/>
              <a:gd name="T14" fmla="*/ 1005 w 1820"/>
              <a:gd name="T15" fmla="*/ 552 h 1820"/>
              <a:gd name="T16" fmla="*/ 1005 w 1820"/>
              <a:gd name="T17" fmla="*/ 697 h 1820"/>
              <a:gd name="T18" fmla="*/ 1204 w 1820"/>
              <a:gd name="T19" fmla="*/ 697 h 1820"/>
              <a:gd name="T20" fmla="*/ 1180 w 1820"/>
              <a:gd name="T21" fmla="*/ 910 h 1820"/>
              <a:gd name="T22" fmla="*/ 1004 w 1820"/>
              <a:gd name="T23" fmla="*/ 910 h 1820"/>
              <a:gd name="T24" fmla="*/ 1004 w 1820"/>
              <a:gd name="T25" fmla="*/ 1540 h 1820"/>
              <a:gd name="T26" fmla="*/ 743 w 1820"/>
              <a:gd name="T27" fmla="*/ 1540 h 1820"/>
              <a:gd name="T28" fmla="*/ 743 w 1820"/>
              <a:gd name="T29" fmla="*/ 909 h 1820"/>
              <a:gd name="T30" fmla="*/ 616 w 1820"/>
              <a:gd name="T31" fmla="*/ 909 h 1820"/>
              <a:gd name="T32" fmla="*/ 616 w 1820"/>
              <a:gd name="T33" fmla="*/ 697 h 1820"/>
              <a:gd name="T34" fmla="*/ 743 w 1820"/>
              <a:gd name="T35" fmla="*/ 697 h 1820"/>
              <a:gd name="T36" fmla="*/ 743 w 1820"/>
              <a:gd name="T37" fmla="*/ 524 h 1820"/>
              <a:gd name="T38" fmla="*/ 1011 w 1820"/>
              <a:gd name="T39" fmla="*/ 280 h 1820"/>
              <a:gd name="T40" fmla="*/ 1204 w 1820"/>
              <a:gd name="T41" fmla="*/ 280 h 1820"/>
              <a:gd name="T42" fmla="*/ 1204 w 1820"/>
              <a:gd name="T43" fmla="*/ 501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204" y="501"/>
                </a:moveTo>
                <a:cubicBezTo>
                  <a:pt x="1062" y="501"/>
                  <a:pt x="1062" y="501"/>
                  <a:pt x="1062" y="501"/>
                </a:cubicBezTo>
                <a:cubicBezTo>
                  <a:pt x="1034" y="501"/>
                  <a:pt x="1005" y="530"/>
                  <a:pt x="1005" y="552"/>
                </a:cubicBezTo>
                <a:cubicBezTo>
                  <a:pt x="1005" y="697"/>
                  <a:pt x="1005" y="697"/>
                  <a:pt x="1005" y="697"/>
                </a:cubicBezTo>
                <a:cubicBezTo>
                  <a:pt x="1204" y="697"/>
                  <a:pt x="1204" y="697"/>
                  <a:pt x="1204" y="697"/>
                </a:cubicBezTo>
                <a:cubicBezTo>
                  <a:pt x="1196" y="808"/>
                  <a:pt x="1180" y="910"/>
                  <a:pt x="1180" y="910"/>
                </a:cubicBezTo>
                <a:cubicBezTo>
                  <a:pt x="1004" y="910"/>
                  <a:pt x="1004" y="910"/>
                  <a:pt x="1004" y="910"/>
                </a:cubicBezTo>
                <a:cubicBezTo>
                  <a:pt x="1004" y="1540"/>
                  <a:pt x="1004" y="1540"/>
                  <a:pt x="1004" y="1540"/>
                </a:cubicBezTo>
                <a:cubicBezTo>
                  <a:pt x="743" y="1540"/>
                  <a:pt x="743" y="1540"/>
                  <a:pt x="743" y="1540"/>
                </a:cubicBezTo>
                <a:cubicBezTo>
                  <a:pt x="743" y="909"/>
                  <a:pt x="743" y="909"/>
                  <a:pt x="743" y="909"/>
                </a:cubicBezTo>
                <a:cubicBezTo>
                  <a:pt x="616" y="909"/>
                  <a:pt x="616" y="909"/>
                  <a:pt x="616" y="909"/>
                </a:cubicBezTo>
                <a:cubicBezTo>
                  <a:pt x="616" y="697"/>
                  <a:pt x="616" y="697"/>
                  <a:pt x="616" y="697"/>
                </a:cubicBezTo>
                <a:cubicBezTo>
                  <a:pt x="743" y="697"/>
                  <a:pt x="743" y="697"/>
                  <a:pt x="743" y="697"/>
                </a:cubicBezTo>
                <a:cubicBezTo>
                  <a:pt x="743" y="524"/>
                  <a:pt x="743" y="524"/>
                  <a:pt x="743" y="524"/>
                </a:cubicBezTo>
                <a:cubicBezTo>
                  <a:pt x="743" y="492"/>
                  <a:pt x="737" y="280"/>
                  <a:pt x="1011" y="280"/>
                </a:cubicBezTo>
                <a:cubicBezTo>
                  <a:pt x="1204" y="280"/>
                  <a:pt x="1204" y="280"/>
                  <a:pt x="1204" y="280"/>
                </a:cubicBezTo>
                <a:cubicBezTo>
                  <a:pt x="1204" y="501"/>
                  <a:pt x="1204" y="501"/>
                  <a:pt x="1204" y="50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24" name="Freeform 123"/>
          <p:cNvSpPr>
            <a:spLocks noEditPoints="1"/>
          </p:cNvSpPr>
          <p:nvPr/>
        </p:nvSpPr>
        <p:spPr bwMode="auto">
          <a:xfrm>
            <a:off x="3271440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411 w 1820"/>
              <a:gd name="T11" fmla="*/ 653 h 1820"/>
              <a:gd name="T12" fmla="*/ 1412 w 1820"/>
              <a:gd name="T13" fmla="*/ 686 h 1820"/>
              <a:gd name="T14" fmla="*/ 677 w 1820"/>
              <a:gd name="T15" fmla="*/ 1422 h 1820"/>
              <a:gd name="T16" fmla="*/ 280 w 1820"/>
              <a:gd name="T17" fmla="*/ 1306 h 1820"/>
              <a:gd name="T18" fmla="*/ 342 w 1820"/>
              <a:gd name="T19" fmla="*/ 1309 h 1820"/>
              <a:gd name="T20" fmla="*/ 663 w 1820"/>
              <a:gd name="T21" fmla="*/ 1199 h 1820"/>
              <a:gd name="T22" fmla="*/ 422 w 1820"/>
              <a:gd name="T23" fmla="*/ 1019 h 1820"/>
              <a:gd name="T24" fmla="*/ 470 w 1820"/>
              <a:gd name="T25" fmla="*/ 1024 h 1820"/>
              <a:gd name="T26" fmla="*/ 538 w 1820"/>
              <a:gd name="T27" fmla="*/ 1015 h 1820"/>
              <a:gd name="T28" fmla="*/ 331 w 1820"/>
              <a:gd name="T29" fmla="*/ 761 h 1820"/>
              <a:gd name="T30" fmla="*/ 331 w 1820"/>
              <a:gd name="T31" fmla="*/ 758 h 1820"/>
              <a:gd name="T32" fmla="*/ 448 w 1820"/>
              <a:gd name="T33" fmla="*/ 790 h 1820"/>
              <a:gd name="T34" fmla="*/ 333 w 1820"/>
              <a:gd name="T35" fmla="*/ 575 h 1820"/>
              <a:gd name="T36" fmla="*/ 368 w 1820"/>
              <a:gd name="T37" fmla="*/ 445 h 1820"/>
              <a:gd name="T38" fmla="*/ 901 w 1820"/>
              <a:gd name="T39" fmla="*/ 715 h 1820"/>
              <a:gd name="T40" fmla="*/ 894 w 1820"/>
              <a:gd name="T41" fmla="*/ 656 h 1820"/>
              <a:gd name="T42" fmla="*/ 1153 w 1820"/>
              <a:gd name="T43" fmla="*/ 398 h 1820"/>
              <a:gd name="T44" fmla="*/ 1341 w 1820"/>
              <a:gd name="T45" fmla="*/ 480 h 1820"/>
              <a:gd name="T46" fmla="*/ 1505 w 1820"/>
              <a:gd name="T47" fmla="*/ 417 h 1820"/>
              <a:gd name="T48" fmla="*/ 1392 w 1820"/>
              <a:gd name="T49" fmla="*/ 560 h 1820"/>
              <a:gd name="T50" fmla="*/ 1540 w 1820"/>
              <a:gd name="T51" fmla="*/ 519 h 1820"/>
              <a:gd name="T52" fmla="*/ 1411 w 1820"/>
              <a:gd name="T53" fmla="*/ 653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411" y="653"/>
                </a:moveTo>
                <a:cubicBezTo>
                  <a:pt x="1412" y="664"/>
                  <a:pt x="1412" y="675"/>
                  <a:pt x="1412" y="686"/>
                </a:cubicBezTo>
                <a:cubicBezTo>
                  <a:pt x="1412" y="1028"/>
                  <a:pt x="1152" y="1422"/>
                  <a:pt x="677" y="1422"/>
                </a:cubicBezTo>
                <a:cubicBezTo>
                  <a:pt x="531" y="1422"/>
                  <a:pt x="395" y="1379"/>
                  <a:pt x="280" y="1306"/>
                </a:cubicBezTo>
                <a:cubicBezTo>
                  <a:pt x="301" y="1308"/>
                  <a:pt x="321" y="1309"/>
                  <a:pt x="342" y="1309"/>
                </a:cubicBezTo>
                <a:cubicBezTo>
                  <a:pt x="463" y="1309"/>
                  <a:pt x="575" y="1268"/>
                  <a:pt x="663" y="1199"/>
                </a:cubicBezTo>
                <a:cubicBezTo>
                  <a:pt x="550" y="1197"/>
                  <a:pt x="454" y="1122"/>
                  <a:pt x="422" y="1019"/>
                </a:cubicBezTo>
                <a:cubicBezTo>
                  <a:pt x="437" y="1022"/>
                  <a:pt x="453" y="1024"/>
                  <a:pt x="470" y="1024"/>
                </a:cubicBezTo>
                <a:cubicBezTo>
                  <a:pt x="494" y="1024"/>
                  <a:pt x="517" y="1021"/>
                  <a:pt x="538" y="1015"/>
                </a:cubicBezTo>
                <a:cubicBezTo>
                  <a:pt x="420" y="991"/>
                  <a:pt x="331" y="886"/>
                  <a:pt x="331" y="761"/>
                </a:cubicBezTo>
                <a:cubicBezTo>
                  <a:pt x="331" y="760"/>
                  <a:pt x="331" y="759"/>
                  <a:pt x="331" y="758"/>
                </a:cubicBezTo>
                <a:cubicBezTo>
                  <a:pt x="366" y="777"/>
                  <a:pt x="406" y="789"/>
                  <a:pt x="448" y="790"/>
                </a:cubicBezTo>
                <a:cubicBezTo>
                  <a:pt x="379" y="744"/>
                  <a:pt x="333" y="665"/>
                  <a:pt x="333" y="575"/>
                </a:cubicBezTo>
                <a:cubicBezTo>
                  <a:pt x="333" y="528"/>
                  <a:pt x="346" y="483"/>
                  <a:pt x="368" y="445"/>
                </a:cubicBezTo>
                <a:cubicBezTo>
                  <a:pt x="496" y="602"/>
                  <a:pt x="686" y="705"/>
                  <a:pt x="901" y="715"/>
                </a:cubicBezTo>
                <a:cubicBezTo>
                  <a:pt x="896" y="696"/>
                  <a:pt x="894" y="677"/>
                  <a:pt x="894" y="656"/>
                </a:cubicBezTo>
                <a:cubicBezTo>
                  <a:pt x="894" y="514"/>
                  <a:pt x="1010" y="398"/>
                  <a:pt x="1153" y="398"/>
                </a:cubicBezTo>
                <a:cubicBezTo>
                  <a:pt x="1227" y="398"/>
                  <a:pt x="1294" y="429"/>
                  <a:pt x="1341" y="480"/>
                </a:cubicBezTo>
                <a:cubicBezTo>
                  <a:pt x="1400" y="468"/>
                  <a:pt x="1456" y="446"/>
                  <a:pt x="1505" y="417"/>
                </a:cubicBezTo>
                <a:cubicBezTo>
                  <a:pt x="1486" y="477"/>
                  <a:pt x="1445" y="528"/>
                  <a:pt x="1392" y="560"/>
                </a:cubicBezTo>
                <a:cubicBezTo>
                  <a:pt x="1444" y="554"/>
                  <a:pt x="1494" y="540"/>
                  <a:pt x="1540" y="519"/>
                </a:cubicBezTo>
                <a:cubicBezTo>
                  <a:pt x="1506" y="571"/>
                  <a:pt x="1462" y="616"/>
                  <a:pt x="1411" y="65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25" name="Freeform 124"/>
          <p:cNvSpPr>
            <a:spLocks noEditPoints="1"/>
          </p:cNvSpPr>
          <p:nvPr/>
        </p:nvSpPr>
        <p:spPr bwMode="auto">
          <a:xfrm>
            <a:off x="3849952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566 w 1820"/>
              <a:gd name="T11" fmla="*/ 1512 h 1820"/>
              <a:gd name="T12" fmla="*/ 296 w 1820"/>
              <a:gd name="T13" fmla="*/ 1512 h 1820"/>
              <a:gd name="T14" fmla="*/ 296 w 1820"/>
              <a:gd name="T15" fmla="*/ 699 h 1820"/>
              <a:gd name="T16" fmla="*/ 566 w 1820"/>
              <a:gd name="T17" fmla="*/ 699 h 1820"/>
              <a:gd name="T18" fmla="*/ 566 w 1820"/>
              <a:gd name="T19" fmla="*/ 1512 h 1820"/>
              <a:gd name="T20" fmla="*/ 431 w 1820"/>
              <a:gd name="T21" fmla="*/ 589 h 1820"/>
              <a:gd name="T22" fmla="*/ 430 w 1820"/>
              <a:gd name="T23" fmla="*/ 589 h 1820"/>
              <a:gd name="T24" fmla="*/ 280 w 1820"/>
              <a:gd name="T25" fmla="*/ 448 h 1820"/>
              <a:gd name="T26" fmla="*/ 433 w 1820"/>
              <a:gd name="T27" fmla="*/ 308 h 1820"/>
              <a:gd name="T28" fmla="*/ 584 w 1820"/>
              <a:gd name="T29" fmla="*/ 448 h 1820"/>
              <a:gd name="T30" fmla="*/ 431 w 1820"/>
              <a:gd name="T31" fmla="*/ 589 h 1820"/>
              <a:gd name="T32" fmla="*/ 1540 w 1820"/>
              <a:gd name="T33" fmla="*/ 1512 h 1820"/>
              <a:gd name="T34" fmla="*/ 1270 w 1820"/>
              <a:gd name="T35" fmla="*/ 1512 h 1820"/>
              <a:gd name="T36" fmla="*/ 1270 w 1820"/>
              <a:gd name="T37" fmla="*/ 1077 h 1820"/>
              <a:gd name="T38" fmla="*/ 1133 w 1820"/>
              <a:gd name="T39" fmla="*/ 894 h 1820"/>
              <a:gd name="T40" fmla="*/ 995 w 1820"/>
              <a:gd name="T41" fmla="*/ 992 h 1820"/>
              <a:gd name="T42" fmla="*/ 986 w 1820"/>
              <a:gd name="T43" fmla="*/ 1058 h 1820"/>
              <a:gd name="T44" fmla="*/ 986 w 1820"/>
              <a:gd name="T45" fmla="*/ 1512 h 1820"/>
              <a:gd name="T46" fmla="*/ 716 w 1820"/>
              <a:gd name="T47" fmla="*/ 1512 h 1820"/>
              <a:gd name="T48" fmla="*/ 716 w 1820"/>
              <a:gd name="T49" fmla="*/ 699 h 1820"/>
              <a:gd name="T50" fmla="*/ 986 w 1820"/>
              <a:gd name="T51" fmla="*/ 699 h 1820"/>
              <a:gd name="T52" fmla="*/ 986 w 1820"/>
              <a:gd name="T53" fmla="*/ 815 h 1820"/>
              <a:gd name="T54" fmla="*/ 1229 w 1820"/>
              <a:gd name="T55" fmla="*/ 680 h 1820"/>
              <a:gd name="T56" fmla="*/ 1540 w 1820"/>
              <a:gd name="T57" fmla="*/ 1046 h 1820"/>
              <a:gd name="T58" fmla="*/ 1540 w 1820"/>
              <a:gd name="T59" fmla="*/ 15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566" y="1512"/>
                </a:moveTo>
                <a:cubicBezTo>
                  <a:pt x="296" y="1512"/>
                  <a:pt x="296" y="1512"/>
                  <a:pt x="296" y="1512"/>
                </a:cubicBezTo>
                <a:cubicBezTo>
                  <a:pt x="296" y="699"/>
                  <a:pt x="296" y="699"/>
                  <a:pt x="296" y="699"/>
                </a:cubicBezTo>
                <a:cubicBezTo>
                  <a:pt x="566" y="699"/>
                  <a:pt x="566" y="699"/>
                  <a:pt x="566" y="699"/>
                </a:cubicBezTo>
                <a:lnTo>
                  <a:pt x="566" y="1512"/>
                </a:lnTo>
                <a:close/>
                <a:moveTo>
                  <a:pt x="431" y="589"/>
                </a:moveTo>
                <a:cubicBezTo>
                  <a:pt x="430" y="589"/>
                  <a:pt x="430" y="589"/>
                  <a:pt x="430" y="589"/>
                </a:cubicBezTo>
                <a:cubicBezTo>
                  <a:pt x="339" y="589"/>
                  <a:pt x="280" y="526"/>
                  <a:pt x="280" y="448"/>
                </a:cubicBezTo>
                <a:cubicBezTo>
                  <a:pt x="280" y="368"/>
                  <a:pt x="341" y="308"/>
                  <a:pt x="433" y="308"/>
                </a:cubicBezTo>
                <a:cubicBezTo>
                  <a:pt x="526" y="308"/>
                  <a:pt x="582" y="368"/>
                  <a:pt x="584" y="448"/>
                </a:cubicBezTo>
                <a:cubicBezTo>
                  <a:pt x="584" y="526"/>
                  <a:pt x="526" y="589"/>
                  <a:pt x="431" y="589"/>
                </a:cubicBezTo>
                <a:close/>
                <a:moveTo>
                  <a:pt x="1540" y="1512"/>
                </a:moveTo>
                <a:cubicBezTo>
                  <a:pt x="1270" y="1512"/>
                  <a:pt x="1270" y="1512"/>
                  <a:pt x="1270" y="1512"/>
                </a:cubicBezTo>
                <a:cubicBezTo>
                  <a:pt x="1270" y="1077"/>
                  <a:pt x="1270" y="1077"/>
                  <a:pt x="1270" y="1077"/>
                </a:cubicBezTo>
                <a:cubicBezTo>
                  <a:pt x="1270" y="968"/>
                  <a:pt x="1231" y="894"/>
                  <a:pt x="1133" y="894"/>
                </a:cubicBezTo>
                <a:cubicBezTo>
                  <a:pt x="1059" y="894"/>
                  <a:pt x="1014" y="944"/>
                  <a:pt x="995" y="992"/>
                </a:cubicBezTo>
                <a:cubicBezTo>
                  <a:pt x="988" y="1010"/>
                  <a:pt x="986" y="1034"/>
                  <a:pt x="986" y="1058"/>
                </a:cubicBezTo>
                <a:cubicBezTo>
                  <a:pt x="986" y="1512"/>
                  <a:pt x="986" y="1512"/>
                  <a:pt x="986" y="1512"/>
                </a:cubicBezTo>
                <a:cubicBezTo>
                  <a:pt x="716" y="1512"/>
                  <a:pt x="716" y="1512"/>
                  <a:pt x="716" y="1512"/>
                </a:cubicBezTo>
                <a:cubicBezTo>
                  <a:pt x="716" y="1512"/>
                  <a:pt x="719" y="776"/>
                  <a:pt x="716" y="699"/>
                </a:cubicBezTo>
                <a:cubicBezTo>
                  <a:pt x="986" y="699"/>
                  <a:pt x="986" y="699"/>
                  <a:pt x="986" y="699"/>
                </a:cubicBezTo>
                <a:cubicBezTo>
                  <a:pt x="986" y="815"/>
                  <a:pt x="986" y="815"/>
                  <a:pt x="986" y="815"/>
                </a:cubicBezTo>
                <a:cubicBezTo>
                  <a:pt x="1022" y="759"/>
                  <a:pt x="1086" y="680"/>
                  <a:pt x="1229" y="680"/>
                </a:cubicBezTo>
                <a:cubicBezTo>
                  <a:pt x="1407" y="680"/>
                  <a:pt x="1540" y="797"/>
                  <a:pt x="1540" y="1046"/>
                </a:cubicBezTo>
                <a:lnTo>
                  <a:pt x="1540" y="151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26" name="Freeform 125"/>
          <p:cNvSpPr>
            <a:spLocks noEditPoints="1"/>
          </p:cNvSpPr>
          <p:nvPr/>
        </p:nvSpPr>
        <p:spPr bwMode="auto">
          <a:xfrm>
            <a:off x="3560696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647 w 1820"/>
              <a:gd name="T11" fmla="*/ 1371 h 1820"/>
              <a:gd name="T12" fmla="*/ 186 w 1820"/>
              <a:gd name="T13" fmla="*/ 910 h 1820"/>
              <a:gd name="T14" fmla="*/ 647 w 1820"/>
              <a:gd name="T15" fmla="*/ 449 h 1820"/>
              <a:gd name="T16" fmla="*/ 956 w 1820"/>
              <a:gd name="T17" fmla="*/ 574 h 1820"/>
              <a:gd name="T18" fmla="*/ 831 w 1820"/>
              <a:gd name="T19" fmla="*/ 693 h 1820"/>
              <a:gd name="T20" fmla="*/ 647 w 1820"/>
              <a:gd name="T21" fmla="*/ 620 h 1820"/>
              <a:gd name="T22" fmla="*/ 364 w 1820"/>
              <a:gd name="T23" fmla="*/ 910 h 1820"/>
              <a:gd name="T24" fmla="*/ 647 w 1820"/>
              <a:gd name="T25" fmla="*/ 1199 h 1820"/>
              <a:gd name="T26" fmla="*/ 910 w 1820"/>
              <a:gd name="T27" fmla="*/ 1002 h 1820"/>
              <a:gd name="T28" fmla="*/ 647 w 1820"/>
              <a:gd name="T29" fmla="*/ 1002 h 1820"/>
              <a:gd name="T30" fmla="*/ 647 w 1820"/>
              <a:gd name="T31" fmla="*/ 844 h 1820"/>
              <a:gd name="T32" fmla="*/ 1081 w 1820"/>
              <a:gd name="T33" fmla="*/ 844 h 1820"/>
              <a:gd name="T34" fmla="*/ 1088 w 1820"/>
              <a:gd name="T35" fmla="*/ 923 h 1820"/>
              <a:gd name="T36" fmla="*/ 647 w 1820"/>
              <a:gd name="T37" fmla="*/ 1371 h 1820"/>
              <a:gd name="T38" fmla="*/ 1634 w 1820"/>
              <a:gd name="T39" fmla="*/ 976 h 1820"/>
              <a:gd name="T40" fmla="*/ 1503 w 1820"/>
              <a:gd name="T41" fmla="*/ 976 h 1820"/>
              <a:gd name="T42" fmla="*/ 1503 w 1820"/>
              <a:gd name="T43" fmla="*/ 1107 h 1820"/>
              <a:gd name="T44" fmla="*/ 1371 w 1820"/>
              <a:gd name="T45" fmla="*/ 1107 h 1820"/>
              <a:gd name="T46" fmla="*/ 1371 w 1820"/>
              <a:gd name="T47" fmla="*/ 976 h 1820"/>
              <a:gd name="T48" fmla="*/ 1239 w 1820"/>
              <a:gd name="T49" fmla="*/ 976 h 1820"/>
              <a:gd name="T50" fmla="*/ 1239 w 1820"/>
              <a:gd name="T51" fmla="*/ 844 h 1820"/>
              <a:gd name="T52" fmla="*/ 1371 w 1820"/>
              <a:gd name="T53" fmla="*/ 844 h 1820"/>
              <a:gd name="T54" fmla="*/ 1371 w 1820"/>
              <a:gd name="T55" fmla="*/ 712 h 1820"/>
              <a:gd name="T56" fmla="*/ 1503 w 1820"/>
              <a:gd name="T57" fmla="*/ 712 h 1820"/>
              <a:gd name="T58" fmla="*/ 1503 w 1820"/>
              <a:gd name="T59" fmla="*/ 844 h 1820"/>
              <a:gd name="T60" fmla="*/ 1634 w 1820"/>
              <a:gd name="T61" fmla="*/ 844 h 1820"/>
              <a:gd name="T62" fmla="*/ 1634 w 1820"/>
              <a:gd name="T63" fmla="*/ 976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647" y="1371"/>
                </a:moveTo>
                <a:cubicBezTo>
                  <a:pt x="390" y="1371"/>
                  <a:pt x="186" y="1167"/>
                  <a:pt x="186" y="910"/>
                </a:cubicBezTo>
                <a:cubicBezTo>
                  <a:pt x="186" y="653"/>
                  <a:pt x="390" y="449"/>
                  <a:pt x="647" y="449"/>
                </a:cubicBezTo>
                <a:cubicBezTo>
                  <a:pt x="772" y="449"/>
                  <a:pt x="877" y="495"/>
                  <a:pt x="956" y="574"/>
                </a:cubicBezTo>
                <a:cubicBezTo>
                  <a:pt x="831" y="693"/>
                  <a:pt x="831" y="693"/>
                  <a:pt x="831" y="693"/>
                </a:cubicBezTo>
                <a:cubicBezTo>
                  <a:pt x="798" y="660"/>
                  <a:pt x="739" y="620"/>
                  <a:pt x="647" y="620"/>
                </a:cubicBezTo>
                <a:cubicBezTo>
                  <a:pt x="489" y="620"/>
                  <a:pt x="364" y="752"/>
                  <a:pt x="364" y="910"/>
                </a:cubicBezTo>
                <a:cubicBezTo>
                  <a:pt x="364" y="1068"/>
                  <a:pt x="489" y="1199"/>
                  <a:pt x="647" y="1199"/>
                </a:cubicBezTo>
                <a:cubicBezTo>
                  <a:pt x="831" y="1199"/>
                  <a:pt x="897" y="1068"/>
                  <a:pt x="910" y="1002"/>
                </a:cubicBezTo>
                <a:cubicBezTo>
                  <a:pt x="647" y="1002"/>
                  <a:pt x="647" y="1002"/>
                  <a:pt x="647" y="1002"/>
                </a:cubicBezTo>
                <a:cubicBezTo>
                  <a:pt x="647" y="844"/>
                  <a:pt x="647" y="844"/>
                  <a:pt x="647" y="844"/>
                </a:cubicBezTo>
                <a:cubicBezTo>
                  <a:pt x="1081" y="844"/>
                  <a:pt x="1081" y="844"/>
                  <a:pt x="1081" y="844"/>
                </a:cubicBezTo>
                <a:cubicBezTo>
                  <a:pt x="1088" y="870"/>
                  <a:pt x="1088" y="890"/>
                  <a:pt x="1088" y="923"/>
                </a:cubicBezTo>
                <a:cubicBezTo>
                  <a:pt x="1088" y="1186"/>
                  <a:pt x="910" y="1371"/>
                  <a:pt x="647" y="1371"/>
                </a:cubicBezTo>
                <a:close/>
                <a:moveTo>
                  <a:pt x="1634" y="976"/>
                </a:moveTo>
                <a:cubicBezTo>
                  <a:pt x="1503" y="976"/>
                  <a:pt x="1503" y="976"/>
                  <a:pt x="1503" y="976"/>
                </a:cubicBezTo>
                <a:cubicBezTo>
                  <a:pt x="1503" y="1107"/>
                  <a:pt x="1503" y="1107"/>
                  <a:pt x="1503" y="1107"/>
                </a:cubicBezTo>
                <a:cubicBezTo>
                  <a:pt x="1371" y="1107"/>
                  <a:pt x="1371" y="1107"/>
                  <a:pt x="1371" y="1107"/>
                </a:cubicBezTo>
                <a:cubicBezTo>
                  <a:pt x="1371" y="976"/>
                  <a:pt x="1371" y="976"/>
                  <a:pt x="1371" y="976"/>
                </a:cubicBezTo>
                <a:cubicBezTo>
                  <a:pt x="1239" y="976"/>
                  <a:pt x="1239" y="976"/>
                  <a:pt x="1239" y="976"/>
                </a:cubicBezTo>
                <a:cubicBezTo>
                  <a:pt x="1239" y="844"/>
                  <a:pt x="1239" y="844"/>
                  <a:pt x="1239" y="844"/>
                </a:cubicBezTo>
                <a:cubicBezTo>
                  <a:pt x="1371" y="844"/>
                  <a:pt x="1371" y="844"/>
                  <a:pt x="1371" y="844"/>
                </a:cubicBezTo>
                <a:cubicBezTo>
                  <a:pt x="1371" y="712"/>
                  <a:pt x="1371" y="712"/>
                  <a:pt x="1371" y="712"/>
                </a:cubicBezTo>
                <a:cubicBezTo>
                  <a:pt x="1503" y="712"/>
                  <a:pt x="1503" y="712"/>
                  <a:pt x="1503" y="712"/>
                </a:cubicBezTo>
                <a:cubicBezTo>
                  <a:pt x="1503" y="844"/>
                  <a:pt x="1503" y="844"/>
                  <a:pt x="1503" y="844"/>
                </a:cubicBezTo>
                <a:cubicBezTo>
                  <a:pt x="1634" y="844"/>
                  <a:pt x="1634" y="844"/>
                  <a:pt x="1634" y="844"/>
                </a:cubicBezTo>
                <a:lnTo>
                  <a:pt x="1634" y="9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8351236" y="4294137"/>
            <a:ext cx="1071127" cy="33855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+mj-lt"/>
                <a:cs typeface="Poppins SemiBold" panose="02000000000000000000" pitchFamily="2" charset="0"/>
              </a:defRPr>
            </a:lvl1pPr>
          </a:lstStyle>
          <a:p>
            <a:pPr lvl="0"/>
            <a:r>
              <a:rPr lang="en-US" sz="1600" b="1" dirty="0">
                <a:solidFill>
                  <a:srgbClr val="878787"/>
                </a:solidFill>
              </a:rPr>
              <a:t>Member </a:t>
            </a:r>
            <a:r>
              <a:rPr lang="en-US" sz="1600" b="1" dirty="0" smtClean="0">
                <a:solidFill>
                  <a:srgbClr val="878787"/>
                </a:solidFill>
              </a:rPr>
              <a:t>4</a:t>
            </a:r>
            <a:endParaRPr lang="en-US" sz="1600" b="1" dirty="0">
              <a:solidFill>
                <a:srgbClr val="878787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351238" y="4687540"/>
            <a:ext cx="2851948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200" dirty="0">
                <a:latin typeface="+mj-lt"/>
              </a:rPr>
              <a:t>Sed perspiciatis under omnis iste natus mirror voluptatem accusantium maque architecto.</a:t>
            </a:r>
          </a:p>
        </p:txBody>
      </p:sp>
      <p:sp>
        <p:nvSpPr>
          <p:cNvPr id="132" name="Freeform 131"/>
          <p:cNvSpPr>
            <a:spLocks noEditPoints="1"/>
          </p:cNvSpPr>
          <p:nvPr/>
        </p:nvSpPr>
        <p:spPr bwMode="auto">
          <a:xfrm>
            <a:off x="8459793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204 w 1820"/>
              <a:gd name="T11" fmla="*/ 501 h 1820"/>
              <a:gd name="T12" fmla="*/ 1062 w 1820"/>
              <a:gd name="T13" fmla="*/ 501 h 1820"/>
              <a:gd name="T14" fmla="*/ 1005 w 1820"/>
              <a:gd name="T15" fmla="*/ 552 h 1820"/>
              <a:gd name="T16" fmla="*/ 1005 w 1820"/>
              <a:gd name="T17" fmla="*/ 697 h 1820"/>
              <a:gd name="T18" fmla="*/ 1204 w 1820"/>
              <a:gd name="T19" fmla="*/ 697 h 1820"/>
              <a:gd name="T20" fmla="*/ 1180 w 1820"/>
              <a:gd name="T21" fmla="*/ 910 h 1820"/>
              <a:gd name="T22" fmla="*/ 1004 w 1820"/>
              <a:gd name="T23" fmla="*/ 910 h 1820"/>
              <a:gd name="T24" fmla="*/ 1004 w 1820"/>
              <a:gd name="T25" fmla="*/ 1540 h 1820"/>
              <a:gd name="T26" fmla="*/ 743 w 1820"/>
              <a:gd name="T27" fmla="*/ 1540 h 1820"/>
              <a:gd name="T28" fmla="*/ 743 w 1820"/>
              <a:gd name="T29" fmla="*/ 909 h 1820"/>
              <a:gd name="T30" fmla="*/ 616 w 1820"/>
              <a:gd name="T31" fmla="*/ 909 h 1820"/>
              <a:gd name="T32" fmla="*/ 616 w 1820"/>
              <a:gd name="T33" fmla="*/ 697 h 1820"/>
              <a:gd name="T34" fmla="*/ 743 w 1820"/>
              <a:gd name="T35" fmla="*/ 697 h 1820"/>
              <a:gd name="T36" fmla="*/ 743 w 1820"/>
              <a:gd name="T37" fmla="*/ 524 h 1820"/>
              <a:gd name="T38" fmla="*/ 1011 w 1820"/>
              <a:gd name="T39" fmla="*/ 280 h 1820"/>
              <a:gd name="T40" fmla="*/ 1204 w 1820"/>
              <a:gd name="T41" fmla="*/ 280 h 1820"/>
              <a:gd name="T42" fmla="*/ 1204 w 1820"/>
              <a:gd name="T43" fmla="*/ 501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204" y="501"/>
                </a:moveTo>
                <a:cubicBezTo>
                  <a:pt x="1062" y="501"/>
                  <a:pt x="1062" y="501"/>
                  <a:pt x="1062" y="501"/>
                </a:cubicBezTo>
                <a:cubicBezTo>
                  <a:pt x="1034" y="501"/>
                  <a:pt x="1005" y="530"/>
                  <a:pt x="1005" y="552"/>
                </a:cubicBezTo>
                <a:cubicBezTo>
                  <a:pt x="1005" y="697"/>
                  <a:pt x="1005" y="697"/>
                  <a:pt x="1005" y="697"/>
                </a:cubicBezTo>
                <a:cubicBezTo>
                  <a:pt x="1204" y="697"/>
                  <a:pt x="1204" y="697"/>
                  <a:pt x="1204" y="697"/>
                </a:cubicBezTo>
                <a:cubicBezTo>
                  <a:pt x="1196" y="808"/>
                  <a:pt x="1180" y="910"/>
                  <a:pt x="1180" y="910"/>
                </a:cubicBezTo>
                <a:cubicBezTo>
                  <a:pt x="1004" y="910"/>
                  <a:pt x="1004" y="910"/>
                  <a:pt x="1004" y="910"/>
                </a:cubicBezTo>
                <a:cubicBezTo>
                  <a:pt x="1004" y="1540"/>
                  <a:pt x="1004" y="1540"/>
                  <a:pt x="1004" y="1540"/>
                </a:cubicBezTo>
                <a:cubicBezTo>
                  <a:pt x="743" y="1540"/>
                  <a:pt x="743" y="1540"/>
                  <a:pt x="743" y="1540"/>
                </a:cubicBezTo>
                <a:cubicBezTo>
                  <a:pt x="743" y="909"/>
                  <a:pt x="743" y="909"/>
                  <a:pt x="743" y="909"/>
                </a:cubicBezTo>
                <a:cubicBezTo>
                  <a:pt x="616" y="909"/>
                  <a:pt x="616" y="909"/>
                  <a:pt x="616" y="909"/>
                </a:cubicBezTo>
                <a:cubicBezTo>
                  <a:pt x="616" y="697"/>
                  <a:pt x="616" y="697"/>
                  <a:pt x="616" y="697"/>
                </a:cubicBezTo>
                <a:cubicBezTo>
                  <a:pt x="743" y="697"/>
                  <a:pt x="743" y="697"/>
                  <a:pt x="743" y="697"/>
                </a:cubicBezTo>
                <a:cubicBezTo>
                  <a:pt x="743" y="524"/>
                  <a:pt x="743" y="524"/>
                  <a:pt x="743" y="524"/>
                </a:cubicBezTo>
                <a:cubicBezTo>
                  <a:pt x="743" y="492"/>
                  <a:pt x="737" y="280"/>
                  <a:pt x="1011" y="280"/>
                </a:cubicBezTo>
                <a:cubicBezTo>
                  <a:pt x="1204" y="280"/>
                  <a:pt x="1204" y="280"/>
                  <a:pt x="1204" y="280"/>
                </a:cubicBezTo>
                <a:cubicBezTo>
                  <a:pt x="1204" y="501"/>
                  <a:pt x="1204" y="501"/>
                  <a:pt x="1204" y="50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33" name="Freeform 132"/>
          <p:cNvSpPr>
            <a:spLocks noEditPoints="1"/>
          </p:cNvSpPr>
          <p:nvPr/>
        </p:nvSpPr>
        <p:spPr bwMode="auto">
          <a:xfrm>
            <a:off x="8749049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411 w 1820"/>
              <a:gd name="T11" fmla="*/ 653 h 1820"/>
              <a:gd name="T12" fmla="*/ 1412 w 1820"/>
              <a:gd name="T13" fmla="*/ 686 h 1820"/>
              <a:gd name="T14" fmla="*/ 677 w 1820"/>
              <a:gd name="T15" fmla="*/ 1422 h 1820"/>
              <a:gd name="T16" fmla="*/ 280 w 1820"/>
              <a:gd name="T17" fmla="*/ 1306 h 1820"/>
              <a:gd name="T18" fmla="*/ 342 w 1820"/>
              <a:gd name="T19" fmla="*/ 1309 h 1820"/>
              <a:gd name="T20" fmla="*/ 663 w 1820"/>
              <a:gd name="T21" fmla="*/ 1199 h 1820"/>
              <a:gd name="T22" fmla="*/ 422 w 1820"/>
              <a:gd name="T23" fmla="*/ 1019 h 1820"/>
              <a:gd name="T24" fmla="*/ 470 w 1820"/>
              <a:gd name="T25" fmla="*/ 1024 h 1820"/>
              <a:gd name="T26" fmla="*/ 538 w 1820"/>
              <a:gd name="T27" fmla="*/ 1015 h 1820"/>
              <a:gd name="T28" fmla="*/ 331 w 1820"/>
              <a:gd name="T29" fmla="*/ 761 h 1820"/>
              <a:gd name="T30" fmla="*/ 331 w 1820"/>
              <a:gd name="T31" fmla="*/ 758 h 1820"/>
              <a:gd name="T32" fmla="*/ 448 w 1820"/>
              <a:gd name="T33" fmla="*/ 790 h 1820"/>
              <a:gd name="T34" fmla="*/ 333 w 1820"/>
              <a:gd name="T35" fmla="*/ 575 h 1820"/>
              <a:gd name="T36" fmla="*/ 368 w 1820"/>
              <a:gd name="T37" fmla="*/ 445 h 1820"/>
              <a:gd name="T38" fmla="*/ 901 w 1820"/>
              <a:gd name="T39" fmla="*/ 715 h 1820"/>
              <a:gd name="T40" fmla="*/ 894 w 1820"/>
              <a:gd name="T41" fmla="*/ 656 h 1820"/>
              <a:gd name="T42" fmla="*/ 1153 w 1820"/>
              <a:gd name="T43" fmla="*/ 398 h 1820"/>
              <a:gd name="T44" fmla="*/ 1341 w 1820"/>
              <a:gd name="T45" fmla="*/ 480 h 1820"/>
              <a:gd name="T46" fmla="*/ 1505 w 1820"/>
              <a:gd name="T47" fmla="*/ 417 h 1820"/>
              <a:gd name="T48" fmla="*/ 1392 w 1820"/>
              <a:gd name="T49" fmla="*/ 560 h 1820"/>
              <a:gd name="T50" fmla="*/ 1540 w 1820"/>
              <a:gd name="T51" fmla="*/ 519 h 1820"/>
              <a:gd name="T52" fmla="*/ 1411 w 1820"/>
              <a:gd name="T53" fmla="*/ 653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411" y="653"/>
                </a:moveTo>
                <a:cubicBezTo>
                  <a:pt x="1412" y="664"/>
                  <a:pt x="1412" y="675"/>
                  <a:pt x="1412" y="686"/>
                </a:cubicBezTo>
                <a:cubicBezTo>
                  <a:pt x="1412" y="1028"/>
                  <a:pt x="1152" y="1422"/>
                  <a:pt x="677" y="1422"/>
                </a:cubicBezTo>
                <a:cubicBezTo>
                  <a:pt x="531" y="1422"/>
                  <a:pt x="395" y="1379"/>
                  <a:pt x="280" y="1306"/>
                </a:cubicBezTo>
                <a:cubicBezTo>
                  <a:pt x="301" y="1308"/>
                  <a:pt x="321" y="1309"/>
                  <a:pt x="342" y="1309"/>
                </a:cubicBezTo>
                <a:cubicBezTo>
                  <a:pt x="463" y="1309"/>
                  <a:pt x="575" y="1268"/>
                  <a:pt x="663" y="1199"/>
                </a:cubicBezTo>
                <a:cubicBezTo>
                  <a:pt x="550" y="1197"/>
                  <a:pt x="454" y="1122"/>
                  <a:pt x="422" y="1019"/>
                </a:cubicBezTo>
                <a:cubicBezTo>
                  <a:pt x="437" y="1022"/>
                  <a:pt x="453" y="1024"/>
                  <a:pt x="470" y="1024"/>
                </a:cubicBezTo>
                <a:cubicBezTo>
                  <a:pt x="494" y="1024"/>
                  <a:pt x="517" y="1021"/>
                  <a:pt x="538" y="1015"/>
                </a:cubicBezTo>
                <a:cubicBezTo>
                  <a:pt x="420" y="991"/>
                  <a:pt x="331" y="886"/>
                  <a:pt x="331" y="761"/>
                </a:cubicBezTo>
                <a:cubicBezTo>
                  <a:pt x="331" y="760"/>
                  <a:pt x="331" y="759"/>
                  <a:pt x="331" y="758"/>
                </a:cubicBezTo>
                <a:cubicBezTo>
                  <a:pt x="366" y="777"/>
                  <a:pt x="406" y="789"/>
                  <a:pt x="448" y="790"/>
                </a:cubicBezTo>
                <a:cubicBezTo>
                  <a:pt x="379" y="744"/>
                  <a:pt x="333" y="665"/>
                  <a:pt x="333" y="575"/>
                </a:cubicBezTo>
                <a:cubicBezTo>
                  <a:pt x="333" y="528"/>
                  <a:pt x="346" y="483"/>
                  <a:pt x="368" y="445"/>
                </a:cubicBezTo>
                <a:cubicBezTo>
                  <a:pt x="496" y="602"/>
                  <a:pt x="686" y="705"/>
                  <a:pt x="901" y="715"/>
                </a:cubicBezTo>
                <a:cubicBezTo>
                  <a:pt x="896" y="696"/>
                  <a:pt x="894" y="677"/>
                  <a:pt x="894" y="656"/>
                </a:cubicBezTo>
                <a:cubicBezTo>
                  <a:pt x="894" y="514"/>
                  <a:pt x="1010" y="398"/>
                  <a:pt x="1153" y="398"/>
                </a:cubicBezTo>
                <a:cubicBezTo>
                  <a:pt x="1227" y="398"/>
                  <a:pt x="1294" y="429"/>
                  <a:pt x="1341" y="480"/>
                </a:cubicBezTo>
                <a:cubicBezTo>
                  <a:pt x="1400" y="468"/>
                  <a:pt x="1456" y="446"/>
                  <a:pt x="1505" y="417"/>
                </a:cubicBezTo>
                <a:cubicBezTo>
                  <a:pt x="1486" y="477"/>
                  <a:pt x="1445" y="528"/>
                  <a:pt x="1392" y="560"/>
                </a:cubicBezTo>
                <a:cubicBezTo>
                  <a:pt x="1444" y="554"/>
                  <a:pt x="1494" y="540"/>
                  <a:pt x="1540" y="519"/>
                </a:cubicBezTo>
                <a:cubicBezTo>
                  <a:pt x="1506" y="571"/>
                  <a:pt x="1462" y="616"/>
                  <a:pt x="1411" y="65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34" name="Freeform 133"/>
          <p:cNvSpPr>
            <a:spLocks noEditPoints="1"/>
          </p:cNvSpPr>
          <p:nvPr/>
        </p:nvSpPr>
        <p:spPr bwMode="auto">
          <a:xfrm>
            <a:off x="9327561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566 w 1820"/>
              <a:gd name="T11" fmla="*/ 1512 h 1820"/>
              <a:gd name="T12" fmla="*/ 296 w 1820"/>
              <a:gd name="T13" fmla="*/ 1512 h 1820"/>
              <a:gd name="T14" fmla="*/ 296 w 1820"/>
              <a:gd name="T15" fmla="*/ 699 h 1820"/>
              <a:gd name="T16" fmla="*/ 566 w 1820"/>
              <a:gd name="T17" fmla="*/ 699 h 1820"/>
              <a:gd name="T18" fmla="*/ 566 w 1820"/>
              <a:gd name="T19" fmla="*/ 1512 h 1820"/>
              <a:gd name="T20" fmla="*/ 431 w 1820"/>
              <a:gd name="T21" fmla="*/ 589 h 1820"/>
              <a:gd name="T22" fmla="*/ 430 w 1820"/>
              <a:gd name="T23" fmla="*/ 589 h 1820"/>
              <a:gd name="T24" fmla="*/ 280 w 1820"/>
              <a:gd name="T25" fmla="*/ 448 h 1820"/>
              <a:gd name="T26" fmla="*/ 433 w 1820"/>
              <a:gd name="T27" fmla="*/ 308 h 1820"/>
              <a:gd name="T28" fmla="*/ 584 w 1820"/>
              <a:gd name="T29" fmla="*/ 448 h 1820"/>
              <a:gd name="T30" fmla="*/ 431 w 1820"/>
              <a:gd name="T31" fmla="*/ 589 h 1820"/>
              <a:gd name="T32" fmla="*/ 1540 w 1820"/>
              <a:gd name="T33" fmla="*/ 1512 h 1820"/>
              <a:gd name="T34" fmla="*/ 1270 w 1820"/>
              <a:gd name="T35" fmla="*/ 1512 h 1820"/>
              <a:gd name="T36" fmla="*/ 1270 w 1820"/>
              <a:gd name="T37" fmla="*/ 1077 h 1820"/>
              <a:gd name="T38" fmla="*/ 1133 w 1820"/>
              <a:gd name="T39" fmla="*/ 894 h 1820"/>
              <a:gd name="T40" fmla="*/ 995 w 1820"/>
              <a:gd name="T41" fmla="*/ 992 h 1820"/>
              <a:gd name="T42" fmla="*/ 986 w 1820"/>
              <a:gd name="T43" fmla="*/ 1058 h 1820"/>
              <a:gd name="T44" fmla="*/ 986 w 1820"/>
              <a:gd name="T45" fmla="*/ 1512 h 1820"/>
              <a:gd name="T46" fmla="*/ 716 w 1820"/>
              <a:gd name="T47" fmla="*/ 1512 h 1820"/>
              <a:gd name="T48" fmla="*/ 716 w 1820"/>
              <a:gd name="T49" fmla="*/ 699 h 1820"/>
              <a:gd name="T50" fmla="*/ 986 w 1820"/>
              <a:gd name="T51" fmla="*/ 699 h 1820"/>
              <a:gd name="T52" fmla="*/ 986 w 1820"/>
              <a:gd name="T53" fmla="*/ 815 h 1820"/>
              <a:gd name="T54" fmla="*/ 1229 w 1820"/>
              <a:gd name="T55" fmla="*/ 680 h 1820"/>
              <a:gd name="T56" fmla="*/ 1540 w 1820"/>
              <a:gd name="T57" fmla="*/ 1046 h 1820"/>
              <a:gd name="T58" fmla="*/ 1540 w 1820"/>
              <a:gd name="T59" fmla="*/ 15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566" y="1512"/>
                </a:moveTo>
                <a:cubicBezTo>
                  <a:pt x="296" y="1512"/>
                  <a:pt x="296" y="1512"/>
                  <a:pt x="296" y="1512"/>
                </a:cubicBezTo>
                <a:cubicBezTo>
                  <a:pt x="296" y="699"/>
                  <a:pt x="296" y="699"/>
                  <a:pt x="296" y="699"/>
                </a:cubicBezTo>
                <a:cubicBezTo>
                  <a:pt x="566" y="699"/>
                  <a:pt x="566" y="699"/>
                  <a:pt x="566" y="699"/>
                </a:cubicBezTo>
                <a:lnTo>
                  <a:pt x="566" y="1512"/>
                </a:lnTo>
                <a:close/>
                <a:moveTo>
                  <a:pt x="431" y="589"/>
                </a:moveTo>
                <a:cubicBezTo>
                  <a:pt x="430" y="589"/>
                  <a:pt x="430" y="589"/>
                  <a:pt x="430" y="589"/>
                </a:cubicBezTo>
                <a:cubicBezTo>
                  <a:pt x="339" y="589"/>
                  <a:pt x="280" y="526"/>
                  <a:pt x="280" y="448"/>
                </a:cubicBezTo>
                <a:cubicBezTo>
                  <a:pt x="280" y="368"/>
                  <a:pt x="341" y="308"/>
                  <a:pt x="433" y="308"/>
                </a:cubicBezTo>
                <a:cubicBezTo>
                  <a:pt x="526" y="308"/>
                  <a:pt x="582" y="368"/>
                  <a:pt x="584" y="448"/>
                </a:cubicBezTo>
                <a:cubicBezTo>
                  <a:pt x="584" y="526"/>
                  <a:pt x="526" y="589"/>
                  <a:pt x="431" y="589"/>
                </a:cubicBezTo>
                <a:close/>
                <a:moveTo>
                  <a:pt x="1540" y="1512"/>
                </a:moveTo>
                <a:cubicBezTo>
                  <a:pt x="1270" y="1512"/>
                  <a:pt x="1270" y="1512"/>
                  <a:pt x="1270" y="1512"/>
                </a:cubicBezTo>
                <a:cubicBezTo>
                  <a:pt x="1270" y="1077"/>
                  <a:pt x="1270" y="1077"/>
                  <a:pt x="1270" y="1077"/>
                </a:cubicBezTo>
                <a:cubicBezTo>
                  <a:pt x="1270" y="968"/>
                  <a:pt x="1231" y="894"/>
                  <a:pt x="1133" y="894"/>
                </a:cubicBezTo>
                <a:cubicBezTo>
                  <a:pt x="1059" y="894"/>
                  <a:pt x="1014" y="944"/>
                  <a:pt x="995" y="992"/>
                </a:cubicBezTo>
                <a:cubicBezTo>
                  <a:pt x="988" y="1010"/>
                  <a:pt x="986" y="1034"/>
                  <a:pt x="986" y="1058"/>
                </a:cubicBezTo>
                <a:cubicBezTo>
                  <a:pt x="986" y="1512"/>
                  <a:pt x="986" y="1512"/>
                  <a:pt x="986" y="1512"/>
                </a:cubicBezTo>
                <a:cubicBezTo>
                  <a:pt x="716" y="1512"/>
                  <a:pt x="716" y="1512"/>
                  <a:pt x="716" y="1512"/>
                </a:cubicBezTo>
                <a:cubicBezTo>
                  <a:pt x="716" y="1512"/>
                  <a:pt x="719" y="776"/>
                  <a:pt x="716" y="699"/>
                </a:cubicBezTo>
                <a:cubicBezTo>
                  <a:pt x="986" y="699"/>
                  <a:pt x="986" y="699"/>
                  <a:pt x="986" y="699"/>
                </a:cubicBezTo>
                <a:cubicBezTo>
                  <a:pt x="986" y="815"/>
                  <a:pt x="986" y="815"/>
                  <a:pt x="986" y="815"/>
                </a:cubicBezTo>
                <a:cubicBezTo>
                  <a:pt x="1022" y="759"/>
                  <a:pt x="1086" y="680"/>
                  <a:pt x="1229" y="680"/>
                </a:cubicBezTo>
                <a:cubicBezTo>
                  <a:pt x="1407" y="680"/>
                  <a:pt x="1540" y="797"/>
                  <a:pt x="1540" y="1046"/>
                </a:cubicBezTo>
                <a:lnTo>
                  <a:pt x="1540" y="151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35" name="Freeform 134"/>
          <p:cNvSpPr>
            <a:spLocks noEditPoints="1"/>
          </p:cNvSpPr>
          <p:nvPr/>
        </p:nvSpPr>
        <p:spPr bwMode="auto">
          <a:xfrm>
            <a:off x="9038305" y="5509847"/>
            <a:ext cx="196979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647 w 1820"/>
              <a:gd name="T11" fmla="*/ 1371 h 1820"/>
              <a:gd name="T12" fmla="*/ 186 w 1820"/>
              <a:gd name="T13" fmla="*/ 910 h 1820"/>
              <a:gd name="T14" fmla="*/ 647 w 1820"/>
              <a:gd name="T15" fmla="*/ 449 h 1820"/>
              <a:gd name="T16" fmla="*/ 956 w 1820"/>
              <a:gd name="T17" fmla="*/ 574 h 1820"/>
              <a:gd name="T18" fmla="*/ 831 w 1820"/>
              <a:gd name="T19" fmla="*/ 693 h 1820"/>
              <a:gd name="T20" fmla="*/ 647 w 1820"/>
              <a:gd name="T21" fmla="*/ 620 h 1820"/>
              <a:gd name="T22" fmla="*/ 364 w 1820"/>
              <a:gd name="T23" fmla="*/ 910 h 1820"/>
              <a:gd name="T24" fmla="*/ 647 w 1820"/>
              <a:gd name="T25" fmla="*/ 1199 h 1820"/>
              <a:gd name="T26" fmla="*/ 910 w 1820"/>
              <a:gd name="T27" fmla="*/ 1002 h 1820"/>
              <a:gd name="T28" fmla="*/ 647 w 1820"/>
              <a:gd name="T29" fmla="*/ 1002 h 1820"/>
              <a:gd name="T30" fmla="*/ 647 w 1820"/>
              <a:gd name="T31" fmla="*/ 844 h 1820"/>
              <a:gd name="T32" fmla="*/ 1081 w 1820"/>
              <a:gd name="T33" fmla="*/ 844 h 1820"/>
              <a:gd name="T34" fmla="*/ 1088 w 1820"/>
              <a:gd name="T35" fmla="*/ 923 h 1820"/>
              <a:gd name="T36" fmla="*/ 647 w 1820"/>
              <a:gd name="T37" fmla="*/ 1371 h 1820"/>
              <a:gd name="T38" fmla="*/ 1634 w 1820"/>
              <a:gd name="T39" fmla="*/ 976 h 1820"/>
              <a:gd name="T40" fmla="*/ 1503 w 1820"/>
              <a:gd name="T41" fmla="*/ 976 h 1820"/>
              <a:gd name="T42" fmla="*/ 1503 w 1820"/>
              <a:gd name="T43" fmla="*/ 1107 h 1820"/>
              <a:gd name="T44" fmla="*/ 1371 w 1820"/>
              <a:gd name="T45" fmla="*/ 1107 h 1820"/>
              <a:gd name="T46" fmla="*/ 1371 w 1820"/>
              <a:gd name="T47" fmla="*/ 976 h 1820"/>
              <a:gd name="T48" fmla="*/ 1239 w 1820"/>
              <a:gd name="T49" fmla="*/ 976 h 1820"/>
              <a:gd name="T50" fmla="*/ 1239 w 1820"/>
              <a:gd name="T51" fmla="*/ 844 h 1820"/>
              <a:gd name="T52" fmla="*/ 1371 w 1820"/>
              <a:gd name="T53" fmla="*/ 844 h 1820"/>
              <a:gd name="T54" fmla="*/ 1371 w 1820"/>
              <a:gd name="T55" fmla="*/ 712 h 1820"/>
              <a:gd name="T56" fmla="*/ 1503 w 1820"/>
              <a:gd name="T57" fmla="*/ 712 h 1820"/>
              <a:gd name="T58" fmla="*/ 1503 w 1820"/>
              <a:gd name="T59" fmla="*/ 844 h 1820"/>
              <a:gd name="T60" fmla="*/ 1634 w 1820"/>
              <a:gd name="T61" fmla="*/ 844 h 1820"/>
              <a:gd name="T62" fmla="*/ 1634 w 1820"/>
              <a:gd name="T63" fmla="*/ 976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647" y="1371"/>
                </a:moveTo>
                <a:cubicBezTo>
                  <a:pt x="390" y="1371"/>
                  <a:pt x="186" y="1167"/>
                  <a:pt x="186" y="910"/>
                </a:cubicBezTo>
                <a:cubicBezTo>
                  <a:pt x="186" y="653"/>
                  <a:pt x="390" y="449"/>
                  <a:pt x="647" y="449"/>
                </a:cubicBezTo>
                <a:cubicBezTo>
                  <a:pt x="772" y="449"/>
                  <a:pt x="877" y="495"/>
                  <a:pt x="956" y="574"/>
                </a:cubicBezTo>
                <a:cubicBezTo>
                  <a:pt x="831" y="693"/>
                  <a:pt x="831" y="693"/>
                  <a:pt x="831" y="693"/>
                </a:cubicBezTo>
                <a:cubicBezTo>
                  <a:pt x="798" y="660"/>
                  <a:pt x="739" y="620"/>
                  <a:pt x="647" y="620"/>
                </a:cubicBezTo>
                <a:cubicBezTo>
                  <a:pt x="489" y="620"/>
                  <a:pt x="364" y="752"/>
                  <a:pt x="364" y="910"/>
                </a:cubicBezTo>
                <a:cubicBezTo>
                  <a:pt x="364" y="1068"/>
                  <a:pt x="489" y="1199"/>
                  <a:pt x="647" y="1199"/>
                </a:cubicBezTo>
                <a:cubicBezTo>
                  <a:pt x="831" y="1199"/>
                  <a:pt x="897" y="1068"/>
                  <a:pt x="910" y="1002"/>
                </a:cubicBezTo>
                <a:cubicBezTo>
                  <a:pt x="647" y="1002"/>
                  <a:pt x="647" y="1002"/>
                  <a:pt x="647" y="1002"/>
                </a:cubicBezTo>
                <a:cubicBezTo>
                  <a:pt x="647" y="844"/>
                  <a:pt x="647" y="844"/>
                  <a:pt x="647" y="844"/>
                </a:cubicBezTo>
                <a:cubicBezTo>
                  <a:pt x="1081" y="844"/>
                  <a:pt x="1081" y="844"/>
                  <a:pt x="1081" y="844"/>
                </a:cubicBezTo>
                <a:cubicBezTo>
                  <a:pt x="1088" y="870"/>
                  <a:pt x="1088" y="890"/>
                  <a:pt x="1088" y="923"/>
                </a:cubicBezTo>
                <a:cubicBezTo>
                  <a:pt x="1088" y="1186"/>
                  <a:pt x="910" y="1371"/>
                  <a:pt x="647" y="1371"/>
                </a:cubicBezTo>
                <a:close/>
                <a:moveTo>
                  <a:pt x="1634" y="976"/>
                </a:moveTo>
                <a:cubicBezTo>
                  <a:pt x="1503" y="976"/>
                  <a:pt x="1503" y="976"/>
                  <a:pt x="1503" y="976"/>
                </a:cubicBezTo>
                <a:cubicBezTo>
                  <a:pt x="1503" y="1107"/>
                  <a:pt x="1503" y="1107"/>
                  <a:pt x="1503" y="1107"/>
                </a:cubicBezTo>
                <a:cubicBezTo>
                  <a:pt x="1371" y="1107"/>
                  <a:pt x="1371" y="1107"/>
                  <a:pt x="1371" y="1107"/>
                </a:cubicBezTo>
                <a:cubicBezTo>
                  <a:pt x="1371" y="976"/>
                  <a:pt x="1371" y="976"/>
                  <a:pt x="1371" y="976"/>
                </a:cubicBezTo>
                <a:cubicBezTo>
                  <a:pt x="1239" y="976"/>
                  <a:pt x="1239" y="976"/>
                  <a:pt x="1239" y="976"/>
                </a:cubicBezTo>
                <a:cubicBezTo>
                  <a:pt x="1239" y="844"/>
                  <a:pt x="1239" y="844"/>
                  <a:pt x="1239" y="844"/>
                </a:cubicBezTo>
                <a:cubicBezTo>
                  <a:pt x="1371" y="844"/>
                  <a:pt x="1371" y="844"/>
                  <a:pt x="1371" y="844"/>
                </a:cubicBezTo>
                <a:cubicBezTo>
                  <a:pt x="1371" y="712"/>
                  <a:pt x="1371" y="712"/>
                  <a:pt x="1371" y="712"/>
                </a:cubicBezTo>
                <a:cubicBezTo>
                  <a:pt x="1503" y="712"/>
                  <a:pt x="1503" y="712"/>
                  <a:pt x="1503" y="712"/>
                </a:cubicBezTo>
                <a:cubicBezTo>
                  <a:pt x="1503" y="844"/>
                  <a:pt x="1503" y="844"/>
                  <a:pt x="1503" y="844"/>
                </a:cubicBezTo>
                <a:cubicBezTo>
                  <a:pt x="1634" y="844"/>
                  <a:pt x="1634" y="844"/>
                  <a:pt x="1634" y="844"/>
                </a:cubicBezTo>
                <a:lnTo>
                  <a:pt x="1634" y="9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25000"/>
          <a:stretch>
            <a:fillRect/>
          </a:stretch>
        </p:blipFill>
        <p:spPr/>
      </p:pic>
      <p:pic>
        <p:nvPicPr>
          <p:cNvPr id="7" name="Picture Placeholder 6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0" r="25760"/>
          <a:stretch>
            <a:fillRect/>
          </a:stretch>
        </p:blipFill>
        <p:spPr/>
      </p:pic>
      <p:pic>
        <p:nvPicPr>
          <p:cNvPr id="8" name="Picture Placeholder 7"/>
          <p:cNvPicPr>
            <a:picLocks noGrp="1" noChangeAspect="1"/>
          </p:cNvPicPr>
          <p:nvPr>
            <p:ph type="pic" sz="quarter" idx="1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5" r="24975"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7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4" r="16634"/>
          <a:stretch>
            <a:fillRect/>
          </a:stretch>
        </p:blipFill>
        <p:spPr/>
      </p:pic>
      <p:sp>
        <p:nvSpPr>
          <p:cNvPr id="32" name="TextBox 31"/>
          <p:cNvSpPr txBox="1"/>
          <p:nvPr/>
        </p:nvSpPr>
        <p:spPr>
          <a:xfrm>
            <a:off x="4901831" y="480993"/>
            <a:ext cx="2388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  <a:latin typeface="+mj-lt"/>
              </a:rPr>
              <a:t>HEADING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8117" y="1203099"/>
            <a:ext cx="2135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+mj-lt"/>
              </a:rPr>
              <a:t>Subtitle Goes Here</a:t>
            </a:r>
            <a:endParaRPr lang="en-US" sz="200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423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87">
      <a:dk1>
        <a:srgbClr val="08356B"/>
      </a:dk1>
      <a:lt1>
        <a:srgbClr val="FFFFFF"/>
      </a:lt1>
      <a:dk2>
        <a:srgbClr val="1E5FAF"/>
      </a:dk2>
      <a:lt2>
        <a:srgbClr val="FFFFFF"/>
      </a:lt2>
      <a:accent1>
        <a:srgbClr val="1E5FAF"/>
      </a:accent1>
      <a:accent2>
        <a:srgbClr val="00B0F0"/>
      </a:accent2>
      <a:accent3>
        <a:srgbClr val="4480C7"/>
      </a:accent3>
      <a:accent4>
        <a:srgbClr val="08356B"/>
      </a:accent4>
      <a:accent5>
        <a:srgbClr val="1E5FAF"/>
      </a:accent5>
      <a:accent6>
        <a:srgbClr val="387CBF"/>
      </a:accent6>
      <a:hlink>
        <a:srgbClr val="44546A"/>
      </a:hlink>
      <a:folHlink>
        <a:srgbClr val="954F72"/>
      </a:folHlink>
    </a:clrScheme>
    <a:fontScheme name="Custom 7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383</Words>
  <Application>Microsoft Office PowerPoint</Application>
  <PresentationFormat>Custom</PresentationFormat>
  <Paragraphs>89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Hassan_Services</dc:creator>
  <cp:lastModifiedBy>Hussain</cp:lastModifiedBy>
  <cp:revision>29</cp:revision>
  <dcterms:created xsi:type="dcterms:W3CDTF">2014-08-20T17:18:56Z</dcterms:created>
  <dcterms:modified xsi:type="dcterms:W3CDTF">2019-07-19T08:02:04Z</dcterms:modified>
</cp:coreProperties>
</file>