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0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8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83734" y="1225265"/>
            <a:ext cx="4413956" cy="447909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89"/>
            <a:ext cx="10515600" cy="7578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B23-1EB8-4103-AFD8-E07943742ABF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31555" y="878836"/>
            <a:ext cx="6759222" cy="51003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0058"/>
            <a:ext cx="3283857" cy="17748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21">
            <a:extLst>
              <a:ext uri="{FF2B5EF4-FFF2-40B4-BE49-F238E27FC236}">
                <a16:creationId xmlns:a16="http://schemas.microsoft.com/office/drawing/2014/main" id="{67C41435-3C26-4A13-B120-57F7150B67F3}"/>
              </a:ext>
            </a:extLst>
          </p:cNvPr>
          <p:cNvSpPr/>
          <p:nvPr userDrawn="1"/>
        </p:nvSpPr>
        <p:spPr>
          <a:xfrm>
            <a:off x="901223" y="878837"/>
            <a:ext cx="10389555" cy="51003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215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220" y="878836"/>
            <a:ext cx="4846437" cy="51003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0" y="1161144"/>
            <a:ext cx="3283857" cy="17748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96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3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49798" y="463512"/>
            <a:ext cx="11092401" cy="5930976"/>
          </a:xfrm>
          <a:solidFill>
            <a:schemeClr val="bg1"/>
          </a:solidFill>
          <a:ln>
            <a:noFill/>
          </a:ln>
          <a:effectLst>
            <a:outerShdw blurRad="1244600" dist="457200" dir="846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9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47DB-CF39-4949-BB30-DC9FAE67F510}" type="datetime1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701221"/>
            <a:ext cx="12192000" cy="42641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89"/>
            <a:ext cx="10515600" cy="7578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B23-1EB8-4103-AFD8-E07943742ABF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8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513" y="759566"/>
            <a:ext cx="3177244" cy="5961908"/>
          </a:xfrm>
          <a:custGeom>
            <a:avLst/>
            <a:gdLst>
              <a:gd name="connsiteX0" fmla="*/ 193573 w 3177244"/>
              <a:gd name="connsiteY0" fmla="*/ 0 h 5961908"/>
              <a:gd name="connsiteX1" fmla="*/ 3177244 w 3177244"/>
              <a:gd name="connsiteY1" fmla="*/ 2983670 h 5961908"/>
              <a:gd name="connsiteX2" fmla="*/ 498636 w 3177244"/>
              <a:gd name="connsiteY2" fmla="*/ 5951936 h 5961908"/>
              <a:gd name="connsiteX3" fmla="*/ 301148 w 3177244"/>
              <a:gd name="connsiteY3" fmla="*/ 5961908 h 5961908"/>
              <a:gd name="connsiteX4" fmla="*/ 19652 w 3177244"/>
              <a:gd name="connsiteY4" fmla="*/ 5961908 h 5961908"/>
              <a:gd name="connsiteX5" fmla="*/ 0 w 3177244"/>
              <a:gd name="connsiteY5" fmla="*/ 5960414 h 5961908"/>
              <a:gd name="connsiteX6" fmla="*/ 0 w 3177244"/>
              <a:gd name="connsiteY6" fmla="*/ 6927 h 5961908"/>
              <a:gd name="connsiteX7" fmla="*/ 40035 w 3177244"/>
              <a:gd name="connsiteY7" fmla="*/ 3882 h 5961908"/>
              <a:gd name="connsiteX8" fmla="*/ 193573 w 3177244"/>
              <a:gd name="connsiteY8" fmla="*/ 0 h 59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7244" h="5961908">
                <a:moveTo>
                  <a:pt x="193573" y="0"/>
                </a:moveTo>
                <a:cubicBezTo>
                  <a:pt x="1841409" y="0"/>
                  <a:pt x="3177244" y="1335835"/>
                  <a:pt x="3177244" y="2983670"/>
                </a:cubicBezTo>
                <a:cubicBezTo>
                  <a:pt x="3177244" y="4528516"/>
                  <a:pt x="2003171" y="5799142"/>
                  <a:pt x="498636" y="5951936"/>
                </a:cubicBezTo>
                <a:lnTo>
                  <a:pt x="301148" y="5961908"/>
                </a:lnTo>
                <a:lnTo>
                  <a:pt x="19652" y="5961908"/>
                </a:lnTo>
                <a:lnTo>
                  <a:pt x="0" y="5960414"/>
                </a:lnTo>
                <a:lnTo>
                  <a:pt x="0" y="6927"/>
                </a:lnTo>
                <a:lnTo>
                  <a:pt x="40035" y="3882"/>
                </a:lnTo>
                <a:cubicBezTo>
                  <a:pt x="90889" y="1305"/>
                  <a:pt x="142079" y="0"/>
                  <a:pt x="19357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6930" y="2035631"/>
            <a:ext cx="4957369" cy="182174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89"/>
            <a:ext cx="10515600" cy="7578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B23-1EB8-4103-AFD8-E07943742ABF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0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851399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89"/>
            <a:ext cx="10515600" cy="7578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B23-1EB8-4103-AFD8-E07943742ABF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1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58757" cy="6858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89"/>
            <a:ext cx="10515600" cy="7578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B23-1EB8-4103-AFD8-E07943742ABF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325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89"/>
            <a:ext cx="10515600" cy="7578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B23-1EB8-4103-AFD8-E07943742ABF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9D3F227-D80C-43C2-8A8F-7C0926469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7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0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4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46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250E-2212-409E-84D6-4565955A5E89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D599-01C8-40B4-BE45-4A8AA572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C88ECD6F-C145-4E7F-80B3-16EEB27438EF}"/>
              </a:ext>
            </a:extLst>
          </p:cNvPr>
          <p:cNvSpPr/>
          <p:nvPr/>
        </p:nvSpPr>
        <p:spPr>
          <a:xfrm>
            <a:off x="0" y="1353818"/>
            <a:ext cx="8389725" cy="4150364"/>
          </a:xfrm>
          <a:custGeom>
            <a:avLst/>
            <a:gdLst>
              <a:gd name="connsiteX0" fmla="*/ 16529782 w 22860000"/>
              <a:gd name="connsiteY0" fmla="*/ 1226820 h 12344400"/>
              <a:gd name="connsiteX1" fmla="*/ 11393903 w 22860000"/>
              <a:gd name="connsiteY1" fmla="*/ 6362700 h 12344400"/>
              <a:gd name="connsiteX2" fmla="*/ 16529782 w 22860000"/>
              <a:gd name="connsiteY2" fmla="*/ 11498580 h 12344400"/>
              <a:gd name="connsiteX3" fmla="*/ 21665662 w 22860000"/>
              <a:gd name="connsiteY3" fmla="*/ 6362700 h 12344400"/>
              <a:gd name="connsiteX4" fmla="*/ 16529782 w 22860000"/>
              <a:gd name="connsiteY4" fmla="*/ 1226820 h 12344400"/>
              <a:gd name="connsiteX5" fmla="*/ 0 w 22860000"/>
              <a:gd name="connsiteY5" fmla="*/ 0 h 12344400"/>
              <a:gd name="connsiteX6" fmla="*/ 22860000 w 22860000"/>
              <a:gd name="connsiteY6" fmla="*/ 0 h 12344400"/>
              <a:gd name="connsiteX7" fmla="*/ 22860000 w 22860000"/>
              <a:gd name="connsiteY7" fmla="*/ 12344400 h 12344400"/>
              <a:gd name="connsiteX8" fmla="*/ 0 w 22860000"/>
              <a:gd name="connsiteY8" fmla="*/ 12344400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0" h="12344400">
                <a:moveTo>
                  <a:pt x="16529782" y="1226820"/>
                </a:moveTo>
                <a:cubicBezTo>
                  <a:pt x="13693315" y="1226820"/>
                  <a:pt x="11393903" y="3526232"/>
                  <a:pt x="11393903" y="6362700"/>
                </a:cubicBezTo>
                <a:cubicBezTo>
                  <a:pt x="11393903" y="9199168"/>
                  <a:pt x="13693315" y="11498580"/>
                  <a:pt x="16529782" y="11498580"/>
                </a:cubicBezTo>
                <a:cubicBezTo>
                  <a:pt x="19366250" y="11498580"/>
                  <a:pt x="21665662" y="9199168"/>
                  <a:pt x="21665662" y="6362700"/>
                </a:cubicBezTo>
                <a:cubicBezTo>
                  <a:pt x="21665662" y="3526232"/>
                  <a:pt x="19366250" y="1226820"/>
                  <a:pt x="16529782" y="1226820"/>
                </a:cubicBezTo>
                <a:close/>
                <a:moveTo>
                  <a:pt x="0" y="0"/>
                </a:moveTo>
                <a:lnTo>
                  <a:pt x="22860000" y="0"/>
                </a:lnTo>
                <a:lnTo>
                  <a:pt x="22860000" y="12344400"/>
                </a:lnTo>
                <a:lnTo>
                  <a:pt x="0" y="12344400"/>
                </a:lnTo>
                <a:close/>
              </a:path>
            </a:pathLst>
          </a:custGeom>
          <a:solidFill>
            <a:schemeClr val="tx2">
              <a:alpha val="61000"/>
            </a:schemeClr>
          </a:solidFill>
          <a:ln>
            <a:noFill/>
          </a:ln>
          <a:effectLst>
            <a:outerShdw blurRad="1270000" dist="2667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TextBox 5"/>
          <p:cNvSpPr txBox="1"/>
          <p:nvPr/>
        </p:nvSpPr>
        <p:spPr>
          <a:xfrm>
            <a:off x="4830336" y="3136612"/>
            <a:ext cx="253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LOGO HERE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472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7258757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258757" cy="6858000"/>
          </a:xfrm>
          <a:prstGeom prst="rect">
            <a:avLst/>
          </a:prstGeom>
          <a:solidFill>
            <a:srgbClr val="171C2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ectangle 13"/>
          <p:cNvSpPr/>
          <p:nvPr/>
        </p:nvSpPr>
        <p:spPr>
          <a:xfrm>
            <a:off x="7770479" y="2127983"/>
            <a:ext cx="3798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3312" y="1656439"/>
            <a:ext cx="323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70479" y="3697643"/>
            <a:ext cx="3798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44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1166" r="-91" b="16914"/>
          <a:stretch/>
        </p:blipFill>
        <p:spPr>
          <a:xfrm>
            <a:off x="0" y="0"/>
            <a:ext cx="12192000" cy="6032500"/>
          </a:xfrm>
        </p:spPr>
      </p:pic>
      <p:sp>
        <p:nvSpPr>
          <p:cNvPr id="15" name="Rectangle 14"/>
          <p:cNvSpPr/>
          <p:nvPr/>
        </p:nvSpPr>
        <p:spPr>
          <a:xfrm>
            <a:off x="0" y="0"/>
            <a:ext cx="12191997" cy="6032500"/>
          </a:xfrm>
          <a:prstGeom prst="rect">
            <a:avLst/>
          </a:prstGeom>
          <a:solidFill>
            <a:srgbClr val="171C23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ectangle 6"/>
          <p:cNvSpPr/>
          <p:nvPr/>
        </p:nvSpPr>
        <p:spPr>
          <a:xfrm flipH="1">
            <a:off x="7188200" y="3732002"/>
            <a:ext cx="4533900" cy="2667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270000" dist="215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/>
          <p:cNvSpPr/>
          <p:nvPr/>
        </p:nvSpPr>
        <p:spPr>
          <a:xfrm>
            <a:off x="7565361" y="4462840"/>
            <a:ext cx="3743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6696" y="4009957"/>
            <a:ext cx="3207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2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r="21619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6957528" y="2804236"/>
            <a:ext cx="4332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975" y="2335157"/>
            <a:ext cx="233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ABOUT US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4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r="6297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16" name="Freeform: Shape 25">
            <a:extLst>
              <a:ext uri="{FF2B5EF4-FFF2-40B4-BE49-F238E27FC236}">
                <a16:creationId xmlns:a16="http://schemas.microsoft.com/office/drawing/2014/main" id="{C88ECD6F-C145-4E7F-80B3-16EEB27438EF}"/>
              </a:ext>
            </a:extLst>
          </p:cNvPr>
          <p:cNvSpPr/>
          <p:nvPr/>
        </p:nvSpPr>
        <p:spPr>
          <a:xfrm>
            <a:off x="1012733" y="756174"/>
            <a:ext cx="10389556" cy="5100327"/>
          </a:xfrm>
          <a:custGeom>
            <a:avLst/>
            <a:gdLst>
              <a:gd name="connsiteX0" fmla="*/ 16529782 w 22860000"/>
              <a:gd name="connsiteY0" fmla="*/ 1226820 h 12344400"/>
              <a:gd name="connsiteX1" fmla="*/ 11393903 w 22860000"/>
              <a:gd name="connsiteY1" fmla="*/ 6362700 h 12344400"/>
              <a:gd name="connsiteX2" fmla="*/ 16529782 w 22860000"/>
              <a:gd name="connsiteY2" fmla="*/ 11498580 h 12344400"/>
              <a:gd name="connsiteX3" fmla="*/ 21665662 w 22860000"/>
              <a:gd name="connsiteY3" fmla="*/ 6362700 h 12344400"/>
              <a:gd name="connsiteX4" fmla="*/ 16529782 w 22860000"/>
              <a:gd name="connsiteY4" fmla="*/ 1226820 h 12344400"/>
              <a:gd name="connsiteX5" fmla="*/ 0 w 22860000"/>
              <a:gd name="connsiteY5" fmla="*/ 0 h 12344400"/>
              <a:gd name="connsiteX6" fmla="*/ 22860000 w 22860000"/>
              <a:gd name="connsiteY6" fmla="*/ 0 h 12344400"/>
              <a:gd name="connsiteX7" fmla="*/ 22860000 w 22860000"/>
              <a:gd name="connsiteY7" fmla="*/ 12344400 h 12344400"/>
              <a:gd name="connsiteX8" fmla="*/ 0 w 22860000"/>
              <a:gd name="connsiteY8" fmla="*/ 12344400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0" h="12344400">
                <a:moveTo>
                  <a:pt x="16529782" y="1226820"/>
                </a:moveTo>
                <a:cubicBezTo>
                  <a:pt x="13693315" y="1226820"/>
                  <a:pt x="11393903" y="3526232"/>
                  <a:pt x="11393903" y="6362700"/>
                </a:cubicBezTo>
                <a:cubicBezTo>
                  <a:pt x="11393903" y="9199168"/>
                  <a:pt x="13693315" y="11498580"/>
                  <a:pt x="16529782" y="11498580"/>
                </a:cubicBezTo>
                <a:cubicBezTo>
                  <a:pt x="19366250" y="11498580"/>
                  <a:pt x="21665662" y="9199168"/>
                  <a:pt x="21665662" y="6362700"/>
                </a:cubicBezTo>
                <a:cubicBezTo>
                  <a:pt x="21665662" y="3526232"/>
                  <a:pt x="19366250" y="1226820"/>
                  <a:pt x="16529782" y="1226820"/>
                </a:cubicBezTo>
                <a:close/>
                <a:moveTo>
                  <a:pt x="0" y="0"/>
                </a:moveTo>
                <a:lnTo>
                  <a:pt x="22860000" y="0"/>
                </a:lnTo>
                <a:lnTo>
                  <a:pt x="22860000" y="12344400"/>
                </a:lnTo>
                <a:lnTo>
                  <a:pt x="0" y="1234440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1270000" dist="2667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91504C6E-AF11-4359-A168-FDB5BA7C3DA3}"/>
              </a:ext>
            </a:extLst>
          </p:cNvPr>
          <p:cNvSpPr/>
          <p:nvPr/>
        </p:nvSpPr>
        <p:spPr>
          <a:xfrm>
            <a:off x="901221" y="878837"/>
            <a:ext cx="10389556" cy="5100327"/>
          </a:xfrm>
          <a:custGeom>
            <a:avLst/>
            <a:gdLst>
              <a:gd name="connsiteX0" fmla="*/ 16529782 w 22860000"/>
              <a:gd name="connsiteY0" fmla="*/ 190500 h 12344400"/>
              <a:gd name="connsiteX1" fmla="*/ 10548083 w 22860000"/>
              <a:gd name="connsiteY1" fmla="*/ 6172200 h 12344400"/>
              <a:gd name="connsiteX2" fmla="*/ 16529782 w 22860000"/>
              <a:gd name="connsiteY2" fmla="*/ 12153900 h 12344400"/>
              <a:gd name="connsiteX3" fmla="*/ 22511482 w 22860000"/>
              <a:gd name="connsiteY3" fmla="*/ 6172200 h 12344400"/>
              <a:gd name="connsiteX4" fmla="*/ 16529782 w 22860000"/>
              <a:gd name="connsiteY4" fmla="*/ 190500 h 12344400"/>
              <a:gd name="connsiteX5" fmla="*/ 0 w 22860000"/>
              <a:gd name="connsiteY5" fmla="*/ 0 h 12344400"/>
              <a:gd name="connsiteX6" fmla="*/ 22860000 w 22860000"/>
              <a:gd name="connsiteY6" fmla="*/ 0 h 12344400"/>
              <a:gd name="connsiteX7" fmla="*/ 22860000 w 22860000"/>
              <a:gd name="connsiteY7" fmla="*/ 12344400 h 12344400"/>
              <a:gd name="connsiteX8" fmla="*/ 0 w 22860000"/>
              <a:gd name="connsiteY8" fmla="*/ 12344400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0" h="12344400">
                <a:moveTo>
                  <a:pt x="16529782" y="190500"/>
                </a:moveTo>
                <a:cubicBezTo>
                  <a:pt x="13226181" y="190500"/>
                  <a:pt x="10548083" y="2868598"/>
                  <a:pt x="10548083" y="6172200"/>
                </a:cubicBezTo>
                <a:cubicBezTo>
                  <a:pt x="10548083" y="9475802"/>
                  <a:pt x="13226181" y="12153900"/>
                  <a:pt x="16529782" y="12153900"/>
                </a:cubicBezTo>
                <a:cubicBezTo>
                  <a:pt x="19833386" y="12153900"/>
                  <a:pt x="22511482" y="9475802"/>
                  <a:pt x="22511482" y="6172200"/>
                </a:cubicBezTo>
                <a:cubicBezTo>
                  <a:pt x="22511482" y="2868598"/>
                  <a:pt x="19833386" y="190500"/>
                  <a:pt x="16529782" y="190500"/>
                </a:cubicBezTo>
                <a:close/>
                <a:moveTo>
                  <a:pt x="0" y="0"/>
                </a:moveTo>
                <a:lnTo>
                  <a:pt x="22860000" y="0"/>
                </a:lnTo>
                <a:lnTo>
                  <a:pt x="22860000" y="12344400"/>
                </a:lnTo>
                <a:lnTo>
                  <a:pt x="0" y="1234440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1270000" dist="2667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1" name="Freeform: Shape 21">
            <a:extLst>
              <a:ext uri="{FF2B5EF4-FFF2-40B4-BE49-F238E27FC236}">
                <a16:creationId xmlns:a16="http://schemas.microsoft.com/office/drawing/2014/main" id="{67C41435-3C26-4A13-B120-57F7150B67F3}"/>
              </a:ext>
            </a:extLst>
          </p:cNvPr>
          <p:cNvSpPr/>
          <p:nvPr/>
        </p:nvSpPr>
        <p:spPr>
          <a:xfrm>
            <a:off x="901223" y="878837"/>
            <a:ext cx="10389555" cy="5100327"/>
          </a:xfrm>
          <a:custGeom>
            <a:avLst/>
            <a:gdLst>
              <a:gd name="connsiteX0" fmla="*/ 22859999 w 22859999"/>
              <a:gd name="connsiteY0" fmla="*/ 8966371 h 12344400"/>
              <a:gd name="connsiteX1" fmla="*/ 22859999 w 22859999"/>
              <a:gd name="connsiteY1" fmla="*/ 12344400 h 12344400"/>
              <a:gd name="connsiteX2" fmla="*/ 19656609 w 22859999"/>
              <a:gd name="connsiteY2" fmla="*/ 12344400 h 12344400"/>
              <a:gd name="connsiteX3" fmla="*/ 19828049 w 22859999"/>
              <a:gd name="connsiteY3" fmla="*/ 12256594 h 12344400"/>
              <a:gd name="connsiteX4" fmla="*/ 22766987 w 22859999"/>
              <a:gd name="connsiteY4" fmla="*/ 9172110 h 12344400"/>
              <a:gd name="connsiteX5" fmla="*/ 19656609 w 22859999"/>
              <a:gd name="connsiteY5" fmla="*/ 0 h 12344400"/>
              <a:gd name="connsiteX6" fmla="*/ 22859999 w 22859999"/>
              <a:gd name="connsiteY6" fmla="*/ 0 h 12344400"/>
              <a:gd name="connsiteX7" fmla="*/ 22859999 w 22859999"/>
              <a:gd name="connsiteY7" fmla="*/ 3378029 h 12344400"/>
              <a:gd name="connsiteX8" fmla="*/ 22766987 w 22859999"/>
              <a:gd name="connsiteY8" fmla="*/ 3172291 h 12344400"/>
              <a:gd name="connsiteX9" fmla="*/ 19828049 w 22859999"/>
              <a:gd name="connsiteY9" fmla="*/ 87806 h 12344400"/>
              <a:gd name="connsiteX10" fmla="*/ 0 w 22859999"/>
              <a:gd name="connsiteY10" fmla="*/ 0 h 12344400"/>
              <a:gd name="connsiteX11" fmla="*/ 13402954 w 22859999"/>
              <a:gd name="connsiteY11" fmla="*/ 0 h 12344400"/>
              <a:gd name="connsiteX12" fmla="*/ 13231515 w 22859999"/>
              <a:gd name="connsiteY12" fmla="*/ 87806 h 12344400"/>
              <a:gd name="connsiteX13" fmla="*/ 9610236 w 22859999"/>
              <a:gd name="connsiteY13" fmla="*/ 6172200 h 12344400"/>
              <a:gd name="connsiteX14" fmla="*/ 13231515 w 22859999"/>
              <a:gd name="connsiteY14" fmla="*/ 12256594 h 12344400"/>
              <a:gd name="connsiteX15" fmla="*/ 13402954 w 22859999"/>
              <a:gd name="connsiteY15" fmla="*/ 12344400 h 12344400"/>
              <a:gd name="connsiteX16" fmla="*/ 0 w 22859999"/>
              <a:gd name="connsiteY16" fmla="*/ 12344400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9999" h="12344400">
                <a:moveTo>
                  <a:pt x="22859999" y="8966371"/>
                </a:moveTo>
                <a:lnTo>
                  <a:pt x="22859999" y="12344400"/>
                </a:lnTo>
                <a:lnTo>
                  <a:pt x="19656609" y="12344400"/>
                </a:lnTo>
                <a:lnTo>
                  <a:pt x="19828049" y="12256594"/>
                </a:lnTo>
                <a:cubicBezTo>
                  <a:pt x="21102637" y="11564196"/>
                  <a:pt x="22135349" y="10482969"/>
                  <a:pt x="22766987" y="9172110"/>
                </a:cubicBezTo>
                <a:close/>
                <a:moveTo>
                  <a:pt x="19656609" y="0"/>
                </a:moveTo>
                <a:lnTo>
                  <a:pt x="22859999" y="0"/>
                </a:lnTo>
                <a:lnTo>
                  <a:pt x="22859999" y="3378029"/>
                </a:lnTo>
                <a:lnTo>
                  <a:pt x="22766987" y="3172291"/>
                </a:lnTo>
                <a:cubicBezTo>
                  <a:pt x="22135349" y="1861432"/>
                  <a:pt x="21102637" y="780204"/>
                  <a:pt x="19828049" y="87806"/>
                </a:cubicBezTo>
                <a:close/>
                <a:moveTo>
                  <a:pt x="0" y="0"/>
                </a:moveTo>
                <a:lnTo>
                  <a:pt x="13402954" y="0"/>
                </a:lnTo>
                <a:lnTo>
                  <a:pt x="13231515" y="87806"/>
                </a:lnTo>
                <a:cubicBezTo>
                  <a:pt x="11074519" y="1259557"/>
                  <a:pt x="9610236" y="3544878"/>
                  <a:pt x="9610236" y="6172200"/>
                </a:cubicBezTo>
                <a:cubicBezTo>
                  <a:pt x="9610236" y="8799523"/>
                  <a:pt x="11074519" y="11084843"/>
                  <a:pt x="13231515" y="12256594"/>
                </a:cubicBezTo>
                <a:lnTo>
                  <a:pt x="13402954" y="12344400"/>
                </a:lnTo>
                <a:lnTo>
                  <a:pt x="0" y="12344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270000" dist="215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Rectangle 8"/>
          <p:cNvSpPr/>
          <p:nvPr/>
        </p:nvSpPr>
        <p:spPr>
          <a:xfrm>
            <a:off x="1193180" y="2562322"/>
            <a:ext cx="3757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235" y="2093243"/>
            <a:ext cx="352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0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25">
            <a:extLst>
              <a:ext uri="{FF2B5EF4-FFF2-40B4-BE49-F238E27FC236}">
                <a16:creationId xmlns:a16="http://schemas.microsoft.com/office/drawing/2014/main" id="{C88ECD6F-C145-4E7F-80B3-16EEB27438EF}"/>
              </a:ext>
            </a:extLst>
          </p:cNvPr>
          <p:cNvSpPr/>
          <p:nvPr/>
        </p:nvSpPr>
        <p:spPr>
          <a:xfrm>
            <a:off x="901221" y="878837"/>
            <a:ext cx="10389556" cy="5100327"/>
          </a:xfrm>
          <a:custGeom>
            <a:avLst/>
            <a:gdLst>
              <a:gd name="connsiteX0" fmla="*/ 16529782 w 22860000"/>
              <a:gd name="connsiteY0" fmla="*/ 1226820 h 12344400"/>
              <a:gd name="connsiteX1" fmla="*/ 11393903 w 22860000"/>
              <a:gd name="connsiteY1" fmla="*/ 6362700 h 12344400"/>
              <a:gd name="connsiteX2" fmla="*/ 16529782 w 22860000"/>
              <a:gd name="connsiteY2" fmla="*/ 11498580 h 12344400"/>
              <a:gd name="connsiteX3" fmla="*/ 21665662 w 22860000"/>
              <a:gd name="connsiteY3" fmla="*/ 6362700 h 12344400"/>
              <a:gd name="connsiteX4" fmla="*/ 16529782 w 22860000"/>
              <a:gd name="connsiteY4" fmla="*/ 1226820 h 12344400"/>
              <a:gd name="connsiteX5" fmla="*/ 0 w 22860000"/>
              <a:gd name="connsiteY5" fmla="*/ 0 h 12344400"/>
              <a:gd name="connsiteX6" fmla="*/ 22860000 w 22860000"/>
              <a:gd name="connsiteY6" fmla="*/ 0 h 12344400"/>
              <a:gd name="connsiteX7" fmla="*/ 22860000 w 22860000"/>
              <a:gd name="connsiteY7" fmla="*/ 12344400 h 12344400"/>
              <a:gd name="connsiteX8" fmla="*/ 0 w 22860000"/>
              <a:gd name="connsiteY8" fmla="*/ 12344400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0" h="12344400">
                <a:moveTo>
                  <a:pt x="16529782" y="1226820"/>
                </a:moveTo>
                <a:cubicBezTo>
                  <a:pt x="13693315" y="1226820"/>
                  <a:pt x="11393903" y="3526232"/>
                  <a:pt x="11393903" y="6362700"/>
                </a:cubicBezTo>
                <a:cubicBezTo>
                  <a:pt x="11393903" y="9199168"/>
                  <a:pt x="13693315" y="11498580"/>
                  <a:pt x="16529782" y="11498580"/>
                </a:cubicBezTo>
                <a:cubicBezTo>
                  <a:pt x="19366250" y="11498580"/>
                  <a:pt x="21665662" y="9199168"/>
                  <a:pt x="21665662" y="6362700"/>
                </a:cubicBezTo>
                <a:cubicBezTo>
                  <a:pt x="21665662" y="3526232"/>
                  <a:pt x="19366250" y="1226820"/>
                  <a:pt x="16529782" y="1226820"/>
                </a:cubicBezTo>
                <a:close/>
                <a:moveTo>
                  <a:pt x="0" y="0"/>
                </a:moveTo>
                <a:lnTo>
                  <a:pt x="22860000" y="0"/>
                </a:lnTo>
                <a:lnTo>
                  <a:pt x="22860000" y="12344400"/>
                </a:lnTo>
                <a:lnTo>
                  <a:pt x="0" y="1234440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1270000" dist="2667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91504C6E-AF11-4359-A168-FDB5BA7C3DA3}"/>
              </a:ext>
            </a:extLst>
          </p:cNvPr>
          <p:cNvSpPr/>
          <p:nvPr/>
        </p:nvSpPr>
        <p:spPr>
          <a:xfrm>
            <a:off x="901221" y="878837"/>
            <a:ext cx="10389556" cy="5100327"/>
          </a:xfrm>
          <a:custGeom>
            <a:avLst/>
            <a:gdLst>
              <a:gd name="connsiteX0" fmla="*/ 16529782 w 22860000"/>
              <a:gd name="connsiteY0" fmla="*/ 190500 h 12344400"/>
              <a:gd name="connsiteX1" fmla="*/ 10548083 w 22860000"/>
              <a:gd name="connsiteY1" fmla="*/ 6172200 h 12344400"/>
              <a:gd name="connsiteX2" fmla="*/ 16529782 w 22860000"/>
              <a:gd name="connsiteY2" fmla="*/ 12153900 h 12344400"/>
              <a:gd name="connsiteX3" fmla="*/ 22511482 w 22860000"/>
              <a:gd name="connsiteY3" fmla="*/ 6172200 h 12344400"/>
              <a:gd name="connsiteX4" fmla="*/ 16529782 w 22860000"/>
              <a:gd name="connsiteY4" fmla="*/ 190500 h 12344400"/>
              <a:gd name="connsiteX5" fmla="*/ 0 w 22860000"/>
              <a:gd name="connsiteY5" fmla="*/ 0 h 12344400"/>
              <a:gd name="connsiteX6" fmla="*/ 22860000 w 22860000"/>
              <a:gd name="connsiteY6" fmla="*/ 0 h 12344400"/>
              <a:gd name="connsiteX7" fmla="*/ 22860000 w 22860000"/>
              <a:gd name="connsiteY7" fmla="*/ 12344400 h 12344400"/>
              <a:gd name="connsiteX8" fmla="*/ 0 w 22860000"/>
              <a:gd name="connsiteY8" fmla="*/ 12344400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0" h="12344400">
                <a:moveTo>
                  <a:pt x="16529782" y="190500"/>
                </a:moveTo>
                <a:cubicBezTo>
                  <a:pt x="13226181" y="190500"/>
                  <a:pt x="10548083" y="2868598"/>
                  <a:pt x="10548083" y="6172200"/>
                </a:cubicBezTo>
                <a:cubicBezTo>
                  <a:pt x="10548083" y="9475802"/>
                  <a:pt x="13226181" y="12153900"/>
                  <a:pt x="16529782" y="12153900"/>
                </a:cubicBezTo>
                <a:cubicBezTo>
                  <a:pt x="19833386" y="12153900"/>
                  <a:pt x="22511482" y="9475802"/>
                  <a:pt x="22511482" y="6172200"/>
                </a:cubicBezTo>
                <a:cubicBezTo>
                  <a:pt x="22511482" y="2868598"/>
                  <a:pt x="19833386" y="190500"/>
                  <a:pt x="16529782" y="190500"/>
                </a:cubicBezTo>
                <a:close/>
                <a:moveTo>
                  <a:pt x="0" y="0"/>
                </a:moveTo>
                <a:lnTo>
                  <a:pt x="22860000" y="0"/>
                </a:lnTo>
                <a:lnTo>
                  <a:pt x="22860000" y="12344400"/>
                </a:lnTo>
                <a:lnTo>
                  <a:pt x="0" y="1234440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1270000" dist="2667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1" name="Freeform: Shape 21">
            <a:extLst>
              <a:ext uri="{FF2B5EF4-FFF2-40B4-BE49-F238E27FC236}">
                <a16:creationId xmlns:a16="http://schemas.microsoft.com/office/drawing/2014/main" id="{67C41435-3C26-4A13-B120-57F7150B67F3}"/>
              </a:ext>
            </a:extLst>
          </p:cNvPr>
          <p:cNvSpPr/>
          <p:nvPr/>
        </p:nvSpPr>
        <p:spPr>
          <a:xfrm>
            <a:off x="901223" y="878837"/>
            <a:ext cx="10389555" cy="51003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215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r="22004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6111551" y="1925793"/>
            <a:ext cx="4850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456714"/>
            <a:ext cx="323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551" y="3607420"/>
            <a:ext cx="4850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220" y="878837"/>
            <a:ext cx="4865652" cy="5100327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8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6591300" cy="5499100"/>
          </a:xfrm>
          <a:prstGeom prst="rect">
            <a:avLst/>
          </a:prstGeom>
          <a:solidFill>
            <a:srgbClr val="171C2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Rectangle 12"/>
          <p:cNvSpPr/>
          <p:nvPr/>
        </p:nvSpPr>
        <p:spPr>
          <a:xfrm>
            <a:off x="1046167" y="2007084"/>
            <a:ext cx="44880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6167" y="1538005"/>
            <a:ext cx="323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4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98" y="463512"/>
            <a:ext cx="11091632" cy="593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44600" dist="457200" dir="8460000" algn="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8" b="14358"/>
          <a:stretch>
            <a:fillRect/>
          </a:stretch>
        </p:blipFill>
        <p:spPr>
          <a:xfrm>
            <a:off x="549275" y="463550"/>
            <a:ext cx="11093450" cy="593090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549798" y="463512"/>
            <a:ext cx="5546202" cy="5930976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6">
            <a:extLst>
              <a:ext uri="{FF2B5EF4-FFF2-40B4-BE49-F238E27FC236}">
                <a16:creationId xmlns:a16="http://schemas.microsoft.com/office/drawing/2014/main" id="{A97F06B2-2B70-4A72-AD81-2F4D81CC48F7}"/>
              </a:ext>
            </a:extLst>
          </p:cNvPr>
          <p:cNvSpPr/>
          <p:nvPr/>
        </p:nvSpPr>
        <p:spPr>
          <a:xfrm>
            <a:off x="4793721" y="463898"/>
            <a:ext cx="6847709" cy="5930590"/>
          </a:xfrm>
          <a:custGeom>
            <a:avLst/>
            <a:gdLst>
              <a:gd name="connsiteX0" fmla="*/ 2328181 w 14112240"/>
              <a:gd name="connsiteY0" fmla="*/ 0 h 12344400"/>
              <a:gd name="connsiteX1" fmla="*/ 14112240 w 14112240"/>
              <a:gd name="connsiteY1" fmla="*/ 0 h 12344400"/>
              <a:gd name="connsiteX2" fmla="*/ 14112240 w 14112240"/>
              <a:gd name="connsiteY2" fmla="*/ 12344400 h 12344400"/>
              <a:gd name="connsiteX3" fmla="*/ 2471868 w 14112240"/>
              <a:gd name="connsiteY3" fmla="*/ 12344400 h 12344400"/>
              <a:gd name="connsiteX4" fmla="*/ 2375858 w 14112240"/>
              <a:gd name="connsiteY4" fmla="*/ 12243699 h 12344400"/>
              <a:gd name="connsiteX5" fmla="*/ 0 w 14112240"/>
              <a:gd name="connsiteY5" fmla="*/ 6094412 h 12344400"/>
              <a:gd name="connsiteX6" fmla="*/ 2105912 w 14112240"/>
              <a:gd name="connsiteY6" fmla="*/ 255823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2240" h="12344400">
                <a:moveTo>
                  <a:pt x="2328181" y="0"/>
                </a:moveTo>
                <a:lnTo>
                  <a:pt x="14112240" y="0"/>
                </a:lnTo>
                <a:lnTo>
                  <a:pt x="14112240" y="12344400"/>
                </a:lnTo>
                <a:lnTo>
                  <a:pt x="2471868" y="12344400"/>
                </a:lnTo>
                <a:lnTo>
                  <a:pt x="2375858" y="12243699"/>
                </a:lnTo>
                <a:cubicBezTo>
                  <a:pt x="899697" y="10619560"/>
                  <a:pt x="0" y="8462054"/>
                  <a:pt x="0" y="6094412"/>
                </a:cubicBezTo>
                <a:cubicBezTo>
                  <a:pt x="0" y="3874749"/>
                  <a:pt x="790750" y="1839774"/>
                  <a:pt x="2105912" y="255823"/>
                </a:cubicBezTo>
                <a:close/>
              </a:path>
            </a:pathLst>
          </a:custGeom>
          <a:solidFill>
            <a:schemeClr val="tx2">
              <a:alpha val="54000"/>
            </a:schemeClr>
          </a:solidFill>
          <a:ln>
            <a:noFill/>
          </a:ln>
          <a:effectLst>
            <a:outerShdw blurRad="1270000" dist="215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2" name="Freeform: Shape 12">
            <a:extLst>
              <a:ext uri="{FF2B5EF4-FFF2-40B4-BE49-F238E27FC236}">
                <a16:creationId xmlns:a16="http://schemas.microsoft.com/office/drawing/2014/main" id="{BF9683E3-801D-4997-8391-BE2E359968CD}"/>
              </a:ext>
            </a:extLst>
          </p:cNvPr>
          <p:cNvSpPr/>
          <p:nvPr/>
        </p:nvSpPr>
        <p:spPr>
          <a:xfrm>
            <a:off x="4916890" y="463898"/>
            <a:ext cx="6725311" cy="5930590"/>
          </a:xfrm>
          <a:custGeom>
            <a:avLst/>
            <a:gdLst>
              <a:gd name="connsiteX0" fmla="*/ 7636828 w 13504228"/>
              <a:gd name="connsiteY0" fmla="*/ 0 h 12027536"/>
              <a:gd name="connsiteX1" fmla="*/ 13289746 w 13504228"/>
              <a:gd name="connsiteY1" fmla="*/ 2501998 h 12027536"/>
              <a:gd name="connsiteX2" fmla="*/ 13504228 w 13504228"/>
              <a:gd name="connsiteY2" fmla="*/ 2749603 h 12027536"/>
              <a:gd name="connsiteX3" fmla="*/ 13504228 w 13504228"/>
              <a:gd name="connsiteY3" fmla="*/ 12027536 h 12027536"/>
              <a:gd name="connsiteX4" fmla="*/ 1390213 w 13504228"/>
              <a:gd name="connsiteY4" fmla="*/ 12027536 h 12027536"/>
              <a:gd name="connsiteX5" fmla="*/ 1304251 w 13504228"/>
              <a:gd name="connsiteY5" fmla="*/ 11906651 h 12027536"/>
              <a:gd name="connsiteX6" fmla="*/ 0 w 13504228"/>
              <a:gd name="connsiteY6" fmla="*/ 7636828 h 12027536"/>
              <a:gd name="connsiteX7" fmla="*/ 7636828 w 13504228"/>
              <a:gd name="connsiteY7" fmla="*/ 0 h 120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4228" h="12027536">
                <a:moveTo>
                  <a:pt x="7636828" y="0"/>
                </a:moveTo>
                <a:cubicBezTo>
                  <a:pt x="9877484" y="0"/>
                  <a:pt x="11892758" y="964968"/>
                  <a:pt x="13289746" y="2501998"/>
                </a:cubicBezTo>
                <a:lnTo>
                  <a:pt x="13504228" y="2749603"/>
                </a:lnTo>
                <a:lnTo>
                  <a:pt x="13504228" y="12027536"/>
                </a:lnTo>
                <a:lnTo>
                  <a:pt x="1390213" y="12027536"/>
                </a:lnTo>
                <a:lnTo>
                  <a:pt x="1304251" y="11906651"/>
                </a:lnTo>
                <a:cubicBezTo>
                  <a:pt x="480815" y="10687806"/>
                  <a:pt x="0" y="9218467"/>
                  <a:pt x="0" y="7636828"/>
                </a:cubicBezTo>
                <a:cubicBezTo>
                  <a:pt x="0" y="3419124"/>
                  <a:pt x="3419124" y="0"/>
                  <a:pt x="7636828" y="0"/>
                </a:cubicBez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  <a:effectLst>
            <a:outerShdw blurRad="1270000" dist="215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3" name="Group 2"/>
          <p:cNvGrpSpPr/>
          <p:nvPr/>
        </p:nvGrpSpPr>
        <p:grpSpPr>
          <a:xfrm>
            <a:off x="7757297" y="1948826"/>
            <a:ext cx="1553971" cy="3711808"/>
            <a:chOff x="7136409" y="1721332"/>
            <a:chExt cx="1553971" cy="3711808"/>
          </a:xfrm>
          <a:solidFill>
            <a:schemeClr val="tx1"/>
          </a:solidFill>
        </p:grpSpPr>
        <p:sp>
          <p:nvSpPr>
            <p:cNvPr id="58" name="TextBox 57"/>
            <p:cNvSpPr txBox="1"/>
            <p:nvPr/>
          </p:nvSpPr>
          <p:spPr>
            <a:xfrm>
              <a:off x="7136409" y="1721332"/>
              <a:ext cx="1553971" cy="454987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LOREM IPSUM</a:t>
              </a:r>
              <a:endParaRPr lang="en-US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36409" y="2535537"/>
              <a:ext cx="1553971" cy="454987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LOREM IPSUM</a:t>
              </a:r>
              <a:endParaRPr lang="en-US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36409" y="3349742"/>
              <a:ext cx="1553971" cy="454987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LOREM IPSUM</a:t>
              </a:r>
              <a:endParaRPr lang="en-US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36409" y="4163947"/>
              <a:ext cx="1553971" cy="454987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LOREM IPSUM</a:t>
              </a:r>
              <a:endParaRPr lang="en-US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136409" y="4978153"/>
              <a:ext cx="1553971" cy="454987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LOREM IPSUM</a:t>
              </a:r>
              <a:endParaRPr lang="en-US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94153" y="3691574"/>
            <a:ext cx="329045" cy="290080"/>
            <a:chOff x="4810352" y="5316538"/>
            <a:chExt cx="361950" cy="319088"/>
          </a:xfrm>
          <a:solidFill>
            <a:schemeClr val="bg1"/>
          </a:solidFill>
        </p:grpSpPr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4810352" y="5338763"/>
              <a:ext cx="174625" cy="276225"/>
            </a:xfrm>
            <a:custGeom>
              <a:avLst/>
              <a:gdLst>
                <a:gd name="T0" fmla="*/ 438 w 438"/>
                <a:gd name="T1" fmla="*/ 0 h 693"/>
                <a:gd name="T2" fmla="*/ 192 w 438"/>
                <a:gd name="T3" fmla="*/ 196 h 693"/>
                <a:gd name="T4" fmla="*/ 0 w 438"/>
                <a:gd name="T5" fmla="*/ 196 h 693"/>
                <a:gd name="T6" fmla="*/ 0 w 438"/>
                <a:gd name="T7" fmla="*/ 348 h 693"/>
                <a:gd name="T8" fmla="*/ 0 w 438"/>
                <a:gd name="T9" fmla="*/ 348 h 693"/>
                <a:gd name="T10" fmla="*/ 0 w 438"/>
                <a:gd name="T11" fmla="*/ 349 h 693"/>
                <a:gd name="T12" fmla="*/ 0 w 438"/>
                <a:gd name="T13" fmla="*/ 500 h 693"/>
                <a:gd name="T14" fmla="*/ 192 w 438"/>
                <a:gd name="T15" fmla="*/ 500 h 693"/>
                <a:gd name="T16" fmla="*/ 438 w 438"/>
                <a:gd name="T17" fmla="*/ 693 h 693"/>
                <a:gd name="T18" fmla="*/ 438 w 438"/>
                <a:gd name="T19" fmla="*/ 500 h 693"/>
                <a:gd name="T20" fmla="*/ 438 w 438"/>
                <a:gd name="T21" fmla="*/ 500 h 693"/>
                <a:gd name="T22" fmla="*/ 438 w 438"/>
                <a:gd name="T23" fmla="*/ 196 h 693"/>
                <a:gd name="T24" fmla="*/ 438 w 438"/>
                <a:gd name="T25" fmla="*/ 196 h 693"/>
                <a:gd name="T26" fmla="*/ 438 w 438"/>
                <a:gd name="T27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8" h="693">
                  <a:moveTo>
                    <a:pt x="438" y="0"/>
                  </a:moveTo>
                  <a:lnTo>
                    <a:pt x="192" y="196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9"/>
                  </a:lnTo>
                  <a:lnTo>
                    <a:pt x="0" y="500"/>
                  </a:lnTo>
                  <a:lnTo>
                    <a:pt x="192" y="500"/>
                  </a:lnTo>
                  <a:lnTo>
                    <a:pt x="438" y="693"/>
                  </a:lnTo>
                  <a:lnTo>
                    <a:pt x="438" y="500"/>
                  </a:lnTo>
                  <a:lnTo>
                    <a:pt x="438" y="500"/>
                  </a:lnTo>
                  <a:lnTo>
                    <a:pt x="438" y="196"/>
                  </a:lnTo>
                  <a:lnTo>
                    <a:pt x="438" y="196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19"/>
            <p:cNvSpPr>
              <a:spLocks/>
            </p:cNvSpPr>
            <p:nvPr/>
          </p:nvSpPr>
          <p:spPr bwMode="auto">
            <a:xfrm>
              <a:off x="5015139" y="5400675"/>
              <a:ext cx="36513" cy="150813"/>
            </a:xfrm>
            <a:custGeom>
              <a:avLst/>
              <a:gdLst>
                <a:gd name="T0" fmla="*/ 2 w 92"/>
                <a:gd name="T1" fmla="*/ 21 h 381"/>
                <a:gd name="T2" fmla="*/ 15 w 92"/>
                <a:gd name="T3" fmla="*/ 40 h 381"/>
                <a:gd name="T4" fmla="*/ 27 w 92"/>
                <a:gd name="T5" fmla="*/ 59 h 381"/>
                <a:gd name="T6" fmla="*/ 37 w 92"/>
                <a:gd name="T7" fmla="*/ 79 h 381"/>
                <a:gd name="T8" fmla="*/ 44 w 92"/>
                <a:gd name="T9" fmla="*/ 100 h 381"/>
                <a:gd name="T10" fmla="*/ 51 w 92"/>
                <a:gd name="T11" fmla="*/ 122 h 381"/>
                <a:gd name="T12" fmla="*/ 55 w 92"/>
                <a:gd name="T13" fmla="*/ 144 h 381"/>
                <a:gd name="T14" fmla="*/ 57 w 92"/>
                <a:gd name="T15" fmla="*/ 166 h 381"/>
                <a:gd name="T16" fmla="*/ 58 w 92"/>
                <a:gd name="T17" fmla="*/ 189 h 381"/>
                <a:gd name="T18" fmla="*/ 57 w 92"/>
                <a:gd name="T19" fmla="*/ 213 h 381"/>
                <a:gd name="T20" fmla="*/ 55 w 92"/>
                <a:gd name="T21" fmla="*/ 235 h 381"/>
                <a:gd name="T22" fmla="*/ 50 w 92"/>
                <a:gd name="T23" fmla="*/ 258 h 381"/>
                <a:gd name="T24" fmla="*/ 43 w 92"/>
                <a:gd name="T25" fmla="*/ 280 h 381"/>
                <a:gd name="T26" fmla="*/ 36 w 92"/>
                <a:gd name="T27" fmla="*/ 301 h 381"/>
                <a:gd name="T28" fmla="*/ 26 w 92"/>
                <a:gd name="T29" fmla="*/ 322 h 381"/>
                <a:gd name="T30" fmla="*/ 14 w 92"/>
                <a:gd name="T31" fmla="*/ 341 h 381"/>
                <a:gd name="T32" fmla="*/ 0 w 92"/>
                <a:gd name="T33" fmla="*/ 361 h 381"/>
                <a:gd name="T34" fmla="*/ 27 w 92"/>
                <a:gd name="T35" fmla="*/ 381 h 381"/>
                <a:gd name="T36" fmla="*/ 42 w 92"/>
                <a:gd name="T37" fmla="*/ 360 h 381"/>
                <a:gd name="T38" fmla="*/ 55 w 92"/>
                <a:gd name="T39" fmla="*/ 338 h 381"/>
                <a:gd name="T40" fmla="*/ 66 w 92"/>
                <a:gd name="T41" fmla="*/ 314 h 381"/>
                <a:gd name="T42" fmla="*/ 76 w 92"/>
                <a:gd name="T43" fmla="*/ 291 h 381"/>
                <a:gd name="T44" fmla="*/ 83 w 92"/>
                <a:gd name="T45" fmla="*/ 266 h 381"/>
                <a:gd name="T46" fmla="*/ 89 w 92"/>
                <a:gd name="T47" fmla="*/ 241 h 381"/>
                <a:gd name="T48" fmla="*/ 91 w 92"/>
                <a:gd name="T49" fmla="*/ 215 h 381"/>
                <a:gd name="T50" fmla="*/ 92 w 92"/>
                <a:gd name="T51" fmla="*/ 189 h 381"/>
                <a:gd name="T52" fmla="*/ 91 w 92"/>
                <a:gd name="T53" fmla="*/ 164 h 381"/>
                <a:gd name="T54" fmla="*/ 89 w 92"/>
                <a:gd name="T55" fmla="*/ 138 h 381"/>
                <a:gd name="T56" fmla="*/ 83 w 92"/>
                <a:gd name="T57" fmla="*/ 113 h 381"/>
                <a:gd name="T58" fmla="*/ 77 w 92"/>
                <a:gd name="T59" fmla="*/ 90 h 381"/>
                <a:gd name="T60" fmla="*/ 67 w 92"/>
                <a:gd name="T61" fmla="*/ 66 h 381"/>
                <a:gd name="T62" fmla="*/ 56 w 92"/>
                <a:gd name="T63" fmla="*/ 43 h 381"/>
                <a:gd name="T64" fmla="*/ 44 w 92"/>
                <a:gd name="T65" fmla="*/ 22 h 381"/>
                <a:gd name="T66" fmla="*/ 29 w 92"/>
                <a:gd name="T67" fmla="*/ 0 h 381"/>
                <a:gd name="T68" fmla="*/ 2 w 92"/>
                <a:gd name="T69" fmla="*/ 2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81">
                  <a:moveTo>
                    <a:pt x="2" y="21"/>
                  </a:moveTo>
                  <a:lnTo>
                    <a:pt x="15" y="40"/>
                  </a:lnTo>
                  <a:lnTo>
                    <a:pt x="27" y="59"/>
                  </a:lnTo>
                  <a:lnTo>
                    <a:pt x="37" y="79"/>
                  </a:lnTo>
                  <a:lnTo>
                    <a:pt x="44" y="100"/>
                  </a:lnTo>
                  <a:lnTo>
                    <a:pt x="51" y="122"/>
                  </a:lnTo>
                  <a:lnTo>
                    <a:pt x="55" y="144"/>
                  </a:lnTo>
                  <a:lnTo>
                    <a:pt x="57" y="166"/>
                  </a:lnTo>
                  <a:lnTo>
                    <a:pt x="58" y="189"/>
                  </a:lnTo>
                  <a:lnTo>
                    <a:pt x="57" y="213"/>
                  </a:lnTo>
                  <a:lnTo>
                    <a:pt x="55" y="235"/>
                  </a:lnTo>
                  <a:lnTo>
                    <a:pt x="50" y="258"/>
                  </a:lnTo>
                  <a:lnTo>
                    <a:pt x="43" y="280"/>
                  </a:lnTo>
                  <a:lnTo>
                    <a:pt x="36" y="301"/>
                  </a:lnTo>
                  <a:lnTo>
                    <a:pt x="26" y="322"/>
                  </a:lnTo>
                  <a:lnTo>
                    <a:pt x="14" y="341"/>
                  </a:lnTo>
                  <a:lnTo>
                    <a:pt x="0" y="361"/>
                  </a:lnTo>
                  <a:lnTo>
                    <a:pt x="27" y="381"/>
                  </a:lnTo>
                  <a:lnTo>
                    <a:pt x="42" y="360"/>
                  </a:lnTo>
                  <a:lnTo>
                    <a:pt x="55" y="338"/>
                  </a:lnTo>
                  <a:lnTo>
                    <a:pt x="66" y="314"/>
                  </a:lnTo>
                  <a:lnTo>
                    <a:pt x="76" y="291"/>
                  </a:lnTo>
                  <a:lnTo>
                    <a:pt x="83" y="266"/>
                  </a:lnTo>
                  <a:lnTo>
                    <a:pt x="89" y="241"/>
                  </a:lnTo>
                  <a:lnTo>
                    <a:pt x="91" y="215"/>
                  </a:lnTo>
                  <a:lnTo>
                    <a:pt x="92" y="189"/>
                  </a:lnTo>
                  <a:lnTo>
                    <a:pt x="91" y="164"/>
                  </a:lnTo>
                  <a:lnTo>
                    <a:pt x="89" y="138"/>
                  </a:lnTo>
                  <a:lnTo>
                    <a:pt x="83" y="113"/>
                  </a:lnTo>
                  <a:lnTo>
                    <a:pt x="77" y="90"/>
                  </a:lnTo>
                  <a:lnTo>
                    <a:pt x="67" y="66"/>
                  </a:lnTo>
                  <a:lnTo>
                    <a:pt x="56" y="43"/>
                  </a:lnTo>
                  <a:lnTo>
                    <a:pt x="44" y="22"/>
                  </a:lnTo>
                  <a:lnTo>
                    <a:pt x="29" y="0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5059589" y="5360988"/>
              <a:ext cx="52388" cy="231775"/>
            </a:xfrm>
            <a:custGeom>
              <a:avLst/>
              <a:gdLst>
                <a:gd name="T0" fmla="*/ 0 w 132"/>
                <a:gd name="T1" fmla="*/ 22 h 585"/>
                <a:gd name="T2" fmla="*/ 23 w 132"/>
                <a:gd name="T3" fmla="*/ 51 h 585"/>
                <a:gd name="T4" fmla="*/ 42 w 132"/>
                <a:gd name="T5" fmla="*/ 84 h 585"/>
                <a:gd name="T6" fmla="*/ 60 w 132"/>
                <a:gd name="T7" fmla="*/ 116 h 585"/>
                <a:gd name="T8" fmla="*/ 73 w 132"/>
                <a:gd name="T9" fmla="*/ 151 h 585"/>
                <a:gd name="T10" fmla="*/ 85 w 132"/>
                <a:gd name="T11" fmla="*/ 185 h 585"/>
                <a:gd name="T12" fmla="*/ 92 w 132"/>
                <a:gd name="T13" fmla="*/ 222 h 585"/>
                <a:gd name="T14" fmla="*/ 96 w 132"/>
                <a:gd name="T15" fmla="*/ 259 h 585"/>
                <a:gd name="T16" fmla="*/ 99 w 132"/>
                <a:gd name="T17" fmla="*/ 295 h 585"/>
                <a:gd name="T18" fmla="*/ 98 w 132"/>
                <a:gd name="T19" fmla="*/ 332 h 585"/>
                <a:gd name="T20" fmla="*/ 92 w 132"/>
                <a:gd name="T21" fmla="*/ 369 h 585"/>
                <a:gd name="T22" fmla="*/ 85 w 132"/>
                <a:gd name="T23" fmla="*/ 403 h 585"/>
                <a:gd name="T24" fmla="*/ 75 w 132"/>
                <a:gd name="T25" fmla="*/ 438 h 585"/>
                <a:gd name="T26" fmla="*/ 62 w 132"/>
                <a:gd name="T27" fmla="*/ 471 h 585"/>
                <a:gd name="T28" fmla="*/ 46 w 132"/>
                <a:gd name="T29" fmla="*/ 504 h 585"/>
                <a:gd name="T30" fmla="*/ 26 w 132"/>
                <a:gd name="T31" fmla="*/ 534 h 585"/>
                <a:gd name="T32" fmla="*/ 5 w 132"/>
                <a:gd name="T33" fmla="*/ 564 h 585"/>
                <a:gd name="T34" fmla="*/ 44 w 132"/>
                <a:gd name="T35" fmla="*/ 569 h 585"/>
                <a:gd name="T36" fmla="*/ 65 w 132"/>
                <a:gd name="T37" fmla="*/ 536 h 585"/>
                <a:gd name="T38" fmla="*/ 83 w 132"/>
                <a:gd name="T39" fmla="*/ 503 h 585"/>
                <a:gd name="T40" fmla="*/ 100 w 132"/>
                <a:gd name="T41" fmla="*/ 467 h 585"/>
                <a:gd name="T42" fmla="*/ 113 w 132"/>
                <a:gd name="T43" fmla="*/ 430 h 585"/>
                <a:gd name="T44" fmla="*/ 122 w 132"/>
                <a:gd name="T45" fmla="*/ 394 h 585"/>
                <a:gd name="T46" fmla="*/ 129 w 132"/>
                <a:gd name="T47" fmla="*/ 355 h 585"/>
                <a:gd name="T48" fmla="*/ 132 w 132"/>
                <a:gd name="T49" fmla="*/ 316 h 585"/>
                <a:gd name="T50" fmla="*/ 132 w 132"/>
                <a:gd name="T51" fmla="*/ 276 h 585"/>
                <a:gd name="T52" fmla="*/ 129 w 132"/>
                <a:gd name="T53" fmla="*/ 236 h 585"/>
                <a:gd name="T54" fmla="*/ 121 w 132"/>
                <a:gd name="T55" fmla="*/ 196 h 585"/>
                <a:gd name="T56" fmla="*/ 112 w 132"/>
                <a:gd name="T57" fmla="*/ 158 h 585"/>
                <a:gd name="T58" fmla="*/ 98 w 132"/>
                <a:gd name="T59" fmla="*/ 120 h 585"/>
                <a:gd name="T60" fmla="*/ 81 w 132"/>
                <a:gd name="T61" fmla="*/ 84 h 585"/>
                <a:gd name="T62" fmla="*/ 62 w 132"/>
                <a:gd name="T63" fmla="*/ 49 h 585"/>
                <a:gd name="T64" fmla="*/ 39 w 132"/>
                <a:gd name="T65" fmla="*/ 1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585">
                  <a:moveTo>
                    <a:pt x="26" y="0"/>
                  </a:moveTo>
                  <a:lnTo>
                    <a:pt x="0" y="22"/>
                  </a:lnTo>
                  <a:lnTo>
                    <a:pt x="12" y="36"/>
                  </a:lnTo>
                  <a:lnTo>
                    <a:pt x="23" y="51"/>
                  </a:lnTo>
                  <a:lnTo>
                    <a:pt x="33" y="67"/>
                  </a:lnTo>
                  <a:lnTo>
                    <a:pt x="42" y="84"/>
                  </a:lnTo>
                  <a:lnTo>
                    <a:pt x="51" y="100"/>
                  </a:lnTo>
                  <a:lnTo>
                    <a:pt x="60" y="116"/>
                  </a:lnTo>
                  <a:lnTo>
                    <a:pt x="66" y="133"/>
                  </a:lnTo>
                  <a:lnTo>
                    <a:pt x="73" y="151"/>
                  </a:lnTo>
                  <a:lnTo>
                    <a:pt x="79" y="168"/>
                  </a:lnTo>
                  <a:lnTo>
                    <a:pt x="85" y="185"/>
                  </a:lnTo>
                  <a:lnTo>
                    <a:pt x="89" y="204"/>
                  </a:lnTo>
                  <a:lnTo>
                    <a:pt x="92" y="222"/>
                  </a:lnTo>
                  <a:lnTo>
                    <a:pt x="95" y="240"/>
                  </a:lnTo>
                  <a:lnTo>
                    <a:pt x="96" y="259"/>
                  </a:lnTo>
                  <a:lnTo>
                    <a:pt x="99" y="277"/>
                  </a:lnTo>
                  <a:lnTo>
                    <a:pt x="99" y="295"/>
                  </a:lnTo>
                  <a:lnTo>
                    <a:pt x="99" y="314"/>
                  </a:lnTo>
                  <a:lnTo>
                    <a:pt x="98" y="332"/>
                  </a:lnTo>
                  <a:lnTo>
                    <a:pt x="95" y="350"/>
                  </a:lnTo>
                  <a:lnTo>
                    <a:pt x="92" y="369"/>
                  </a:lnTo>
                  <a:lnTo>
                    <a:pt x="89" y="386"/>
                  </a:lnTo>
                  <a:lnTo>
                    <a:pt x="85" y="403"/>
                  </a:lnTo>
                  <a:lnTo>
                    <a:pt x="80" y="421"/>
                  </a:lnTo>
                  <a:lnTo>
                    <a:pt x="75" y="438"/>
                  </a:lnTo>
                  <a:lnTo>
                    <a:pt x="68" y="454"/>
                  </a:lnTo>
                  <a:lnTo>
                    <a:pt x="62" y="471"/>
                  </a:lnTo>
                  <a:lnTo>
                    <a:pt x="53" y="488"/>
                  </a:lnTo>
                  <a:lnTo>
                    <a:pt x="46" y="504"/>
                  </a:lnTo>
                  <a:lnTo>
                    <a:pt x="36" y="519"/>
                  </a:lnTo>
                  <a:lnTo>
                    <a:pt x="26" y="534"/>
                  </a:lnTo>
                  <a:lnTo>
                    <a:pt x="15" y="549"/>
                  </a:lnTo>
                  <a:lnTo>
                    <a:pt x="5" y="564"/>
                  </a:lnTo>
                  <a:lnTo>
                    <a:pt x="32" y="585"/>
                  </a:lnTo>
                  <a:lnTo>
                    <a:pt x="44" y="569"/>
                  </a:lnTo>
                  <a:lnTo>
                    <a:pt x="54" y="552"/>
                  </a:lnTo>
                  <a:lnTo>
                    <a:pt x="65" y="536"/>
                  </a:lnTo>
                  <a:lnTo>
                    <a:pt x="75" y="520"/>
                  </a:lnTo>
                  <a:lnTo>
                    <a:pt x="83" y="503"/>
                  </a:lnTo>
                  <a:lnTo>
                    <a:pt x="92" y="484"/>
                  </a:lnTo>
                  <a:lnTo>
                    <a:pt x="100" y="467"/>
                  </a:lnTo>
                  <a:lnTo>
                    <a:pt x="106" y="449"/>
                  </a:lnTo>
                  <a:lnTo>
                    <a:pt x="113" y="430"/>
                  </a:lnTo>
                  <a:lnTo>
                    <a:pt x="118" y="412"/>
                  </a:lnTo>
                  <a:lnTo>
                    <a:pt x="122" y="394"/>
                  </a:lnTo>
                  <a:lnTo>
                    <a:pt x="126" y="374"/>
                  </a:lnTo>
                  <a:lnTo>
                    <a:pt x="129" y="355"/>
                  </a:lnTo>
                  <a:lnTo>
                    <a:pt x="131" y="335"/>
                  </a:lnTo>
                  <a:lnTo>
                    <a:pt x="132" y="316"/>
                  </a:lnTo>
                  <a:lnTo>
                    <a:pt x="132" y="295"/>
                  </a:lnTo>
                  <a:lnTo>
                    <a:pt x="132" y="276"/>
                  </a:lnTo>
                  <a:lnTo>
                    <a:pt x="131" y="255"/>
                  </a:lnTo>
                  <a:lnTo>
                    <a:pt x="129" y="236"/>
                  </a:lnTo>
                  <a:lnTo>
                    <a:pt x="126" y="215"/>
                  </a:lnTo>
                  <a:lnTo>
                    <a:pt x="121" y="196"/>
                  </a:lnTo>
                  <a:lnTo>
                    <a:pt x="117" y="177"/>
                  </a:lnTo>
                  <a:lnTo>
                    <a:pt x="112" y="158"/>
                  </a:lnTo>
                  <a:lnTo>
                    <a:pt x="105" y="139"/>
                  </a:lnTo>
                  <a:lnTo>
                    <a:pt x="98" y="120"/>
                  </a:lnTo>
                  <a:lnTo>
                    <a:pt x="90" y="102"/>
                  </a:lnTo>
                  <a:lnTo>
                    <a:pt x="81" y="84"/>
                  </a:lnTo>
                  <a:lnTo>
                    <a:pt x="72" y="66"/>
                  </a:lnTo>
                  <a:lnTo>
                    <a:pt x="62" y="49"/>
                  </a:lnTo>
                  <a:lnTo>
                    <a:pt x="50" y="33"/>
                  </a:lnTo>
                  <a:lnTo>
                    <a:pt x="39" y="1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21"/>
            <p:cNvSpPr>
              <a:spLocks/>
            </p:cNvSpPr>
            <p:nvPr/>
          </p:nvSpPr>
          <p:spPr bwMode="auto">
            <a:xfrm>
              <a:off x="5102452" y="5316538"/>
              <a:ext cx="69850" cy="319088"/>
            </a:xfrm>
            <a:custGeom>
              <a:avLst/>
              <a:gdLst>
                <a:gd name="T0" fmla="*/ 0 w 178"/>
                <a:gd name="T1" fmla="*/ 22 h 803"/>
                <a:gd name="T2" fmla="*/ 33 w 178"/>
                <a:gd name="T3" fmla="*/ 63 h 803"/>
                <a:gd name="T4" fmla="*/ 62 w 178"/>
                <a:gd name="T5" fmla="*/ 107 h 803"/>
                <a:gd name="T6" fmla="*/ 87 w 178"/>
                <a:gd name="T7" fmla="*/ 153 h 803"/>
                <a:gd name="T8" fmla="*/ 107 w 178"/>
                <a:gd name="T9" fmla="*/ 200 h 803"/>
                <a:gd name="T10" fmla="*/ 123 w 178"/>
                <a:gd name="T11" fmla="*/ 250 h 803"/>
                <a:gd name="T12" fmla="*/ 135 w 178"/>
                <a:gd name="T13" fmla="*/ 301 h 803"/>
                <a:gd name="T14" fmla="*/ 142 w 178"/>
                <a:gd name="T15" fmla="*/ 352 h 803"/>
                <a:gd name="T16" fmla="*/ 144 w 178"/>
                <a:gd name="T17" fmla="*/ 404 h 803"/>
                <a:gd name="T18" fmla="*/ 142 w 178"/>
                <a:gd name="T19" fmla="*/ 456 h 803"/>
                <a:gd name="T20" fmla="*/ 135 w 178"/>
                <a:gd name="T21" fmla="*/ 507 h 803"/>
                <a:gd name="T22" fmla="*/ 123 w 178"/>
                <a:gd name="T23" fmla="*/ 557 h 803"/>
                <a:gd name="T24" fmla="*/ 108 w 178"/>
                <a:gd name="T25" fmla="*/ 605 h 803"/>
                <a:gd name="T26" fmla="*/ 89 w 178"/>
                <a:gd name="T27" fmla="*/ 653 h 803"/>
                <a:gd name="T28" fmla="*/ 65 w 178"/>
                <a:gd name="T29" fmla="*/ 698 h 803"/>
                <a:gd name="T30" fmla="*/ 37 w 178"/>
                <a:gd name="T31" fmla="*/ 740 h 803"/>
                <a:gd name="T32" fmla="*/ 4 w 178"/>
                <a:gd name="T33" fmla="*/ 781 h 803"/>
                <a:gd name="T34" fmla="*/ 48 w 178"/>
                <a:gd name="T35" fmla="*/ 782 h 803"/>
                <a:gd name="T36" fmla="*/ 79 w 178"/>
                <a:gd name="T37" fmla="*/ 738 h 803"/>
                <a:gd name="T38" fmla="*/ 107 w 178"/>
                <a:gd name="T39" fmla="*/ 692 h 803"/>
                <a:gd name="T40" fmla="*/ 130 w 178"/>
                <a:gd name="T41" fmla="*/ 642 h 803"/>
                <a:gd name="T42" fmla="*/ 149 w 178"/>
                <a:gd name="T43" fmla="*/ 591 h 803"/>
                <a:gd name="T44" fmla="*/ 163 w 178"/>
                <a:gd name="T45" fmla="*/ 539 h 803"/>
                <a:gd name="T46" fmla="*/ 173 w 178"/>
                <a:gd name="T47" fmla="*/ 486 h 803"/>
                <a:gd name="T48" fmla="*/ 177 w 178"/>
                <a:gd name="T49" fmla="*/ 432 h 803"/>
                <a:gd name="T50" fmla="*/ 177 w 178"/>
                <a:gd name="T51" fmla="*/ 377 h 803"/>
                <a:gd name="T52" fmla="*/ 172 w 178"/>
                <a:gd name="T53" fmla="*/ 321 h 803"/>
                <a:gd name="T54" fmla="*/ 162 w 178"/>
                <a:gd name="T55" fmla="*/ 267 h 803"/>
                <a:gd name="T56" fmla="*/ 148 w 178"/>
                <a:gd name="T57" fmla="*/ 214 h 803"/>
                <a:gd name="T58" fmla="*/ 129 w 178"/>
                <a:gd name="T59" fmla="*/ 162 h 803"/>
                <a:gd name="T60" fmla="*/ 104 w 178"/>
                <a:gd name="T61" fmla="*/ 114 h 803"/>
                <a:gd name="T62" fmla="*/ 76 w 178"/>
                <a:gd name="T63" fmla="*/ 66 h 803"/>
                <a:gd name="T64" fmla="*/ 43 w 178"/>
                <a:gd name="T65" fmla="*/ 21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803">
                  <a:moveTo>
                    <a:pt x="25" y="0"/>
                  </a:moveTo>
                  <a:lnTo>
                    <a:pt x="0" y="22"/>
                  </a:lnTo>
                  <a:lnTo>
                    <a:pt x="17" y="43"/>
                  </a:lnTo>
                  <a:lnTo>
                    <a:pt x="33" y="63"/>
                  </a:lnTo>
                  <a:lnTo>
                    <a:pt x="48" y="85"/>
                  </a:lnTo>
                  <a:lnTo>
                    <a:pt x="62" y="107"/>
                  </a:lnTo>
                  <a:lnTo>
                    <a:pt x="75" y="129"/>
                  </a:lnTo>
                  <a:lnTo>
                    <a:pt x="87" y="153"/>
                  </a:lnTo>
                  <a:lnTo>
                    <a:pt x="97" y="176"/>
                  </a:lnTo>
                  <a:lnTo>
                    <a:pt x="107" y="200"/>
                  </a:lnTo>
                  <a:lnTo>
                    <a:pt x="116" y="225"/>
                  </a:lnTo>
                  <a:lnTo>
                    <a:pt x="123" y="250"/>
                  </a:lnTo>
                  <a:lnTo>
                    <a:pt x="130" y="275"/>
                  </a:lnTo>
                  <a:lnTo>
                    <a:pt x="135" y="301"/>
                  </a:lnTo>
                  <a:lnTo>
                    <a:pt x="138" y="327"/>
                  </a:lnTo>
                  <a:lnTo>
                    <a:pt x="142" y="352"/>
                  </a:lnTo>
                  <a:lnTo>
                    <a:pt x="144" y="378"/>
                  </a:lnTo>
                  <a:lnTo>
                    <a:pt x="144" y="404"/>
                  </a:lnTo>
                  <a:lnTo>
                    <a:pt x="144" y="430"/>
                  </a:lnTo>
                  <a:lnTo>
                    <a:pt x="142" y="456"/>
                  </a:lnTo>
                  <a:lnTo>
                    <a:pt x="140" y="482"/>
                  </a:lnTo>
                  <a:lnTo>
                    <a:pt x="135" y="507"/>
                  </a:lnTo>
                  <a:lnTo>
                    <a:pt x="130" y="532"/>
                  </a:lnTo>
                  <a:lnTo>
                    <a:pt x="123" y="557"/>
                  </a:lnTo>
                  <a:lnTo>
                    <a:pt x="117" y="581"/>
                  </a:lnTo>
                  <a:lnTo>
                    <a:pt x="108" y="605"/>
                  </a:lnTo>
                  <a:lnTo>
                    <a:pt x="98" y="629"/>
                  </a:lnTo>
                  <a:lnTo>
                    <a:pt x="89" y="653"/>
                  </a:lnTo>
                  <a:lnTo>
                    <a:pt x="77" y="675"/>
                  </a:lnTo>
                  <a:lnTo>
                    <a:pt x="65" y="698"/>
                  </a:lnTo>
                  <a:lnTo>
                    <a:pt x="51" y="720"/>
                  </a:lnTo>
                  <a:lnTo>
                    <a:pt x="37" y="740"/>
                  </a:lnTo>
                  <a:lnTo>
                    <a:pt x="22" y="762"/>
                  </a:lnTo>
                  <a:lnTo>
                    <a:pt x="4" y="781"/>
                  </a:lnTo>
                  <a:lnTo>
                    <a:pt x="30" y="803"/>
                  </a:lnTo>
                  <a:lnTo>
                    <a:pt x="48" y="782"/>
                  </a:lnTo>
                  <a:lnTo>
                    <a:pt x="64" y="761"/>
                  </a:lnTo>
                  <a:lnTo>
                    <a:pt x="79" y="738"/>
                  </a:lnTo>
                  <a:lnTo>
                    <a:pt x="94" y="714"/>
                  </a:lnTo>
                  <a:lnTo>
                    <a:pt x="107" y="692"/>
                  </a:lnTo>
                  <a:lnTo>
                    <a:pt x="119" y="667"/>
                  </a:lnTo>
                  <a:lnTo>
                    <a:pt x="130" y="642"/>
                  </a:lnTo>
                  <a:lnTo>
                    <a:pt x="140" y="617"/>
                  </a:lnTo>
                  <a:lnTo>
                    <a:pt x="149" y="591"/>
                  </a:lnTo>
                  <a:lnTo>
                    <a:pt x="157" y="566"/>
                  </a:lnTo>
                  <a:lnTo>
                    <a:pt x="163" y="539"/>
                  </a:lnTo>
                  <a:lnTo>
                    <a:pt x="169" y="513"/>
                  </a:lnTo>
                  <a:lnTo>
                    <a:pt x="173" y="486"/>
                  </a:lnTo>
                  <a:lnTo>
                    <a:pt x="175" y="459"/>
                  </a:lnTo>
                  <a:lnTo>
                    <a:pt x="177" y="432"/>
                  </a:lnTo>
                  <a:lnTo>
                    <a:pt x="178" y="404"/>
                  </a:lnTo>
                  <a:lnTo>
                    <a:pt x="177" y="377"/>
                  </a:lnTo>
                  <a:lnTo>
                    <a:pt x="175" y="349"/>
                  </a:lnTo>
                  <a:lnTo>
                    <a:pt x="172" y="321"/>
                  </a:lnTo>
                  <a:lnTo>
                    <a:pt x="168" y="294"/>
                  </a:lnTo>
                  <a:lnTo>
                    <a:pt x="162" y="267"/>
                  </a:lnTo>
                  <a:lnTo>
                    <a:pt x="156" y="240"/>
                  </a:lnTo>
                  <a:lnTo>
                    <a:pt x="148" y="214"/>
                  </a:lnTo>
                  <a:lnTo>
                    <a:pt x="138" y="188"/>
                  </a:lnTo>
                  <a:lnTo>
                    <a:pt x="129" y="162"/>
                  </a:lnTo>
                  <a:lnTo>
                    <a:pt x="117" y="138"/>
                  </a:lnTo>
                  <a:lnTo>
                    <a:pt x="104" y="114"/>
                  </a:lnTo>
                  <a:lnTo>
                    <a:pt x="91" y="89"/>
                  </a:lnTo>
                  <a:lnTo>
                    <a:pt x="76" y="66"/>
                  </a:lnTo>
                  <a:lnTo>
                    <a:pt x="61" y="44"/>
                  </a:lnTo>
                  <a:lnTo>
                    <a:pt x="43" y="2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8" name="Freeform 135"/>
          <p:cNvSpPr>
            <a:spLocks noEditPoints="1"/>
          </p:cNvSpPr>
          <p:nvPr/>
        </p:nvSpPr>
        <p:spPr bwMode="auto">
          <a:xfrm>
            <a:off x="6884050" y="4488653"/>
            <a:ext cx="349250" cy="331933"/>
          </a:xfrm>
          <a:custGeom>
            <a:avLst/>
            <a:gdLst>
              <a:gd name="T0" fmla="*/ 355 w 967"/>
              <a:gd name="T1" fmla="*/ 780 h 917"/>
              <a:gd name="T2" fmla="*/ 379 w 967"/>
              <a:gd name="T3" fmla="*/ 799 h 917"/>
              <a:gd name="T4" fmla="*/ 388 w 967"/>
              <a:gd name="T5" fmla="*/ 828 h 917"/>
              <a:gd name="T6" fmla="*/ 379 w 967"/>
              <a:gd name="T7" fmla="*/ 858 h 917"/>
              <a:gd name="T8" fmla="*/ 355 w 967"/>
              <a:gd name="T9" fmla="*/ 878 h 917"/>
              <a:gd name="T10" fmla="*/ 324 w 967"/>
              <a:gd name="T11" fmla="*/ 880 h 917"/>
              <a:gd name="T12" fmla="*/ 297 w 967"/>
              <a:gd name="T13" fmla="*/ 866 h 917"/>
              <a:gd name="T14" fmla="*/ 283 w 967"/>
              <a:gd name="T15" fmla="*/ 839 h 917"/>
              <a:gd name="T16" fmla="*/ 286 w 967"/>
              <a:gd name="T17" fmla="*/ 808 h 917"/>
              <a:gd name="T18" fmla="*/ 306 w 967"/>
              <a:gd name="T19" fmla="*/ 785 h 917"/>
              <a:gd name="T20" fmla="*/ 335 w 967"/>
              <a:gd name="T21" fmla="*/ 775 h 917"/>
              <a:gd name="T22" fmla="*/ 743 w 967"/>
              <a:gd name="T23" fmla="*/ 780 h 917"/>
              <a:gd name="T24" fmla="*/ 767 w 967"/>
              <a:gd name="T25" fmla="*/ 799 h 917"/>
              <a:gd name="T26" fmla="*/ 775 w 967"/>
              <a:gd name="T27" fmla="*/ 828 h 917"/>
              <a:gd name="T28" fmla="*/ 767 w 967"/>
              <a:gd name="T29" fmla="*/ 858 h 917"/>
              <a:gd name="T30" fmla="*/ 743 w 967"/>
              <a:gd name="T31" fmla="*/ 878 h 917"/>
              <a:gd name="T32" fmla="*/ 712 w 967"/>
              <a:gd name="T33" fmla="*/ 880 h 917"/>
              <a:gd name="T34" fmla="*/ 686 w 967"/>
              <a:gd name="T35" fmla="*/ 866 h 917"/>
              <a:gd name="T36" fmla="*/ 671 w 967"/>
              <a:gd name="T37" fmla="*/ 839 h 917"/>
              <a:gd name="T38" fmla="*/ 674 w 967"/>
              <a:gd name="T39" fmla="*/ 808 h 917"/>
              <a:gd name="T40" fmla="*/ 693 w 967"/>
              <a:gd name="T41" fmla="*/ 785 h 917"/>
              <a:gd name="T42" fmla="*/ 723 w 967"/>
              <a:gd name="T43" fmla="*/ 775 h 917"/>
              <a:gd name="T44" fmla="*/ 166 w 967"/>
              <a:gd name="T45" fmla="*/ 0 h 917"/>
              <a:gd name="T46" fmla="*/ 138 w 967"/>
              <a:gd name="T47" fmla="*/ 35 h 917"/>
              <a:gd name="T48" fmla="*/ 297 w 967"/>
              <a:gd name="T49" fmla="*/ 749 h 917"/>
              <a:gd name="T50" fmla="*/ 280 w 967"/>
              <a:gd name="T51" fmla="*/ 760 h 917"/>
              <a:gd name="T52" fmla="*/ 265 w 967"/>
              <a:gd name="T53" fmla="*/ 775 h 917"/>
              <a:gd name="T54" fmla="*/ 254 w 967"/>
              <a:gd name="T55" fmla="*/ 794 h 917"/>
              <a:gd name="T56" fmla="*/ 248 w 967"/>
              <a:gd name="T57" fmla="*/ 814 h 917"/>
              <a:gd name="T58" fmla="*/ 247 w 967"/>
              <a:gd name="T59" fmla="*/ 838 h 917"/>
              <a:gd name="T60" fmla="*/ 254 w 967"/>
              <a:gd name="T61" fmla="*/ 863 h 917"/>
              <a:gd name="T62" fmla="*/ 267 w 967"/>
              <a:gd name="T63" fmla="*/ 884 h 917"/>
              <a:gd name="T64" fmla="*/ 285 w 967"/>
              <a:gd name="T65" fmla="*/ 902 h 917"/>
              <a:gd name="T66" fmla="*/ 309 w 967"/>
              <a:gd name="T67" fmla="*/ 912 h 917"/>
              <a:gd name="T68" fmla="*/ 335 w 967"/>
              <a:gd name="T69" fmla="*/ 917 h 917"/>
              <a:gd name="T70" fmla="*/ 361 w 967"/>
              <a:gd name="T71" fmla="*/ 912 h 917"/>
              <a:gd name="T72" fmla="*/ 384 w 967"/>
              <a:gd name="T73" fmla="*/ 902 h 917"/>
              <a:gd name="T74" fmla="*/ 403 w 967"/>
              <a:gd name="T75" fmla="*/ 884 h 917"/>
              <a:gd name="T76" fmla="*/ 416 w 967"/>
              <a:gd name="T77" fmla="*/ 863 h 917"/>
              <a:gd name="T78" fmla="*/ 422 w 967"/>
              <a:gd name="T79" fmla="*/ 838 h 917"/>
              <a:gd name="T80" fmla="*/ 422 w 967"/>
              <a:gd name="T81" fmla="*/ 814 h 917"/>
              <a:gd name="T82" fmla="*/ 413 w 967"/>
              <a:gd name="T83" fmla="*/ 787 h 917"/>
              <a:gd name="T84" fmla="*/ 645 w 967"/>
              <a:gd name="T85" fmla="*/ 787 h 917"/>
              <a:gd name="T86" fmla="*/ 636 w 967"/>
              <a:gd name="T87" fmla="*/ 814 h 917"/>
              <a:gd name="T88" fmla="*/ 635 w 967"/>
              <a:gd name="T89" fmla="*/ 838 h 917"/>
              <a:gd name="T90" fmla="*/ 642 w 967"/>
              <a:gd name="T91" fmla="*/ 863 h 917"/>
              <a:gd name="T92" fmla="*/ 655 w 967"/>
              <a:gd name="T93" fmla="*/ 884 h 917"/>
              <a:gd name="T94" fmla="*/ 674 w 967"/>
              <a:gd name="T95" fmla="*/ 902 h 917"/>
              <a:gd name="T96" fmla="*/ 697 w 967"/>
              <a:gd name="T97" fmla="*/ 912 h 917"/>
              <a:gd name="T98" fmla="*/ 723 w 967"/>
              <a:gd name="T99" fmla="*/ 917 h 917"/>
              <a:gd name="T100" fmla="*/ 750 w 967"/>
              <a:gd name="T101" fmla="*/ 912 h 917"/>
              <a:gd name="T102" fmla="*/ 772 w 967"/>
              <a:gd name="T103" fmla="*/ 902 h 917"/>
              <a:gd name="T104" fmla="*/ 791 w 967"/>
              <a:gd name="T105" fmla="*/ 884 h 917"/>
              <a:gd name="T106" fmla="*/ 805 w 967"/>
              <a:gd name="T107" fmla="*/ 863 h 917"/>
              <a:gd name="T108" fmla="*/ 811 w 967"/>
              <a:gd name="T109" fmla="*/ 838 h 917"/>
              <a:gd name="T110" fmla="*/ 809 w 967"/>
              <a:gd name="T111" fmla="*/ 811 h 917"/>
              <a:gd name="T112" fmla="*/ 800 w 967"/>
              <a:gd name="T113" fmla="*/ 787 h 917"/>
              <a:gd name="T114" fmla="*/ 785 w 967"/>
              <a:gd name="T115" fmla="*/ 767 h 917"/>
              <a:gd name="T116" fmla="*/ 765 w 967"/>
              <a:gd name="T117" fmla="*/ 751 h 917"/>
              <a:gd name="T118" fmla="*/ 741 w 967"/>
              <a:gd name="T119" fmla="*/ 742 h 917"/>
              <a:gd name="T120" fmla="*/ 346 w 967"/>
              <a:gd name="T121" fmla="*/ 741 h 917"/>
              <a:gd name="T122" fmla="*/ 967 w 967"/>
              <a:gd name="T123" fmla="*/ 24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7" h="917">
                <a:moveTo>
                  <a:pt x="335" y="775"/>
                </a:moveTo>
                <a:lnTo>
                  <a:pt x="346" y="776"/>
                </a:lnTo>
                <a:lnTo>
                  <a:pt x="355" y="780"/>
                </a:lnTo>
                <a:lnTo>
                  <a:pt x="364" y="785"/>
                </a:lnTo>
                <a:lnTo>
                  <a:pt x="373" y="791"/>
                </a:lnTo>
                <a:lnTo>
                  <a:pt x="379" y="799"/>
                </a:lnTo>
                <a:lnTo>
                  <a:pt x="383" y="808"/>
                </a:lnTo>
                <a:lnTo>
                  <a:pt x="387" y="818"/>
                </a:lnTo>
                <a:lnTo>
                  <a:pt x="388" y="828"/>
                </a:lnTo>
                <a:lnTo>
                  <a:pt x="387" y="839"/>
                </a:lnTo>
                <a:lnTo>
                  <a:pt x="383" y="850"/>
                </a:lnTo>
                <a:lnTo>
                  <a:pt x="379" y="858"/>
                </a:lnTo>
                <a:lnTo>
                  <a:pt x="373" y="866"/>
                </a:lnTo>
                <a:lnTo>
                  <a:pt x="364" y="872"/>
                </a:lnTo>
                <a:lnTo>
                  <a:pt x="355" y="878"/>
                </a:lnTo>
                <a:lnTo>
                  <a:pt x="346" y="880"/>
                </a:lnTo>
                <a:lnTo>
                  <a:pt x="335" y="881"/>
                </a:lnTo>
                <a:lnTo>
                  <a:pt x="324" y="880"/>
                </a:lnTo>
                <a:lnTo>
                  <a:pt x="314" y="878"/>
                </a:lnTo>
                <a:lnTo>
                  <a:pt x="306" y="872"/>
                </a:lnTo>
                <a:lnTo>
                  <a:pt x="297" y="866"/>
                </a:lnTo>
                <a:lnTo>
                  <a:pt x="291" y="858"/>
                </a:lnTo>
                <a:lnTo>
                  <a:pt x="286" y="850"/>
                </a:lnTo>
                <a:lnTo>
                  <a:pt x="283" y="839"/>
                </a:lnTo>
                <a:lnTo>
                  <a:pt x="282" y="828"/>
                </a:lnTo>
                <a:lnTo>
                  <a:pt x="283" y="818"/>
                </a:lnTo>
                <a:lnTo>
                  <a:pt x="286" y="808"/>
                </a:lnTo>
                <a:lnTo>
                  <a:pt x="291" y="799"/>
                </a:lnTo>
                <a:lnTo>
                  <a:pt x="297" y="791"/>
                </a:lnTo>
                <a:lnTo>
                  <a:pt x="306" y="785"/>
                </a:lnTo>
                <a:lnTo>
                  <a:pt x="314" y="780"/>
                </a:lnTo>
                <a:lnTo>
                  <a:pt x="324" y="776"/>
                </a:lnTo>
                <a:lnTo>
                  <a:pt x="335" y="775"/>
                </a:lnTo>
                <a:close/>
                <a:moveTo>
                  <a:pt x="723" y="775"/>
                </a:moveTo>
                <a:lnTo>
                  <a:pt x="733" y="776"/>
                </a:lnTo>
                <a:lnTo>
                  <a:pt x="743" y="780"/>
                </a:lnTo>
                <a:lnTo>
                  <a:pt x="753" y="785"/>
                </a:lnTo>
                <a:lnTo>
                  <a:pt x="760" y="791"/>
                </a:lnTo>
                <a:lnTo>
                  <a:pt x="767" y="799"/>
                </a:lnTo>
                <a:lnTo>
                  <a:pt x="771" y="808"/>
                </a:lnTo>
                <a:lnTo>
                  <a:pt x="774" y="818"/>
                </a:lnTo>
                <a:lnTo>
                  <a:pt x="775" y="828"/>
                </a:lnTo>
                <a:lnTo>
                  <a:pt x="774" y="839"/>
                </a:lnTo>
                <a:lnTo>
                  <a:pt x="771" y="850"/>
                </a:lnTo>
                <a:lnTo>
                  <a:pt x="767" y="858"/>
                </a:lnTo>
                <a:lnTo>
                  <a:pt x="760" y="866"/>
                </a:lnTo>
                <a:lnTo>
                  <a:pt x="753" y="872"/>
                </a:lnTo>
                <a:lnTo>
                  <a:pt x="743" y="878"/>
                </a:lnTo>
                <a:lnTo>
                  <a:pt x="733" y="880"/>
                </a:lnTo>
                <a:lnTo>
                  <a:pt x="723" y="881"/>
                </a:lnTo>
                <a:lnTo>
                  <a:pt x="712" y="880"/>
                </a:lnTo>
                <a:lnTo>
                  <a:pt x="702" y="878"/>
                </a:lnTo>
                <a:lnTo>
                  <a:pt x="693" y="872"/>
                </a:lnTo>
                <a:lnTo>
                  <a:pt x="686" y="866"/>
                </a:lnTo>
                <a:lnTo>
                  <a:pt x="679" y="858"/>
                </a:lnTo>
                <a:lnTo>
                  <a:pt x="674" y="850"/>
                </a:lnTo>
                <a:lnTo>
                  <a:pt x="671" y="839"/>
                </a:lnTo>
                <a:lnTo>
                  <a:pt x="670" y="828"/>
                </a:lnTo>
                <a:lnTo>
                  <a:pt x="671" y="818"/>
                </a:lnTo>
                <a:lnTo>
                  <a:pt x="674" y="808"/>
                </a:lnTo>
                <a:lnTo>
                  <a:pt x="679" y="799"/>
                </a:lnTo>
                <a:lnTo>
                  <a:pt x="686" y="791"/>
                </a:lnTo>
                <a:lnTo>
                  <a:pt x="693" y="785"/>
                </a:lnTo>
                <a:lnTo>
                  <a:pt x="702" y="780"/>
                </a:lnTo>
                <a:lnTo>
                  <a:pt x="712" y="776"/>
                </a:lnTo>
                <a:lnTo>
                  <a:pt x="723" y="775"/>
                </a:lnTo>
                <a:close/>
                <a:moveTo>
                  <a:pt x="967" y="247"/>
                </a:moveTo>
                <a:lnTo>
                  <a:pt x="226" y="247"/>
                </a:lnTo>
                <a:lnTo>
                  <a:pt x="166" y="0"/>
                </a:lnTo>
                <a:lnTo>
                  <a:pt x="0" y="0"/>
                </a:lnTo>
                <a:lnTo>
                  <a:pt x="0" y="35"/>
                </a:lnTo>
                <a:lnTo>
                  <a:pt x="138" y="35"/>
                </a:lnTo>
                <a:lnTo>
                  <a:pt x="310" y="745"/>
                </a:lnTo>
                <a:lnTo>
                  <a:pt x="303" y="747"/>
                </a:lnTo>
                <a:lnTo>
                  <a:pt x="297" y="749"/>
                </a:lnTo>
                <a:lnTo>
                  <a:pt x="291" y="753"/>
                </a:lnTo>
                <a:lnTo>
                  <a:pt x="285" y="757"/>
                </a:lnTo>
                <a:lnTo>
                  <a:pt x="280" y="760"/>
                </a:lnTo>
                <a:lnTo>
                  <a:pt x="274" y="765"/>
                </a:lnTo>
                <a:lnTo>
                  <a:pt x="269" y="770"/>
                </a:lnTo>
                <a:lnTo>
                  <a:pt x="265" y="775"/>
                </a:lnTo>
                <a:lnTo>
                  <a:pt x="260" y="782"/>
                </a:lnTo>
                <a:lnTo>
                  <a:pt x="257" y="787"/>
                </a:lnTo>
                <a:lnTo>
                  <a:pt x="254" y="794"/>
                </a:lnTo>
                <a:lnTo>
                  <a:pt x="252" y="800"/>
                </a:lnTo>
                <a:lnTo>
                  <a:pt x="249" y="807"/>
                </a:lnTo>
                <a:lnTo>
                  <a:pt x="248" y="814"/>
                </a:lnTo>
                <a:lnTo>
                  <a:pt x="247" y="822"/>
                </a:lnTo>
                <a:lnTo>
                  <a:pt x="246" y="828"/>
                </a:lnTo>
                <a:lnTo>
                  <a:pt x="247" y="838"/>
                </a:lnTo>
                <a:lnTo>
                  <a:pt x="248" y="846"/>
                </a:lnTo>
                <a:lnTo>
                  <a:pt x="251" y="855"/>
                </a:lnTo>
                <a:lnTo>
                  <a:pt x="254" y="863"/>
                </a:lnTo>
                <a:lnTo>
                  <a:pt x="257" y="870"/>
                </a:lnTo>
                <a:lnTo>
                  <a:pt x="261" y="878"/>
                </a:lnTo>
                <a:lnTo>
                  <a:pt x="267" y="884"/>
                </a:lnTo>
                <a:lnTo>
                  <a:pt x="272" y="891"/>
                </a:lnTo>
                <a:lnTo>
                  <a:pt x="279" y="896"/>
                </a:lnTo>
                <a:lnTo>
                  <a:pt x="285" y="902"/>
                </a:lnTo>
                <a:lnTo>
                  <a:pt x="293" y="906"/>
                </a:lnTo>
                <a:lnTo>
                  <a:pt x="300" y="910"/>
                </a:lnTo>
                <a:lnTo>
                  <a:pt x="309" y="912"/>
                </a:lnTo>
                <a:lnTo>
                  <a:pt x="318" y="915"/>
                </a:lnTo>
                <a:lnTo>
                  <a:pt x="326" y="917"/>
                </a:lnTo>
                <a:lnTo>
                  <a:pt x="335" y="917"/>
                </a:lnTo>
                <a:lnTo>
                  <a:pt x="343" y="917"/>
                </a:lnTo>
                <a:lnTo>
                  <a:pt x="353" y="915"/>
                </a:lnTo>
                <a:lnTo>
                  <a:pt x="361" y="912"/>
                </a:lnTo>
                <a:lnTo>
                  <a:pt x="369" y="910"/>
                </a:lnTo>
                <a:lnTo>
                  <a:pt x="377" y="906"/>
                </a:lnTo>
                <a:lnTo>
                  <a:pt x="384" y="902"/>
                </a:lnTo>
                <a:lnTo>
                  <a:pt x="391" y="896"/>
                </a:lnTo>
                <a:lnTo>
                  <a:pt x="397" y="891"/>
                </a:lnTo>
                <a:lnTo>
                  <a:pt x="403" y="884"/>
                </a:lnTo>
                <a:lnTo>
                  <a:pt x="408" y="878"/>
                </a:lnTo>
                <a:lnTo>
                  <a:pt x="413" y="870"/>
                </a:lnTo>
                <a:lnTo>
                  <a:pt x="416" y="863"/>
                </a:lnTo>
                <a:lnTo>
                  <a:pt x="419" y="855"/>
                </a:lnTo>
                <a:lnTo>
                  <a:pt x="421" y="846"/>
                </a:lnTo>
                <a:lnTo>
                  <a:pt x="422" y="838"/>
                </a:lnTo>
                <a:lnTo>
                  <a:pt x="423" y="828"/>
                </a:lnTo>
                <a:lnTo>
                  <a:pt x="422" y="822"/>
                </a:lnTo>
                <a:lnTo>
                  <a:pt x="422" y="814"/>
                </a:lnTo>
                <a:lnTo>
                  <a:pt x="420" y="807"/>
                </a:lnTo>
                <a:lnTo>
                  <a:pt x="418" y="800"/>
                </a:lnTo>
                <a:lnTo>
                  <a:pt x="413" y="787"/>
                </a:lnTo>
                <a:lnTo>
                  <a:pt x="405" y="775"/>
                </a:lnTo>
                <a:lnTo>
                  <a:pt x="652" y="775"/>
                </a:lnTo>
                <a:lnTo>
                  <a:pt x="645" y="787"/>
                </a:lnTo>
                <a:lnTo>
                  <a:pt x="639" y="800"/>
                </a:lnTo>
                <a:lnTo>
                  <a:pt x="637" y="807"/>
                </a:lnTo>
                <a:lnTo>
                  <a:pt x="636" y="814"/>
                </a:lnTo>
                <a:lnTo>
                  <a:pt x="635" y="822"/>
                </a:lnTo>
                <a:lnTo>
                  <a:pt x="635" y="828"/>
                </a:lnTo>
                <a:lnTo>
                  <a:pt x="635" y="838"/>
                </a:lnTo>
                <a:lnTo>
                  <a:pt x="636" y="846"/>
                </a:lnTo>
                <a:lnTo>
                  <a:pt x="638" y="855"/>
                </a:lnTo>
                <a:lnTo>
                  <a:pt x="642" y="863"/>
                </a:lnTo>
                <a:lnTo>
                  <a:pt x="646" y="870"/>
                </a:lnTo>
                <a:lnTo>
                  <a:pt x="650" y="878"/>
                </a:lnTo>
                <a:lnTo>
                  <a:pt x="655" y="884"/>
                </a:lnTo>
                <a:lnTo>
                  <a:pt x="661" y="891"/>
                </a:lnTo>
                <a:lnTo>
                  <a:pt x="666" y="896"/>
                </a:lnTo>
                <a:lnTo>
                  <a:pt x="674" y="902"/>
                </a:lnTo>
                <a:lnTo>
                  <a:pt x="680" y="906"/>
                </a:lnTo>
                <a:lnTo>
                  <a:pt x="688" y="910"/>
                </a:lnTo>
                <a:lnTo>
                  <a:pt x="697" y="912"/>
                </a:lnTo>
                <a:lnTo>
                  <a:pt x="705" y="915"/>
                </a:lnTo>
                <a:lnTo>
                  <a:pt x="714" y="917"/>
                </a:lnTo>
                <a:lnTo>
                  <a:pt x="723" y="917"/>
                </a:lnTo>
                <a:lnTo>
                  <a:pt x="732" y="917"/>
                </a:lnTo>
                <a:lnTo>
                  <a:pt x="741" y="915"/>
                </a:lnTo>
                <a:lnTo>
                  <a:pt x="750" y="912"/>
                </a:lnTo>
                <a:lnTo>
                  <a:pt x="757" y="910"/>
                </a:lnTo>
                <a:lnTo>
                  <a:pt x="765" y="906"/>
                </a:lnTo>
                <a:lnTo>
                  <a:pt x="772" y="902"/>
                </a:lnTo>
                <a:lnTo>
                  <a:pt x="779" y="896"/>
                </a:lnTo>
                <a:lnTo>
                  <a:pt x="785" y="891"/>
                </a:lnTo>
                <a:lnTo>
                  <a:pt x="791" y="884"/>
                </a:lnTo>
                <a:lnTo>
                  <a:pt x="796" y="878"/>
                </a:lnTo>
                <a:lnTo>
                  <a:pt x="800" y="870"/>
                </a:lnTo>
                <a:lnTo>
                  <a:pt x="805" y="863"/>
                </a:lnTo>
                <a:lnTo>
                  <a:pt x="807" y="855"/>
                </a:lnTo>
                <a:lnTo>
                  <a:pt x="809" y="846"/>
                </a:lnTo>
                <a:lnTo>
                  <a:pt x="811" y="838"/>
                </a:lnTo>
                <a:lnTo>
                  <a:pt x="811" y="828"/>
                </a:lnTo>
                <a:lnTo>
                  <a:pt x="811" y="819"/>
                </a:lnTo>
                <a:lnTo>
                  <a:pt x="809" y="811"/>
                </a:lnTo>
                <a:lnTo>
                  <a:pt x="807" y="802"/>
                </a:lnTo>
                <a:lnTo>
                  <a:pt x="805" y="795"/>
                </a:lnTo>
                <a:lnTo>
                  <a:pt x="800" y="787"/>
                </a:lnTo>
                <a:lnTo>
                  <a:pt x="796" y="780"/>
                </a:lnTo>
                <a:lnTo>
                  <a:pt x="791" y="773"/>
                </a:lnTo>
                <a:lnTo>
                  <a:pt x="785" y="767"/>
                </a:lnTo>
                <a:lnTo>
                  <a:pt x="779" y="760"/>
                </a:lnTo>
                <a:lnTo>
                  <a:pt x="772" y="756"/>
                </a:lnTo>
                <a:lnTo>
                  <a:pt x="765" y="751"/>
                </a:lnTo>
                <a:lnTo>
                  <a:pt x="757" y="747"/>
                </a:lnTo>
                <a:lnTo>
                  <a:pt x="750" y="744"/>
                </a:lnTo>
                <a:lnTo>
                  <a:pt x="741" y="742"/>
                </a:lnTo>
                <a:lnTo>
                  <a:pt x="732" y="741"/>
                </a:lnTo>
                <a:lnTo>
                  <a:pt x="723" y="741"/>
                </a:lnTo>
                <a:lnTo>
                  <a:pt x="346" y="741"/>
                </a:lnTo>
                <a:lnTo>
                  <a:pt x="328" y="669"/>
                </a:lnTo>
                <a:lnTo>
                  <a:pt x="824" y="669"/>
                </a:lnTo>
                <a:lnTo>
                  <a:pt x="967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902549" y="2039951"/>
            <a:ext cx="312253" cy="325373"/>
            <a:chOff x="5421312" y="5200650"/>
            <a:chExt cx="377826" cy="393701"/>
          </a:xfrm>
          <a:solidFill>
            <a:schemeClr val="bg1"/>
          </a:solidFill>
        </p:grpSpPr>
        <p:sp>
          <p:nvSpPr>
            <p:cNvPr id="30" name="Freeform 145"/>
            <p:cNvSpPr>
              <a:spLocks/>
            </p:cNvSpPr>
            <p:nvPr/>
          </p:nvSpPr>
          <p:spPr bwMode="auto">
            <a:xfrm>
              <a:off x="5421312" y="5281613"/>
              <a:ext cx="180975" cy="312738"/>
            </a:xfrm>
            <a:custGeom>
              <a:avLst/>
              <a:gdLst>
                <a:gd name="T0" fmla="*/ 337 w 459"/>
                <a:gd name="T1" fmla="*/ 121 h 789"/>
                <a:gd name="T2" fmla="*/ 0 w 459"/>
                <a:gd name="T3" fmla="*/ 0 h 789"/>
                <a:gd name="T4" fmla="*/ 0 w 459"/>
                <a:gd name="T5" fmla="*/ 4 h 789"/>
                <a:gd name="T6" fmla="*/ 0 w 459"/>
                <a:gd name="T7" fmla="*/ 623 h 789"/>
                <a:gd name="T8" fmla="*/ 459 w 459"/>
                <a:gd name="T9" fmla="*/ 789 h 789"/>
                <a:gd name="T10" fmla="*/ 459 w 459"/>
                <a:gd name="T11" fmla="*/ 165 h 789"/>
                <a:gd name="T12" fmla="*/ 337 w 459"/>
                <a:gd name="T13" fmla="*/ 121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89">
                  <a:moveTo>
                    <a:pt x="337" y="12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23"/>
                  </a:lnTo>
                  <a:lnTo>
                    <a:pt x="459" y="789"/>
                  </a:lnTo>
                  <a:lnTo>
                    <a:pt x="459" y="165"/>
                  </a:lnTo>
                  <a:lnTo>
                    <a:pt x="33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46"/>
            <p:cNvSpPr>
              <a:spLocks/>
            </p:cNvSpPr>
            <p:nvPr/>
          </p:nvSpPr>
          <p:spPr bwMode="auto">
            <a:xfrm>
              <a:off x="5427662" y="5200650"/>
              <a:ext cx="363538" cy="133350"/>
            </a:xfrm>
            <a:custGeom>
              <a:avLst/>
              <a:gdLst>
                <a:gd name="T0" fmla="*/ 460 w 917"/>
                <a:gd name="T1" fmla="*/ 335 h 335"/>
                <a:gd name="T2" fmla="*/ 917 w 917"/>
                <a:gd name="T3" fmla="*/ 167 h 335"/>
                <a:gd name="T4" fmla="*/ 460 w 917"/>
                <a:gd name="T5" fmla="*/ 0 h 335"/>
                <a:gd name="T6" fmla="*/ 1 w 917"/>
                <a:gd name="T7" fmla="*/ 168 h 335"/>
                <a:gd name="T8" fmla="*/ 0 w 917"/>
                <a:gd name="T9" fmla="*/ 168 h 335"/>
                <a:gd name="T10" fmla="*/ 243 w 917"/>
                <a:gd name="T11" fmla="*/ 256 h 335"/>
                <a:gd name="T12" fmla="*/ 460 w 917"/>
                <a:gd name="T1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35">
                  <a:moveTo>
                    <a:pt x="460" y="335"/>
                  </a:moveTo>
                  <a:lnTo>
                    <a:pt x="917" y="167"/>
                  </a:lnTo>
                  <a:lnTo>
                    <a:pt x="460" y="0"/>
                  </a:lnTo>
                  <a:lnTo>
                    <a:pt x="1" y="168"/>
                  </a:lnTo>
                  <a:lnTo>
                    <a:pt x="0" y="168"/>
                  </a:lnTo>
                  <a:lnTo>
                    <a:pt x="243" y="256"/>
                  </a:lnTo>
                  <a:lnTo>
                    <a:pt x="460" y="3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47"/>
            <p:cNvSpPr>
              <a:spLocks/>
            </p:cNvSpPr>
            <p:nvPr/>
          </p:nvSpPr>
          <p:spPr bwMode="auto">
            <a:xfrm>
              <a:off x="5616575" y="5280025"/>
              <a:ext cx="182563" cy="314325"/>
            </a:xfrm>
            <a:custGeom>
              <a:avLst/>
              <a:gdLst>
                <a:gd name="T0" fmla="*/ 458 w 458"/>
                <a:gd name="T1" fmla="*/ 9 h 791"/>
                <a:gd name="T2" fmla="*/ 458 w 458"/>
                <a:gd name="T3" fmla="*/ 2 h 791"/>
                <a:gd name="T4" fmla="*/ 458 w 458"/>
                <a:gd name="T5" fmla="*/ 0 h 791"/>
                <a:gd name="T6" fmla="*/ 0 w 458"/>
                <a:gd name="T7" fmla="*/ 167 h 791"/>
                <a:gd name="T8" fmla="*/ 0 w 458"/>
                <a:gd name="T9" fmla="*/ 791 h 791"/>
                <a:gd name="T10" fmla="*/ 458 w 458"/>
                <a:gd name="T11" fmla="*/ 625 h 791"/>
                <a:gd name="T12" fmla="*/ 458 w 458"/>
                <a:gd name="T13" fmla="*/ 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791">
                  <a:moveTo>
                    <a:pt x="458" y="9"/>
                  </a:moveTo>
                  <a:lnTo>
                    <a:pt x="458" y="2"/>
                  </a:lnTo>
                  <a:lnTo>
                    <a:pt x="458" y="0"/>
                  </a:lnTo>
                  <a:lnTo>
                    <a:pt x="0" y="167"/>
                  </a:lnTo>
                  <a:lnTo>
                    <a:pt x="0" y="791"/>
                  </a:lnTo>
                  <a:lnTo>
                    <a:pt x="458" y="625"/>
                  </a:lnTo>
                  <a:lnTo>
                    <a:pt x="45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Freeform 307"/>
          <p:cNvSpPr>
            <a:spLocks noEditPoints="1"/>
          </p:cNvSpPr>
          <p:nvPr/>
        </p:nvSpPr>
        <p:spPr bwMode="auto">
          <a:xfrm>
            <a:off x="6902549" y="2872323"/>
            <a:ext cx="312252" cy="312252"/>
          </a:xfrm>
          <a:custGeom>
            <a:avLst/>
            <a:gdLst>
              <a:gd name="T0" fmla="*/ 734 w 952"/>
              <a:gd name="T1" fmla="*/ 282 h 952"/>
              <a:gd name="T2" fmla="*/ 720 w 952"/>
              <a:gd name="T3" fmla="*/ 278 h 952"/>
              <a:gd name="T4" fmla="*/ 707 w 952"/>
              <a:gd name="T5" fmla="*/ 273 h 952"/>
              <a:gd name="T6" fmla="*/ 696 w 952"/>
              <a:gd name="T7" fmla="*/ 265 h 952"/>
              <a:gd name="T8" fmla="*/ 686 w 952"/>
              <a:gd name="T9" fmla="*/ 256 h 952"/>
              <a:gd name="T10" fmla="*/ 679 w 952"/>
              <a:gd name="T11" fmla="*/ 245 h 952"/>
              <a:gd name="T12" fmla="*/ 673 w 952"/>
              <a:gd name="T13" fmla="*/ 232 h 952"/>
              <a:gd name="T14" fmla="*/ 671 w 952"/>
              <a:gd name="T15" fmla="*/ 219 h 952"/>
              <a:gd name="T16" fmla="*/ 671 w 952"/>
              <a:gd name="T17" fmla="*/ 204 h 952"/>
              <a:gd name="T18" fmla="*/ 673 w 952"/>
              <a:gd name="T19" fmla="*/ 191 h 952"/>
              <a:gd name="T20" fmla="*/ 679 w 952"/>
              <a:gd name="T21" fmla="*/ 178 h 952"/>
              <a:gd name="T22" fmla="*/ 686 w 952"/>
              <a:gd name="T23" fmla="*/ 167 h 952"/>
              <a:gd name="T24" fmla="*/ 696 w 952"/>
              <a:gd name="T25" fmla="*/ 157 h 952"/>
              <a:gd name="T26" fmla="*/ 707 w 952"/>
              <a:gd name="T27" fmla="*/ 150 h 952"/>
              <a:gd name="T28" fmla="*/ 720 w 952"/>
              <a:gd name="T29" fmla="*/ 144 h 952"/>
              <a:gd name="T30" fmla="*/ 734 w 952"/>
              <a:gd name="T31" fmla="*/ 141 h 952"/>
              <a:gd name="T32" fmla="*/ 748 w 952"/>
              <a:gd name="T33" fmla="*/ 141 h 952"/>
              <a:gd name="T34" fmla="*/ 762 w 952"/>
              <a:gd name="T35" fmla="*/ 144 h 952"/>
              <a:gd name="T36" fmla="*/ 775 w 952"/>
              <a:gd name="T37" fmla="*/ 150 h 952"/>
              <a:gd name="T38" fmla="*/ 786 w 952"/>
              <a:gd name="T39" fmla="*/ 157 h 952"/>
              <a:gd name="T40" fmla="*/ 795 w 952"/>
              <a:gd name="T41" fmla="*/ 167 h 952"/>
              <a:gd name="T42" fmla="*/ 803 w 952"/>
              <a:gd name="T43" fmla="*/ 178 h 952"/>
              <a:gd name="T44" fmla="*/ 808 w 952"/>
              <a:gd name="T45" fmla="*/ 191 h 952"/>
              <a:gd name="T46" fmla="*/ 810 w 952"/>
              <a:gd name="T47" fmla="*/ 204 h 952"/>
              <a:gd name="T48" fmla="*/ 810 w 952"/>
              <a:gd name="T49" fmla="*/ 219 h 952"/>
              <a:gd name="T50" fmla="*/ 808 w 952"/>
              <a:gd name="T51" fmla="*/ 232 h 952"/>
              <a:gd name="T52" fmla="*/ 803 w 952"/>
              <a:gd name="T53" fmla="*/ 245 h 952"/>
              <a:gd name="T54" fmla="*/ 795 w 952"/>
              <a:gd name="T55" fmla="*/ 256 h 952"/>
              <a:gd name="T56" fmla="*/ 786 w 952"/>
              <a:gd name="T57" fmla="*/ 265 h 952"/>
              <a:gd name="T58" fmla="*/ 775 w 952"/>
              <a:gd name="T59" fmla="*/ 273 h 952"/>
              <a:gd name="T60" fmla="*/ 762 w 952"/>
              <a:gd name="T61" fmla="*/ 278 h 952"/>
              <a:gd name="T62" fmla="*/ 748 w 952"/>
              <a:gd name="T63" fmla="*/ 282 h 952"/>
              <a:gd name="T64" fmla="*/ 766 w 952"/>
              <a:gd name="T65" fmla="*/ 0 h 952"/>
              <a:gd name="T66" fmla="*/ 0 w 952"/>
              <a:gd name="T67" fmla="*/ 532 h 952"/>
              <a:gd name="T68" fmla="*/ 952 w 952"/>
              <a:gd name="T69" fmla="*/ 420 h 952"/>
              <a:gd name="T70" fmla="*/ 766 w 952"/>
              <a:gd name="T71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2" h="952">
                <a:moveTo>
                  <a:pt x="741" y="282"/>
                </a:moveTo>
                <a:lnTo>
                  <a:pt x="734" y="282"/>
                </a:lnTo>
                <a:lnTo>
                  <a:pt x="726" y="280"/>
                </a:lnTo>
                <a:lnTo>
                  <a:pt x="720" y="278"/>
                </a:lnTo>
                <a:lnTo>
                  <a:pt x="713" y="276"/>
                </a:lnTo>
                <a:lnTo>
                  <a:pt x="707" y="273"/>
                </a:lnTo>
                <a:lnTo>
                  <a:pt x="701" y="270"/>
                </a:lnTo>
                <a:lnTo>
                  <a:pt x="696" y="265"/>
                </a:lnTo>
                <a:lnTo>
                  <a:pt x="691" y="261"/>
                </a:lnTo>
                <a:lnTo>
                  <a:pt x="686" y="256"/>
                </a:lnTo>
                <a:lnTo>
                  <a:pt x="682" y="250"/>
                </a:lnTo>
                <a:lnTo>
                  <a:pt x="679" y="245"/>
                </a:lnTo>
                <a:lnTo>
                  <a:pt x="675" y="238"/>
                </a:lnTo>
                <a:lnTo>
                  <a:pt x="673" y="232"/>
                </a:lnTo>
                <a:lnTo>
                  <a:pt x="672" y="225"/>
                </a:lnTo>
                <a:lnTo>
                  <a:pt x="671" y="219"/>
                </a:lnTo>
                <a:lnTo>
                  <a:pt x="670" y="211"/>
                </a:lnTo>
                <a:lnTo>
                  <a:pt x="671" y="204"/>
                </a:lnTo>
                <a:lnTo>
                  <a:pt x="672" y="197"/>
                </a:lnTo>
                <a:lnTo>
                  <a:pt x="673" y="191"/>
                </a:lnTo>
                <a:lnTo>
                  <a:pt x="675" y="184"/>
                </a:lnTo>
                <a:lnTo>
                  <a:pt x="679" y="178"/>
                </a:lnTo>
                <a:lnTo>
                  <a:pt x="682" y="172"/>
                </a:lnTo>
                <a:lnTo>
                  <a:pt x="686" y="167"/>
                </a:lnTo>
                <a:lnTo>
                  <a:pt x="691" y="162"/>
                </a:lnTo>
                <a:lnTo>
                  <a:pt x="696" y="157"/>
                </a:lnTo>
                <a:lnTo>
                  <a:pt x="701" y="153"/>
                </a:lnTo>
                <a:lnTo>
                  <a:pt x="707" y="150"/>
                </a:lnTo>
                <a:lnTo>
                  <a:pt x="713" y="147"/>
                </a:lnTo>
                <a:lnTo>
                  <a:pt x="720" y="144"/>
                </a:lnTo>
                <a:lnTo>
                  <a:pt x="726" y="142"/>
                </a:lnTo>
                <a:lnTo>
                  <a:pt x="734" y="141"/>
                </a:lnTo>
                <a:lnTo>
                  <a:pt x="741" y="141"/>
                </a:lnTo>
                <a:lnTo>
                  <a:pt x="748" y="141"/>
                </a:lnTo>
                <a:lnTo>
                  <a:pt x="755" y="142"/>
                </a:lnTo>
                <a:lnTo>
                  <a:pt x="762" y="144"/>
                </a:lnTo>
                <a:lnTo>
                  <a:pt x="768" y="147"/>
                </a:lnTo>
                <a:lnTo>
                  <a:pt x="775" y="150"/>
                </a:lnTo>
                <a:lnTo>
                  <a:pt x="780" y="153"/>
                </a:lnTo>
                <a:lnTo>
                  <a:pt x="786" y="157"/>
                </a:lnTo>
                <a:lnTo>
                  <a:pt x="791" y="162"/>
                </a:lnTo>
                <a:lnTo>
                  <a:pt x="795" y="167"/>
                </a:lnTo>
                <a:lnTo>
                  <a:pt x="800" y="172"/>
                </a:lnTo>
                <a:lnTo>
                  <a:pt x="803" y="178"/>
                </a:lnTo>
                <a:lnTo>
                  <a:pt x="806" y="184"/>
                </a:lnTo>
                <a:lnTo>
                  <a:pt x="808" y="191"/>
                </a:lnTo>
                <a:lnTo>
                  <a:pt x="809" y="197"/>
                </a:lnTo>
                <a:lnTo>
                  <a:pt x="810" y="204"/>
                </a:lnTo>
                <a:lnTo>
                  <a:pt x="812" y="211"/>
                </a:lnTo>
                <a:lnTo>
                  <a:pt x="810" y="219"/>
                </a:lnTo>
                <a:lnTo>
                  <a:pt x="809" y="225"/>
                </a:lnTo>
                <a:lnTo>
                  <a:pt x="808" y="232"/>
                </a:lnTo>
                <a:lnTo>
                  <a:pt x="806" y="238"/>
                </a:lnTo>
                <a:lnTo>
                  <a:pt x="803" y="245"/>
                </a:lnTo>
                <a:lnTo>
                  <a:pt x="800" y="250"/>
                </a:lnTo>
                <a:lnTo>
                  <a:pt x="795" y="256"/>
                </a:lnTo>
                <a:lnTo>
                  <a:pt x="791" y="261"/>
                </a:lnTo>
                <a:lnTo>
                  <a:pt x="786" y="265"/>
                </a:lnTo>
                <a:lnTo>
                  <a:pt x="780" y="270"/>
                </a:lnTo>
                <a:lnTo>
                  <a:pt x="775" y="273"/>
                </a:lnTo>
                <a:lnTo>
                  <a:pt x="768" y="276"/>
                </a:lnTo>
                <a:lnTo>
                  <a:pt x="762" y="278"/>
                </a:lnTo>
                <a:lnTo>
                  <a:pt x="755" y="280"/>
                </a:lnTo>
                <a:lnTo>
                  <a:pt x="748" y="282"/>
                </a:lnTo>
                <a:lnTo>
                  <a:pt x="741" y="282"/>
                </a:lnTo>
                <a:close/>
                <a:moveTo>
                  <a:pt x="766" y="0"/>
                </a:moveTo>
                <a:lnTo>
                  <a:pt x="534" y="0"/>
                </a:lnTo>
                <a:lnTo>
                  <a:pt x="0" y="532"/>
                </a:lnTo>
                <a:lnTo>
                  <a:pt x="418" y="952"/>
                </a:lnTo>
                <a:lnTo>
                  <a:pt x="952" y="420"/>
                </a:lnTo>
                <a:lnTo>
                  <a:pt x="952" y="18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76843" y="5327584"/>
            <a:ext cx="363665" cy="211111"/>
            <a:chOff x="2629278" y="4675188"/>
            <a:chExt cx="484037" cy="280988"/>
          </a:xfrm>
          <a:solidFill>
            <a:schemeClr val="bg1"/>
          </a:solidFill>
        </p:grpSpPr>
        <p:sp>
          <p:nvSpPr>
            <p:cNvPr id="35" name="Freeform 107"/>
            <p:cNvSpPr>
              <a:spLocks/>
            </p:cNvSpPr>
            <p:nvPr/>
          </p:nvSpPr>
          <p:spPr bwMode="auto">
            <a:xfrm>
              <a:off x="2752952" y="4675188"/>
              <a:ext cx="254000" cy="280988"/>
            </a:xfrm>
            <a:custGeom>
              <a:avLst/>
              <a:gdLst>
                <a:gd name="T0" fmla="*/ 442 w 641"/>
                <a:gd name="T1" fmla="*/ 483 h 708"/>
                <a:gd name="T2" fmla="*/ 418 w 641"/>
                <a:gd name="T3" fmla="*/ 468 h 708"/>
                <a:gd name="T4" fmla="*/ 422 w 641"/>
                <a:gd name="T5" fmla="*/ 434 h 708"/>
                <a:gd name="T6" fmla="*/ 437 w 641"/>
                <a:gd name="T7" fmla="*/ 397 h 708"/>
                <a:gd name="T8" fmla="*/ 445 w 641"/>
                <a:gd name="T9" fmla="*/ 367 h 708"/>
                <a:gd name="T10" fmla="*/ 454 w 641"/>
                <a:gd name="T11" fmla="*/ 344 h 708"/>
                <a:gd name="T12" fmla="*/ 466 w 641"/>
                <a:gd name="T13" fmla="*/ 320 h 708"/>
                <a:gd name="T14" fmla="*/ 471 w 641"/>
                <a:gd name="T15" fmla="*/ 305 h 708"/>
                <a:gd name="T16" fmla="*/ 477 w 641"/>
                <a:gd name="T17" fmla="*/ 276 h 708"/>
                <a:gd name="T18" fmla="*/ 479 w 641"/>
                <a:gd name="T19" fmla="*/ 262 h 708"/>
                <a:gd name="T20" fmla="*/ 479 w 641"/>
                <a:gd name="T21" fmla="*/ 249 h 708"/>
                <a:gd name="T22" fmla="*/ 477 w 641"/>
                <a:gd name="T23" fmla="*/ 240 h 708"/>
                <a:gd name="T24" fmla="*/ 475 w 641"/>
                <a:gd name="T25" fmla="*/ 233 h 708"/>
                <a:gd name="T26" fmla="*/ 474 w 641"/>
                <a:gd name="T27" fmla="*/ 227 h 708"/>
                <a:gd name="T28" fmla="*/ 476 w 641"/>
                <a:gd name="T29" fmla="*/ 178 h 708"/>
                <a:gd name="T30" fmla="*/ 478 w 641"/>
                <a:gd name="T31" fmla="*/ 159 h 708"/>
                <a:gd name="T32" fmla="*/ 479 w 641"/>
                <a:gd name="T33" fmla="*/ 121 h 708"/>
                <a:gd name="T34" fmla="*/ 450 w 641"/>
                <a:gd name="T35" fmla="*/ 54 h 708"/>
                <a:gd name="T36" fmla="*/ 433 w 641"/>
                <a:gd name="T37" fmla="*/ 35 h 708"/>
                <a:gd name="T38" fmla="*/ 410 w 641"/>
                <a:gd name="T39" fmla="*/ 19 h 708"/>
                <a:gd name="T40" fmla="*/ 380 w 641"/>
                <a:gd name="T41" fmla="*/ 7 h 708"/>
                <a:gd name="T42" fmla="*/ 347 w 641"/>
                <a:gd name="T43" fmla="*/ 0 h 708"/>
                <a:gd name="T44" fmla="*/ 286 w 641"/>
                <a:gd name="T45" fmla="*/ 1 h 708"/>
                <a:gd name="T46" fmla="*/ 252 w 641"/>
                <a:gd name="T47" fmla="*/ 9 h 708"/>
                <a:gd name="T48" fmla="*/ 225 w 641"/>
                <a:gd name="T49" fmla="*/ 21 h 708"/>
                <a:gd name="T50" fmla="*/ 206 w 641"/>
                <a:gd name="T51" fmla="*/ 36 h 708"/>
                <a:gd name="T52" fmla="*/ 180 w 641"/>
                <a:gd name="T53" fmla="*/ 68 h 708"/>
                <a:gd name="T54" fmla="*/ 160 w 641"/>
                <a:gd name="T55" fmla="*/ 154 h 708"/>
                <a:gd name="T56" fmla="*/ 166 w 641"/>
                <a:gd name="T57" fmla="*/ 197 h 708"/>
                <a:gd name="T58" fmla="*/ 167 w 641"/>
                <a:gd name="T59" fmla="*/ 214 h 708"/>
                <a:gd name="T60" fmla="*/ 167 w 641"/>
                <a:gd name="T61" fmla="*/ 226 h 708"/>
                <a:gd name="T62" fmla="*/ 160 w 641"/>
                <a:gd name="T63" fmla="*/ 253 h 708"/>
                <a:gd name="T64" fmla="*/ 161 w 641"/>
                <a:gd name="T65" fmla="*/ 265 h 708"/>
                <a:gd name="T66" fmla="*/ 165 w 641"/>
                <a:gd name="T67" fmla="*/ 286 h 708"/>
                <a:gd name="T68" fmla="*/ 194 w 641"/>
                <a:gd name="T69" fmla="*/ 365 h 708"/>
                <a:gd name="T70" fmla="*/ 203 w 641"/>
                <a:gd name="T71" fmla="*/ 399 h 708"/>
                <a:gd name="T72" fmla="*/ 213 w 641"/>
                <a:gd name="T73" fmla="*/ 426 h 708"/>
                <a:gd name="T74" fmla="*/ 216 w 641"/>
                <a:gd name="T75" fmla="*/ 457 h 708"/>
                <a:gd name="T76" fmla="*/ 212 w 641"/>
                <a:gd name="T77" fmla="*/ 478 h 708"/>
                <a:gd name="T78" fmla="*/ 129 w 641"/>
                <a:gd name="T79" fmla="*/ 505 h 708"/>
                <a:gd name="T80" fmla="*/ 111 w 641"/>
                <a:gd name="T81" fmla="*/ 511 h 708"/>
                <a:gd name="T82" fmla="*/ 89 w 641"/>
                <a:gd name="T83" fmla="*/ 520 h 708"/>
                <a:gd name="T84" fmla="*/ 40 w 641"/>
                <a:gd name="T85" fmla="*/ 538 h 708"/>
                <a:gd name="T86" fmla="*/ 18 w 641"/>
                <a:gd name="T87" fmla="*/ 550 h 708"/>
                <a:gd name="T88" fmla="*/ 9 w 641"/>
                <a:gd name="T89" fmla="*/ 561 h 708"/>
                <a:gd name="T90" fmla="*/ 3 w 641"/>
                <a:gd name="T91" fmla="*/ 573 h 708"/>
                <a:gd name="T92" fmla="*/ 0 w 641"/>
                <a:gd name="T93" fmla="*/ 587 h 708"/>
                <a:gd name="T94" fmla="*/ 0 w 641"/>
                <a:gd name="T95" fmla="*/ 676 h 708"/>
                <a:gd name="T96" fmla="*/ 24 w 641"/>
                <a:gd name="T97" fmla="*/ 707 h 708"/>
                <a:gd name="T98" fmla="*/ 140 w 641"/>
                <a:gd name="T99" fmla="*/ 708 h 708"/>
                <a:gd name="T100" fmla="*/ 315 w 641"/>
                <a:gd name="T101" fmla="*/ 708 h 708"/>
                <a:gd name="T102" fmla="*/ 389 w 641"/>
                <a:gd name="T103" fmla="*/ 708 h 708"/>
                <a:gd name="T104" fmla="*/ 608 w 641"/>
                <a:gd name="T105" fmla="*/ 708 h 708"/>
                <a:gd name="T106" fmla="*/ 637 w 641"/>
                <a:gd name="T107" fmla="*/ 693 h 708"/>
                <a:gd name="T108" fmla="*/ 639 w 641"/>
                <a:gd name="T109" fmla="*/ 577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1" h="708">
                  <a:moveTo>
                    <a:pt x="602" y="540"/>
                  </a:moveTo>
                  <a:lnTo>
                    <a:pt x="575" y="529"/>
                  </a:lnTo>
                  <a:lnTo>
                    <a:pt x="539" y="516"/>
                  </a:lnTo>
                  <a:lnTo>
                    <a:pt x="501" y="503"/>
                  </a:lnTo>
                  <a:lnTo>
                    <a:pt x="462" y="490"/>
                  </a:lnTo>
                  <a:lnTo>
                    <a:pt x="452" y="487"/>
                  </a:lnTo>
                  <a:lnTo>
                    <a:pt x="442" y="483"/>
                  </a:lnTo>
                  <a:lnTo>
                    <a:pt x="441" y="483"/>
                  </a:lnTo>
                  <a:lnTo>
                    <a:pt x="440" y="483"/>
                  </a:lnTo>
                  <a:lnTo>
                    <a:pt x="431" y="480"/>
                  </a:lnTo>
                  <a:lnTo>
                    <a:pt x="424" y="478"/>
                  </a:lnTo>
                  <a:lnTo>
                    <a:pt x="421" y="477"/>
                  </a:lnTo>
                  <a:lnTo>
                    <a:pt x="418" y="474"/>
                  </a:lnTo>
                  <a:lnTo>
                    <a:pt x="418" y="468"/>
                  </a:lnTo>
                  <a:lnTo>
                    <a:pt x="418" y="457"/>
                  </a:lnTo>
                  <a:lnTo>
                    <a:pt x="418" y="451"/>
                  </a:lnTo>
                  <a:lnTo>
                    <a:pt x="420" y="446"/>
                  </a:lnTo>
                  <a:lnTo>
                    <a:pt x="420" y="441"/>
                  </a:lnTo>
                  <a:lnTo>
                    <a:pt x="421" y="438"/>
                  </a:lnTo>
                  <a:lnTo>
                    <a:pt x="422" y="436"/>
                  </a:lnTo>
                  <a:lnTo>
                    <a:pt x="422" y="434"/>
                  </a:lnTo>
                  <a:lnTo>
                    <a:pt x="423" y="430"/>
                  </a:lnTo>
                  <a:lnTo>
                    <a:pt x="424" y="427"/>
                  </a:lnTo>
                  <a:lnTo>
                    <a:pt x="427" y="420"/>
                  </a:lnTo>
                  <a:lnTo>
                    <a:pt x="431" y="412"/>
                  </a:lnTo>
                  <a:lnTo>
                    <a:pt x="434" y="406"/>
                  </a:lnTo>
                  <a:lnTo>
                    <a:pt x="436" y="399"/>
                  </a:lnTo>
                  <a:lnTo>
                    <a:pt x="437" y="397"/>
                  </a:lnTo>
                  <a:lnTo>
                    <a:pt x="438" y="394"/>
                  </a:lnTo>
                  <a:lnTo>
                    <a:pt x="440" y="389"/>
                  </a:lnTo>
                  <a:lnTo>
                    <a:pt x="441" y="384"/>
                  </a:lnTo>
                  <a:lnTo>
                    <a:pt x="442" y="381"/>
                  </a:lnTo>
                  <a:lnTo>
                    <a:pt x="443" y="378"/>
                  </a:lnTo>
                  <a:lnTo>
                    <a:pt x="444" y="372"/>
                  </a:lnTo>
                  <a:lnTo>
                    <a:pt x="445" y="367"/>
                  </a:lnTo>
                  <a:lnTo>
                    <a:pt x="447" y="361"/>
                  </a:lnTo>
                  <a:lnTo>
                    <a:pt x="448" y="356"/>
                  </a:lnTo>
                  <a:lnTo>
                    <a:pt x="449" y="353"/>
                  </a:lnTo>
                  <a:lnTo>
                    <a:pt x="449" y="351"/>
                  </a:lnTo>
                  <a:lnTo>
                    <a:pt x="449" y="351"/>
                  </a:lnTo>
                  <a:lnTo>
                    <a:pt x="449" y="351"/>
                  </a:lnTo>
                  <a:lnTo>
                    <a:pt x="454" y="344"/>
                  </a:lnTo>
                  <a:lnTo>
                    <a:pt x="460" y="335"/>
                  </a:lnTo>
                  <a:lnTo>
                    <a:pt x="460" y="334"/>
                  </a:lnTo>
                  <a:lnTo>
                    <a:pt x="461" y="332"/>
                  </a:lnTo>
                  <a:lnTo>
                    <a:pt x="462" y="330"/>
                  </a:lnTo>
                  <a:lnTo>
                    <a:pt x="463" y="328"/>
                  </a:lnTo>
                  <a:lnTo>
                    <a:pt x="464" y="325"/>
                  </a:lnTo>
                  <a:lnTo>
                    <a:pt x="466" y="320"/>
                  </a:lnTo>
                  <a:lnTo>
                    <a:pt x="466" y="320"/>
                  </a:lnTo>
                  <a:lnTo>
                    <a:pt x="466" y="319"/>
                  </a:lnTo>
                  <a:lnTo>
                    <a:pt x="467" y="315"/>
                  </a:lnTo>
                  <a:lnTo>
                    <a:pt x="469" y="311"/>
                  </a:lnTo>
                  <a:lnTo>
                    <a:pt x="469" y="311"/>
                  </a:lnTo>
                  <a:lnTo>
                    <a:pt x="469" y="310"/>
                  </a:lnTo>
                  <a:lnTo>
                    <a:pt x="471" y="305"/>
                  </a:lnTo>
                  <a:lnTo>
                    <a:pt x="472" y="300"/>
                  </a:lnTo>
                  <a:lnTo>
                    <a:pt x="472" y="299"/>
                  </a:lnTo>
                  <a:lnTo>
                    <a:pt x="472" y="299"/>
                  </a:lnTo>
                  <a:lnTo>
                    <a:pt x="474" y="292"/>
                  </a:lnTo>
                  <a:lnTo>
                    <a:pt x="476" y="286"/>
                  </a:lnTo>
                  <a:lnTo>
                    <a:pt x="477" y="280"/>
                  </a:lnTo>
                  <a:lnTo>
                    <a:pt x="477" y="276"/>
                  </a:lnTo>
                  <a:lnTo>
                    <a:pt x="478" y="275"/>
                  </a:lnTo>
                  <a:lnTo>
                    <a:pt x="478" y="274"/>
                  </a:lnTo>
                  <a:lnTo>
                    <a:pt x="478" y="270"/>
                  </a:lnTo>
                  <a:lnTo>
                    <a:pt x="479" y="266"/>
                  </a:lnTo>
                  <a:lnTo>
                    <a:pt x="479" y="265"/>
                  </a:lnTo>
                  <a:lnTo>
                    <a:pt x="479" y="264"/>
                  </a:lnTo>
                  <a:lnTo>
                    <a:pt x="479" y="262"/>
                  </a:lnTo>
                  <a:lnTo>
                    <a:pt x="479" y="259"/>
                  </a:lnTo>
                  <a:lnTo>
                    <a:pt x="479" y="258"/>
                  </a:lnTo>
                  <a:lnTo>
                    <a:pt x="479" y="257"/>
                  </a:lnTo>
                  <a:lnTo>
                    <a:pt x="479" y="254"/>
                  </a:lnTo>
                  <a:lnTo>
                    <a:pt x="479" y="252"/>
                  </a:lnTo>
                  <a:lnTo>
                    <a:pt x="479" y="251"/>
                  </a:lnTo>
                  <a:lnTo>
                    <a:pt x="479" y="249"/>
                  </a:lnTo>
                  <a:lnTo>
                    <a:pt x="479" y="248"/>
                  </a:lnTo>
                  <a:lnTo>
                    <a:pt x="479" y="248"/>
                  </a:lnTo>
                  <a:lnTo>
                    <a:pt x="478" y="246"/>
                  </a:lnTo>
                  <a:lnTo>
                    <a:pt x="478" y="244"/>
                  </a:lnTo>
                  <a:lnTo>
                    <a:pt x="478" y="243"/>
                  </a:lnTo>
                  <a:lnTo>
                    <a:pt x="478" y="243"/>
                  </a:lnTo>
                  <a:lnTo>
                    <a:pt x="477" y="240"/>
                  </a:lnTo>
                  <a:lnTo>
                    <a:pt x="477" y="238"/>
                  </a:lnTo>
                  <a:lnTo>
                    <a:pt x="477" y="238"/>
                  </a:lnTo>
                  <a:lnTo>
                    <a:pt x="477" y="237"/>
                  </a:lnTo>
                  <a:lnTo>
                    <a:pt x="476" y="236"/>
                  </a:lnTo>
                  <a:lnTo>
                    <a:pt x="476" y="234"/>
                  </a:lnTo>
                  <a:lnTo>
                    <a:pt x="475" y="233"/>
                  </a:lnTo>
                  <a:lnTo>
                    <a:pt x="475" y="233"/>
                  </a:lnTo>
                  <a:lnTo>
                    <a:pt x="475" y="232"/>
                  </a:lnTo>
                  <a:lnTo>
                    <a:pt x="475" y="232"/>
                  </a:lnTo>
                  <a:lnTo>
                    <a:pt x="475" y="232"/>
                  </a:lnTo>
                  <a:lnTo>
                    <a:pt x="474" y="231"/>
                  </a:lnTo>
                  <a:lnTo>
                    <a:pt x="474" y="229"/>
                  </a:lnTo>
                  <a:lnTo>
                    <a:pt x="474" y="229"/>
                  </a:lnTo>
                  <a:lnTo>
                    <a:pt x="474" y="227"/>
                  </a:lnTo>
                  <a:lnTo>
                    <a:pt x="474" y="226"/>
                  </a:lnTo>
                  <a:lnTo>
                    <a:pt x="474" y="225"/>
                  </a:lnTo>
                  <a:lnTo>
                    <a:pt x="472" y="225"/>
                  </a:lnTo>
                  <a:lnTo>
                    <a:pt x="472" y="216"/>
                  </a:lnTo>
                  <a:lnTo>
                    <a:pt x="474" y="205"/>
                  </a:lnTo>
                  <a:lnTo>
                    <a:pt x="475" y="192"/>
                  </a:lnTo>
                  <a:lnTo>
                    <a:pt x="476" y="178"/>
                  </a:lnTo>
                  <a:lnTo>
                    <a:pt x="476" y="177"/>
                  </a:lnTo>
                  <a:lnTo>
                    <a:pt x="476" y="177"/>
                  </a:lnTo>
                  <a:lnTo>
                    <a:pt x="477" y="172"/>
                  </a:lnTo>
                  <a:lnTo>
                    <a:pt x="477" y="168"/>
                  </a:lnTo>
                  <a:lnTo>
                    <a:pt x="477" y="166"/>
                  </a:lnTo>
                  <a:lnTo>
                    <a:pt x="478" y="165"/>
                  </a:lnTo>
                  <a:lnTo>
                    <a:pt x="478" y="159"/>
                  </a:lnTo>
                  <a:lnTo>
                    <a:pt x="479" y="155"/>
                  </a:lnTo>
                  <a:lnTo>
                    <a:pt x="479" y="154"/>
                  </a:lnTo>
                  <a:lnTo>
                    <a:pt x="479" y="154"/>
                  </a:lnTo>
                  <a:lnTo>
                    <a:pt x="480" y="150"/>
                  </a:lnTo>
                  <a:lnTo>
                    <a:pt x="480" y="144"/>
                  </a:lnTo>
                  <a:lnTo>
                    <a:pt x="480" y="133"/>
                  </a:lnTo>
                  <a:lnTo>
                    <a:pt x="479" y="121"/>
                  </a:lnTo>
                  <a:lnTo>
                    <a:pt x="476" y="106"/>
                  </a:lnTo>
                  <a:lnTo>
                    <a:pt x="471" y="91"/>
                  </a:lnTo>
                  <a:lnTo>
                    <a:pt x="467" y="82"/>
                  </a:lnTo>
                  <a:lnTo>
                    <a:pt x="463" y="72"/>
                  </a:lnTo>
                  <a:lnTo>
                    <a:pt x="457" y="63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45" y="48"/>
                  </a:lnTo>
                  <a:lnTo>
                    <a:pt x="441" y="44"/>
                  </a:lnTo>
                  <a:lnTo>
                    <a:pt x="439" y="41"/>
                  </a:lnTo>
                  <a:lnTo>
                    <a:pt x="437" y="38"/>
                  </a:lnTo>
                  <a:lnTo>
                    <a:pt x="435" y="36"/>
                  </a:lnTo>
                  <a:lnTo>
                    <a:pt x="433" y="35"/>
                  </a:lnTo>
                  <a:lnTo>
                    <a:pt x="428" y="32"/>
                  </a:lnTo>
                  <a:lnTo>
                    <a:pt x="424" y="29"/>
                  </a:lnTo>
                  <a:lnTo>
                    <a:pt x="423" y="28"/>
                  </a:lnTo>
                  <a:lnTo>
                    <a:pt x="422" y="27"/>
                  </a:lnTo>
                  <a:lnTo>
                    <a:pt x="416" y="23"/>
                  </a:lnTo>
                  <a:lnTo>
                    <a:pt x="411" y="20"/>
                  </a:lnTo>
                  <a:lnTo>
                    <a:pt x="410" y="19"/>
                  </a:lnTo>
                  <a:lnTo>
                    <a:pt x="409" y="19"/>
                  </a:lnTo>
                  <a:lnTo>
                    <a:pt x="402" y="16"/>
                  </a:lnTo>
                  <a:lnTo>
                    <a:pt x="396" y="13"/>
                  </a:lnTo>
                  <a:lnTo>
                    <a:pt x="395" y="13"/>
                  </a:lnTo>
                  <a:lnTo>
                    <a:pt x="394" y="11"/>
                  </a:lnTo>
                  <a:lnTo>
                    <a:pt x="387" y="9"/>
                  </a:lnTo>
                  <a:lnTo>
                    <a:pt x="380" y="7"/>
                  </a:lnTo>
                  <a:lnTo>
                    <a:pt x="378" y="6"/>
                  </a:lnTo>
                  <a:lnTo>
                    <a:pt x="376" y="6"/>
                  </a:lnTo>
                  <a:lnTo>
                    <a:pt x="369" y="4"/>
                  </a:lnTo>
                  <a:lnTo>
                    <a:pt x="361" y="2"/>
                  </a:lnTo>
                  <a:lnTo>
                    <a:pt x="359" y="2"/>
                  </a:lnTo>
                  <a:lnTo>
                    <a:pt x="357" y="2"/>
                  </a:lnTo>
                  <a:lnTo>
                    <a:pt x="347" y="0"/>
                  </a:lnTo>
                  <a:lnTo>
                    <a:pt x="336" y="0"/>
                  </a:lnTo>
                  <a:lnTo>
                    <a:pt x="319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1" y="1"/>
                  </a:lnTo>
                  <a:lnTo>
                    <a:pt x="286" y="1"/>
                  </a:lnTo>
                  <a:lnTo>
                    <a:pt x="280" y="2"/>
                  </a:lnTo>
                  <a:lnTo>
                    <a:pt x="275" y="3"/>
                  </a:lnTo>
                  <a:lnTo>
                    <a:pt x="270" y="4"/>
                  </a:lnTo>
                  <a:lnTo>
                    <a:pt x="265" y="5"/>
                  </a:lnTo>
                  <a:lnTo>
                    <a:pt x="261" y="6"/>
                  </a:lnTo>
                  <a:lnTo>
                    <a:pt x="256" y="7"/>
                  </a:lnTo>
                  <a:lnTo>
                    <a:pt x="252" y="9"/>
                  </a:lnTo>
                  <a:lnTo>
                    <a:pt x="248" y="10"/>
                  </a:lnTo>
                  <a:lnTo>
                    <a:pt x="245" y="13"/>
                  </a:lnTo>
                  <a:lnTo>
                    <a:pt x="240" y="14"/>
                  </a:lnTo>
                  <a:lnTo>
                    <a:pt x="236" y="16"/>
                  </a:lnTo>
                  <a:lnTo>
                    <a:pt x="233" y="18"/>
                  </a:lnTo>
                  <a:lnTo>
                    <a:pt x="229" y="19"/>
                  </a:lnTo>
                  <a:lnTo>
                    <a:pt x="225" y="21"/>
                  </a:lnTo>
                  <a:lnTo>
                    <a:pt x="222" y="24"/>
                  </a:lnTo>
                  <a:lnTo>
                    <a:pt x="220" y="25"/>
                  </a:lnTo>
                  <a:lnTo>
                    <a:pt x="216" y="28"/>
                  </a:lnTo>
                  <a:lnTo>
                    <a:pt x="213" y="30"/>
                  </a:lnTo>
                  <a:lnTo>
                    <a:pt x="209" y="33"/>
                  </a:lnTo>
                  <a:lnTo>
                    <a:pt x="208" y="34"/>
                  </a:lnTo>
                  <a:lnTo>
                    <a:pt x="206" y="36"/>
                  </a:lnTo>
                  <a:lnTo>
                    <a:pt x="202" y="40"/>
                  </a:lnTo>
                  <a:lnTo>
                    <a:pt x="198" y="43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3" y="49"/>
                  </a:lnTo>
                  <a:lnTo>
                    <a:pt x="189" y="54"/>
                  </a:lnTo>
                  <a:lnTo>
                    <a:pt x="180" y="68"/>
                  </a:lnTo>
                  <a:lnTo>
                    <a:pt x="172" y="82"/>
                  </a:lnTo>
                  <a:lnTo>
                    <a:pt x="167" y="96"/>
                  </a:lnTo>
                  <a:lnTo>
                    <a:pt x="162" y="110"/>
                  </a:lnTo>
                  <a:lnTo>
                    <a:pt x="160" y="123"/>
                  </a:lnTo>
                  <a:lnTo>
                    <a:pt x="159" y="135"/>
                  </a:lnTo>
                  <a:lnTo>
                    <a:pt x="159" y="144"/>
                  </a:lnTo>
                  <a:lnTo>
                    <a:pt x="160" y="154"/>
                  </a:lnTo>
                  <a:lnTo>
                    <a:pt x="160" y="155"/>
                  </a:lnTo>
                  <a:lnTo>
                    <a:pt x="160" y="156"/>
                  </a:lnTo>
                  <a:lnTo>
                    <a:pt x="161" y="160"/>
                  </a:lnTo>
                  <a:lnTo>
                    <a:pt x="162" y="165"/>
                  </a:lnTo>
                  <a:lnTo>
                    <a:pt x="164" y="181"/>
                  </a:lnTo>
                  <a:lnTo>
                    <a:pt x="166" y="196"/>
                  </a:lnTo>
                  <a:lnTo>
                    <a:pt x="166" y="197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66" y="206"/>
                  </a:lnTo>
                  <a:lnTo>
                    <a:pt x="167" y="207"/>
                  </a:lnTo>
                  <a:lnTo>
                    <a:pt x="167" y="209"/>
                  </a:lnTo>
                  <a:lnTo>
                    <a:pt x="167" y="211"/>
                  </a:lnTo>
                  <a:lnTo>
                    <a:pt x="167" y="214"/>
                  </a:lnTo>
                  <a:lnTo>
                    <a:pt x="167" y="216"/>
                  </a:lnTo>
                  <a:lnTo>
                    <a:pt x="167" y="218"/>
                  </a:lnTo>
                  <a:lnTo>
                    <a:pt x="167" y="221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6"/>
                  </a:lnTo>
                  <a:lnTo>
                    <a:pt x="166" y="229"/>
                  </a:lnTo>
                  <a:lnTo>
                    <a:pt x="166" y="229"/>
                  </a:lnTo>
                  <a:lnTo>
                    <a:pt x="166" y="229"/>
                  </a:lnTo>
                  <a:lnTo>
                    <a:pt x="166" y="231"/>
                  </a:lnTo>
                  <a:lnTo>
                    <a:pt x="165" y="233"/>
                  </a:lnTo>
                  <a:lnTo>
                    <a:pt x="162" y="243"/>
                  </a:lnTo>
                  <a:lnTo>
                    <a:pt x="160" y="253"/>
                  </a:lnTo>
                  <a:lnTo>
                    <a:pt x="160" y="253"/>
                  </a:lnTo>
                  <a:lnTo>
                    <a:pt x="160" y="254"/>
                  </a:lnTo>
                  <a:lnTo>
                    <a:pt x="160" y="257"/>
                  </a:lnTo>
                  <a:lnTo>
                    <a:pt x="160" y="260"/>
                  </a:lnTo>
                  <a:lnTo>
                    <a:pt x="160" y="261"/>
                  </a:lnTo>
                  <a:lnTo>
                    <a:pt x="160" y="263"/>
                  </a:lnTo>
                  <a:lnTo>
                    <a:pt x="161" y="265"/>
                  </a:lnTo>
                  <a:lnTo>
                    <a:pt x="161" y="266"/>
                  </a:lnTo>
                  <a:lnTo>
                    <a:pt x="161" y="270"/>
                  </a:lnTo>
                  <a:lnTo>
                    <a:pt x="161" y="273"/>
                  </a:lnTo>
                  <a:lnTo>
                    <a:pt x="162" y="274"/>
                  </a:lnTo>
                  <a:lnTo>
                    <a:pt x="162" y="276"/>
                  </a:lnTo>
                  <a:lnTo>
                    <a:pt x="164" y="280"/>
                  </a:lnTo>
                  <a:lnTo>
                    <a:pt x="165" y="286"/>
                  </a:lnTo>
                  <a:lnTo>
                    <a:pt x="169" y="307"/>
                  </a:lnTo>
                  <a:lnTo>
                    <a:pt x="175" y="324"/>
                  </a:lnTo>
                  <a:lnTo>
                    <a:pt x="182" y="337"/>
                  </a:lnTo>
                  <a:lnTo>
                    <a:pt x="187" y="346"/>
                  </a:lnTo>
                  <a:lnTo>
                    <a:pt x="189" y="348"/>
                  </a:lnTo>
                  <a:lnTo>
                    <a:pt x="191" y="351"/>
                  </a:lnTo>
                  <a:lnTo>
                    <a:pt x="194" y="365"/>
                  </a:lnTo>
                  <a:lnTo>
                    <a:pt x="197" y="379"/>
                  </a:lnTo>
                  <a:lnTo>
                    <a:pt x="197" y="382"/>
                  </a:lnTo>
                  <a:lnTo>
                    <a:pt x="198" y="384"/>
                  </a:lnTo>
                  <a:lnTo>
                    <a:pt x="199" y="388"/>
                  </a:lnTo>
                  <a:lnTo>
                    <a:pt x="201" y="393"/>
                  </a:lnTo>
                  <a:lnTo>
                    <a:pt x="202" y="396"/>
                  </a:lnTo>
                  <a:lnTo>
                    <a:pt x="203" y="399"/>
                  </a:lnTo>
                  <a:lnTo>
                    <a:pt x="206" y="406"/>
                  </a:lnTo>
                  <a:lnTo>
                    <a:pt x="209" y="412"/>
                  </a:lnTo>
                  <a:lnTo>
                    <a:pt x="210" y="416"/>
                  </a:lnTo>
                  <a:lnTo>
                    <a:pt x="212" y="421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213" y="426"/>
                  </a:lnTo>
                  <a:lnTo>
                    <a:pt x="214" y="430"/>
                  </a:lnTo>
                  <a:lnTo>
                    <a:pt x="214" y="434"/>
                  </a:lnTo>
                  <a:lnTo>
                    <a:pt x="214" y="436"/>
                  </a:lnTo>
                  <a:lnTo>
                    <a:pt x="215" y="439"/>
                  </a:lnTo>
                  <a:lnTo>
                    <a:pt x="215" y="443"/>
                  </a:lnTo>
                  <a:lnTo>
                    <a:pt x="216" y="450"/>
                  </a:lnTo>
                  <a:lnTo>
                    <a:pt x="216" y="457"/>
                  </a:lnTo>
                  <a:lnTo>
                    <a:pt x="215" y="472"/>
                  </a:lnTo>
                  <a:lnTo>
                    <a:pt x="214" y="477"/>
                  </a:lnTo>
                  <a:lnTo>
                    <a:pt x="214" y="477"/>
                  </a:lnTo>
                  <a:lnTo>
                    <a:pt x="214" y="477"/>
                  </a:lnTo>
                  <a:lnTo>
                    <a:pt x="214" y="477"/>
                  </a:lnTo>
                  <a:lnTo>
                    <a:pt x="213" y="478"/>
                  </a:lnTo>
                  <a:lnTo>
                    <a:pt x="212" y="478"/>
                  </a:lnTo>
                  <a:lnTo>
                    <a:pt x="211" y="478"/>
                  </a:lnTo>
                  <a:lnTo>
                    <a:pt x="206" y="480"/>
                  </a:lnTo>
                  <a:lnTo>
                    <a:pt x="200" y="481"/>
                  </a:lnTo>
                  <a:lnTo>
                    <a:pt x="183" y="487"/>
                  </a:lnTo>
                  <a:lnTo>
                    <a:pt x="166" y="493"/>
                  </a:lnTo>
                  <a:lnTo>
                    <a:pt x="147" y="499"/>
                  </a:lnTo>
                  <a:lnTo>
                    <a:pt x="129" y="505"/>
                  </a:lnTo>
                  <a:lnTo>
                    <a:pt x="128" y="506"/>
                  </a:lnTo>
                  <a:lnTo>
                    <a:pt x="127" y="506"/>
                  </a:lnTo>
                  <a:lnTo>
                    <a:pt x="122" y="507"/>
                  </a:lnTo>
                  <a:lnTo>
                    <a:pt x="118" y="509"/>
                  </a:lnTo>
                  <a:lnTo>
                    <a:pt x="116" y="510"/>
                  </a:lnTo>
                  <a:lnTo>
                    <a:pt x="114" y="510"/>
                  </a:lnTo>
                  <a:lnTo>
                    <a:pt x="111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1" y="516"/>
                  </a:lnTo>
                  <a:lnTo>
                    <a:pt x="100" y="516"/>
                  </a:lnTo>
                  <a:lnTo>
                    <a:pt x="99" y="516"/>
                  </a:lnTo>
                  <a:lnTo>
                    <a:pt x="94" y="518"/>
                  </a:lnTo>
                  <a:lnTo>
                    <a:pt x="89" y="520"/>
                  </a:lnTo>
                  <a:lnTo>
                    <a:pt x="89" y="520"/>
                  </a:lnTo>
                  <a:lnTo>
                    <a:pt x="88" y="520"/>
                  </a:lnTo>
                  <a:lnTo>
                    <a:pt x="77" y="524"/>
                  </a:lnTo>
                  <a:lnTo>
                    <a:pt x="66" y="528"/>
                  </a:lnTo>
                  <a:lnTo>
                    <a:pt x="57" y="532"/>
                  </a:lnTo>
                  <a:lnTo>
                    <a:pt x="48" y="535"/>
                  </a:lnTo>
                  <a:lnTo>
                    <a:pt x="40" y="538"/>
                  </a:lnTo>
                  <a:lnTo>
                    <a:pt x="33" y="542"/>
                  </a:lnTo>
                  <a:lnTo>
                    <a:pt x="28" y="544"/>
                  </a:lnTo>
                  <a:lnTo>
                    <a:pt x="25" y="546"/>
                  </a:lnTo>
                  <a:lnTo>
                    <a:pt x="23" y="547"/>
                  </a:lnTo>
                  <a:lnTo>
                    <a:pt x="22" y="548"/>
                  </a:lnTo>
                  <a:lnTo>
                    <a:pt x="20" y="549"/>
                  </a:lnTo>
                  <a:lnTo>
                    <a:pt x="18" y="550"/>
                  </a:lnTo>
                  <a:lnTo>
                    <a:pt x="17" y="553"/>
                  </a:lnTo>
                  <a:lnTo>
                    <a:pt x="14" y="554"/>
                  </a:lnTo>
                  <a:lnTo>
                    <a:pt x="13" y="555"/>
                  </a:lnTo>
                  <a:lnTo>
                    <a:pt x="12" y="556"/>
                  </a:lnTo>
                  <a:lnTo>
                    <a:pt x="11" y="558"/>
                  </a:lnTo>
                  <a:lnTo>
                    <a:pt x="10" y="560"/>
                  </a:lnTo>
                  <a:lnTo>
                    <a:pt x="9" y="561"/>
                  </a:lnTo>
                  <a:lnTo>
                    <a:pt x="8" y="562"/>
                  </a:lnTo>
                  <a:lnTo>
                    <a:pt x="7" y="564"/>
                  </a:lnTo>
                  <a:lnTo>
                    <a:pt x="6" y="567"/>
                  </a:lnTo>
                  <a:lnTo>
                    <a:pt x="5" y="568"/>
                  </a:lnTo>
                  <a:lnTo>
                    <a:pt x="5" y="569"/>
                  </a:lnTo>
                  <a:lnTo>
                    <a:pt x="4" y="571"/>
                  </a:lnTo>
                  <a:lnTo>
                    <a:pt x="3" y="573"/>
                  </a:lnTo>
                  <a:lnTo>
                    <a:pt x="3" y="575"/>
                  </a:lnTo>
                  <a:lnTo>
                    <a:pt x="3" y="576"/>
                  </a:lnTo>
                  <a:lnTo>
                    <a:pt x="1" y="578"/>
                  </a:lnTo>
                  <a:lnTo>
                    <a:pt x="1" y="582"/>
                  </a:lnTo>
                  <a:lnTo>
                    <a:pt x="1" y="583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0" y="610"/>
                  </a:lnTo>
                  <a:lnTo>
                    <a:pt x="0" y="635"/>
                  </a:lnTo>
                  <a:lnTo>
                    <a:pt x="0" y="657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0" y="676"/>
                  </a:lnTo>
                  <a:lnTo>
                    <a:pt x="0" y="680"/>
                  </a:lnTo>
                  <a:lnTo>
                    <a:pt x="1" y="685"/>
                  </a:lnTo>
                  <a:lnTo>
                    <a:pt x="4" y="691"/>
                  </a:lnTo>
                  <a:lnTo>
                    <a:pt x="7" y="696"/>
                  </a:lnTo>
                  <a:lnTo>
                    <a:pt x="11" y="700"/>
                  </a:lnTo>
                  <a:lnTo>
                    <a:pt x="17" y="705"/>
                  </a:lnTo>
                  <a:lnTo>
                    <a:pt x="24" y="707"/>
                  </a:lnTo>
                  <a:lnTo>
                    <a:pt x="33" y="708"/>
                  </a:lnTo>
                  <a:lnTo>
                    <a:pt x="34" y="708"/>
                  </a:lnTo>
                  <a:lnTo>
                    <a:pt x="34" y="708"/>
                  </a:lnTo>
                  <a:lnTo>
                    <a:pt x="48" y="708"/>
                  </a:lnTo>
                  <a:lnTo>
                    <a:pt x="73" y="708"/>
                  </a:lnTo>
                  <a:lnTo>
                    <a:pt x="104" y="708"/>
                  </a:lnTo>
                  <a:lnTo>
                    <a:pt x="140" y="708"/>
                  </a:lnTo>
                  <a:lnTo>
                    <a:pt x="179" y="708"/>
                  </a:lnTo>
                  <a:lnTo>
                    <a:pt x="216" y="708"/>
                  </a:lnTo>
                  <a:lnTo>
                    <a:pt x="252" y="708"/>
                  </a:lnTo>
                  <a:lnTo>
                    <a:pt x="282" y="708"/>
                  </a:lnTo>
                  <a:lnTo>
                    <a:pt x="296" y="708"/>
                  </a:lnTo>
                  <a:lnTo>
                    <a:pt x="308" y="708"/>
                  </a:lnTo>
                  <a:lnTo>
                    <a:pt x="315" y="708"/>
                  </a:lnTo>
                  <a:lnTo>
                    <a:pt x="317" y="708"/>
                  </a:lnTo>
                  <a:lnTo>
                    <a:pt x="323" y="708"/>
                  </a:lnTo>
                  <a:lnTo>
                    <a:pt x="326" y="708"/>
                  </a:lnTo>
                  <a:lnTo>
                    <a:pt x="333" y="708"/>
                  </a:lnTo>
                  <a:lnTo>
                    <a:pt x="345" y="708"/>
                  </a:lnTo>
                  <a:lnTo>
                    <a:pt x="359" y="708"/>
                  </a:lnTo>
                  <a:lnTo>
                    <a:pt x="389" y="708"/>
                  </a:lnTo>
                  <a:lnTo>
                    <a:pt x="425" y="708"/>
                  </a:lnTo>
                  <a:lnTo>
                    <a:pt x="463" y="708"/>
                  </a:lnTo>
                  <a:lnTo>
                    <a:pt x="502" y="708"/>
                  </a:lnTo>
                  <a:lnTo>
                    <a:pt x="537" y="708"/>
                  </a:lnTo>
                  <a:lnTo>
                    <a:pt x="569" y="708"/>
                  </a:lnTo>
                  <a:lnTo>
                    <a:pt x="592" y="708"/>
                  </a:lnTo>
                  <a:lnTo>
                    <a:pt x="608" y="708"/>
                  </a:lnTo>
                  <a:lnTo>
                    <a:pt x="608" y="708"/>
                  </a:lnTo>
                  <a:lnTo>
                    <a:pt x="609" y="708"/>
                  </a:lnTo>
                  <a:lnTo>
                    <a:pt x="616" y="707"/>
                  </a:lnTo>
                  <a:lnTo>
                    <a:pt x="624" y="705"/>
                  </a:lnTo>
                  <a:lnTo>
                    <a:pt x="629" y="702"/>
                  </a:lnTo>
                  <a:lnTo>
                    <a:pt x="633" y="697"/>
                  </a:lnTo>
                  <a:lnTo>
                    <a:pt x="637" y="693"/>
                  </a:lnTo>
                  <a:lnTo>
                    <a:pt x="639" y="688"/>
                  </a:lnTo>
                  <a:lnTo>
                    <a:pt x="640" y="683"/>
                  </a:lnTo>
                  <a:lnTo>
                    <a:pt x="641" y="678"/>
                  </a:lnTo>
                  <a:lnTo>
                    <a:pt x="641" y="675"/>
                  </a:lnTo>
                  <a:lnTo>
                    <a:pt x="641" y="591"/>
                  </a:lnTo>
                  <a:lnTo>
                    <a:pt x="641" y="585"/>
                  </a:lnTo>
                  <a:lnTo>
                    <a:pt x="639" y="577"/>
                  </a:lnTo>
                  <a:lnTo>
                    <a:pt x="636" y="571"/>
                  </a:lnTo>
                  <a:lnTo>
                    <a:pt x="631" y="563"/>
                  </a:lnTo>
                  <a:lnTo>
                    <a:pt x="626" y="557"/>
                  </a:lnTo>
                  <a:lnTo>
                    <a:pt x="619" y="550"/>
                  </a:lnTo>
                  <a:lnTo>
                    <a:pt x="612" y="544"/>
                  </a:lnTo>
                  <a:lnTo>
                    <a:pt x="602" y="5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auto">
            <a:xfrm>
              <a:off x="2956152" y="4702175"/>
              <a:ext cx="157163" cy="227013"/>
            </a:xfrm>
            <a:custGeom>
              <a:avLst/>
              <a:gdLst>
                <a:gd name="T0" fmla="*/ 299 w 397"/>
                <a:gd name="T1" fmla="*/ 411 h 572"/>
                <a:gd name="T2" fmla="*/ 219 w 397"/>
                <a:gd name="T3" fmla="*/ 385 h 572"/>
                <a:gd name="T4" fmla="*/ 217 w 397"/>
                <a:gd name="T5" fmla="*/ 370 h 572"/>
                <a:gd name="T6" fmla="*/ 224 w 397"/>
                <a:gd name="T7" fmla="*/ 342 h 572"/>
                <a:gd name="T8" fmla="*/ 236 w 397"/>
                <a:gd name="T9" fmla="*/ 311 h 572"/>
                <a:gd name="T10" fmla="*/ 247 w 397"/>
                <a:gd name="T11" fmla="*/ 276 h 572"/>
                <a:gd name="T12" fmla="*/ 263 w 397"/>
                <a:gd name="T13" fmla="*/ 232 h 572"/>
                <a:gd name="T14" fmla="*/ 265 w 397"/>
                <a:gd name="T15" fmla="*/ 195 h 572"/>
                <a:gd name="T16" fmla="*/ 262 w 397"/>
                <a:gd name="T17" fmla="*/ 185 h 572"/>
                <a:gd name="T18" fmla="*/ 264 w 397"/>
                <a:gd name="T19" fmla="*/ 143 h 572"/>
                <a:gd name="T20" fmla="*/ 267 w 397"/>
                <a:gd name="T21" fmla="*/ 109 h 572"/>
                <a:gd name="T22" fmla="*/ 261 w 397"/>
                <a:gd name="T23" fmla="*/ 77 h 572"/>
                <a:gd name="T24" fmla="*/ 244 w 397"/>
                <a:gd name="T25" fmla="*/ 44 h 572"/>
                <a:gd name="T26" fmla="*/ 221 w 397"/>
                <a:gd name="T27" fmla="*/ 22 h 572"/>
                <a:gd name="T28" fmla="*/ 184 w 397"/>
                <a:gd name="T29" fmla="*/ 5 h 572"/>
                <a:gd name="T30" fmla="*/ 124 w 397"/>
                <a:gd name="T31" fmla="*/ 0 h 572"/>
                <a:gd name="T32" fmla="*/ 77 w 397"/>
                <a:gd name="T33" fmla="*/ 9 h 572"/>
                <a:gd name="T34" fmla="*/ 46 w 397"/>
                <a:gd name="T35" fmla="*/ 29 h 572"/>
                <a:gd name="T36" fmla="*/ 24 w 397"/>
                <a:gd name="T37" fmla="*/ 55 h 572"/>
                <a:gd name="T38" fmla="*/ 11 w 397"/>
                <a:gd name="T39" fmla="*/ 88 h 572"/>
                <a:gd name="T40" fmla="*/ 8 w 397"/>
                <a:gd name="T41" fmla="*/ 117 h 572"/>
                <a:gd name="T42" fmla="*/ 14 w 397"/>
                <a:gd name="T43" fmla="*/ 162 h 572"/>
                <a:gd name="T44" fmla="*/ 14 w 397"/>
                <a:gd name="T45" fmla="*/ 186 h 572"/>
                <a:gd name="T46" fmla="*/ 9 w 397"/>
                <a:gd name="T47" fmla="*/ 204 h 572"/>
                <a:gd name="T48" fmla="*/ 17 w 397"/>
                <a:gd name="T49" fmla="*/ 251 h 572"/>
                <a:gd name="T50" fmla="*/ 33 w 397"/>
                <a:gd name="T51" fmla="*/ 284 h 572"/>
                <a:gd name="T52" fmla="*/ 44 w 397"/>
                <a:gd name="T53" fmla="*/ 323 h 572"/>
                <a:gd name="T54" fmla="*/ 52 w 397"/>
                <a:gd name="T55" fmla="*/ 348 h 572"/>
                <a:gd name="T56" fmla="*/ 54 w 397"/>
                <a:gd name="T57" fmla="*/ 380 h 572"/>
                <a:gd name="T58" fmla="*/ 50 w 397"/>
                <a:gd name="T59" fmla="*/ 387 h 572"/>
                <a:gd name="T60" fmla="*/ 12 w 397"/>
                <a:gd name="T61" fmla="*/ 399 h 572"/>
                <a:gd name="T62" fmla="*/ 57 w 397"/>
                <a:gd name="T63" fmla="*/ 424 h 572"/>
                <a:gd name="T64" fmla="*/ 109 w 397"/>
                <a:gd name="T65" fmla="*/ 445 h 572"/>
                <a:gd name="T66" fmla="*/ 128 w 397"/>
                <a:gd name="T67" fmla="*/ 456 h 572"/>
                <a:gd name="T68" fmla="*/ 153 w 397"/>
                <a:gd name="T69" fmla="*/ 489 h 572"/>
                <a:gd name="T70" fmla="*/ 160 w 397"/>
                <a:gd name="T71" fmla="*/ 523 h 572"/>
                <a:gd name="T72" fmla="*/ 170 w 397"/>
                <a:gd name="T73" fmla="*/ 572 h 572"/>
                <a:gd name="T74" fmla="*/ 254 w 397"/>
                <a:gd name="T75" fmla="*/ 572 h 572"/>
                <a:gd name="T76" fmla="*/ 341 w 397"/>
                <a:gd name="T77" fmla="*/ 572 h 572"/>
                <a:gd name="T78" fmla="*/ 378 w 397"/>
                <a:gd name="T79" fmla="*/ 572 h 572"/>
                <a:gd name="T80" fmla="*/ 392 w 397"/>
                <a:gd name="T81" fmla="*/ 563 h 572"/>
                <a:gd name="T82" fmla="*/ 397 w 397"/>
                <a:gd name="T83" fmla="*/ 550 h 572"/>
                <a:gd name="T84" fmla="*/ 397 w 397"/>
                <a:gd name="T85" fmla="*/ 515 h 572"/>
                <a:gd name="T86" fmla="*/ 396 w 397"/>
                <a:gd name="T87" fmla="*/ 473 h 572"/>
                <a:gd name="T88" fmla="*/ 389 w 397"/>
                <a:gd name="T89" fmla="*/ 455 h 572"/>
                <a:gd name="T90" fmla="*/ 373 w 397"/>
                <a:gd name="T91" fmla="*/ 4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7" h="572">
                  <a:moveTo>
                    <a:pt x="366" y="436"/>
                  </a:moveTo>
                  <a:lnTo>
                    <a:pt x="337" y="425"/>
                  </a:lnTo>
                  <a:lnTo>
                    <a:pt x="299" y="411"/>
                  </a:lnTo>
                  <a:lnTo>
                    <a:pt x="258" y="398"/>
                  </a:lnTo>
                  <a:lnTo>
                    <a:pt x="221" y="386"/>
                  </a:lnTo>
                  <a:lnTo>
                    <a:pt x="219" y="385"/>
                  </a:lnTo>
                  <a:lnTo>
                    <a:pt x="218" y="383"/>
                  </a:lnTo>
                  <a:lnTo>
                    <a:pt x="218" y="379"/>
                  </a:lnTo>
                  <a:lnTo>
                    <a:pt x="217" y="370"/>
                  </a:lnTo>
                  <a:lnTo>
                    <a:pt x="218" y="360"/>
                  </a:lnTo>
                  <a:lnTo>
                    <a:pt x="220" y="351"/>
                  </a:lnTo>
                  <a:lnTo>
                    <a:pt x="224" y="342"/>
                  </a:lnTo>
                  <a:lnTo>
                    <a:pt x="227" y="333"/>
                  </a:lnTo>
                  <a:lnTo>
                    <a:pt x="232" y="323"/>
                  </a:lnTo>
                  <a:lnTo>
                    <a:pt x="236" y="311"/>
                  </a:lnTo>
                  <a:lnTo>
                    <a:pt x="239" y="297"/>
                  </a:lnTo>
                  <a:lnTo>
                    <a:pt x="243" y="284"/>
                  </a:lnTo>
                  <a:lnTo>
                    <a:pt x="247" y="276"/>
                  </a:lnTo>
                  <a:lnTo>
                    <a:pt x="253" y="265"/>
                  </a:lnTo>
                  <a:lnTo>
                    <a:pt x="259" y="251"/>
                  </a:lnTo>
                  <a:lnTo>
                    <a:pt x="263" y="232"/>
                  </a:lnTo>
                  <a:lnTo>
                    <a:pt x="266" y="216"/>
                  </a:lnTo>
                  <a:lnTo>
                    <a:pt x="266" y="204"/>
                  </a:lnTo>
                  <a:lnTo>
                    <a:pt x="265" y="195"/>
                  </a:lnTo>
                  <a:lnTo>
                    <a:pt x="263" y="188"/>
                  </a:lnTo>
                  <a:lnTo>
                    <a:pt x="262" y="186"/>
                  </a:lnTo>
                  <a:lnTo>
                    <a:pt x="262" y="185"/>
                  </a:lnTo>
                  <a:lnTo>
                    <a:pt x="261" y="177"/>
                  </a:lnTo>
                  <a:lnTo>
                    <a:pt x="262" y="162"/>
                  </a:lnTo>
                  <a:lnTo>
                    <a:pt x="264" y="143"/>
                  </a:lnTo>
                  <a:lnTo>
                    <a:pt x="266" y="124"/>
                  </a:lnTo>
                  <a:lnTo>
                    <a:pt x="267" y="117"/>
                  </a:lnTo>
                  <a:lnTo>
                    <a:pt x="267" y="109"/>
                  </a:lnTo>
                  <a:lnTo>
                    <a:pt x="266" y="99"/>
                  </a:lnTo>
                  <a:lnTo>
                    <a:pt x="264" y="88"/>
                  </a:lnTo>
                  <a:lnTo>
                    <a:pt x="261" y="77"/>
                  </a:lnTo>
                  <a:lnTo>
                    <a:pt x="257" y="67"/>
                  </a:lnTo>
                  <a:lnTo>
                    <a:pt x="251" y="55"/>
                  </a:lnTo>
                  <a:lnTo>
                    <a:pt x="244" y="44"/>
                  </a:lnTo>
                  <a:lnTo>
                    <a:pt x="237" y="36"/>
                  </a:lnTo>
                  <a:lnTo>
                    <a:pt x="230" y="29"/>
                  </a:lnTo>
                  <a:lnTo>
                    <a:pt x="221" y="22"/>
                  </a:lnTo>
                  <a:lnTo>
                    <a:pt x="210" y="16"/>
                  </a:lnTo>
                  <a:lnTo>
                    <a:pt x="198" y="9"/>
                  </a:lnTo>
                  <a:lnTo>
                    <a:pt x="184" y="5"/>
                  </a:lnTo>
                  <a:lnTo>
                    <a:pt x="169" y="2"/>
                  </a:lnTo>
                  <a:lnTo>
                    <a:pt x="151" y="0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90" y="5"/>
                  </a:lnTo>
                  <a:lnTo>
                    <a:pt x="77" y="9"/>
                  </a:lnTo>
                  <a:lnTo>
                    <a:pt x="64" y="16"/>
                  </a:lnTo>
                  <a:lnTo>
                    <a:pt x="55" y="22"/>
                  </a:lnTo>
                  <a:lnTo>
                    <a:pt x="46" y="29"/>
                  </a:lnTo>
                  <a:lnTo>
                    <a:pt x="38" y="36"/>
                  </a:lnTo>
                  <a:lnTo>
                    <a:pt x="32" y="44"/>
                  </a:lnTo>
                  <a:lnTo>
                    <a:pt x="24" y="55"/>
                  </a:lnTo>
                  <a:lnTo>
                    <a:pt x="19" y="67"/>
                  </a:lnTo>
                  <a:lnTo>
                    <a:pt x="14" y="77"/>
                  </a:lnTo>
                  <a:lnTo>
                    <a:pt x="11" y="88"/>
                  </a:lnTo>
                  <a:lnTo>
                    <a:pt x="9" y="99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9" y="124"/>
                  </a:lnTo>
                  <a:lnTo>
                    <a:pt x="11" y="143"/>
                  </a:lnTo>
                  <a:lnTo>
                    <a:pt x="14" y="162"/>
                  </a:lnTo>
                  <a:lnTo>
                    <a:pt x="14" y="177"/>
                  </a:lnTo>
                  <a:lnTo>
                    <a:pt x="14" y="185"/>
                  </a:lnTo>
                  <a:lnTo>
                    <a:pt x="14" y="186"/>
                  </a:lnTo>
                  <a:lnTo>
                    <a:pt x="12" y="188"/>
                  </a:lnTo>
                  <a:lnTo>
                    <a:pt x="10" y="195"/>
                  </a:lnTo>
                  <a:lnTo>
                    <a:pt x="9" y="204"/>
                  </a:lnTo>
                  <a:lnTo>
                    <a:pt x="9" y="216"/>
                  </a:lnTo>
                  <a:lnTo>
                    <a:pt x="12" y="232"/>
                  </a:lnTo>
                  <a:lnTo>
                    <a:pt x="17" y="251"/>
                  </a:lnTo>
                  <a:lnTo>
                    <a:pt x="22" y="265"/>
                  </a:lnTo>
                  <a:lnTo>
                    <a:pt x="28" y="276"/>
                  </a:lnTo>
                  <a:lnTo>
                    <a:pt x="33" y="284"/>
                  </a:lnTo>
                  <a:lnTo>
                    <a:pt x="36" y="297"/>
                  </a:lnTo>
                  <a:lnTo>
                    <a:pt x="39" y="311"/>
                  </a:lnTo>
                  <a:lnTo>
                    <a:pt x="44" y="323"/>
                  </a:lnTo>
                  <a:lnTo>
                    <a:pt x="48" y="333"/>
                  </a:lnTo>
                  <a:lnTo>
                    <a:pt x="50" y="340"/>
                  </a:lnTo>
                  <a:lnTo>
                    <a:pt x="52" y="348"/>
                  </a:lnTo>
                  <a:lnTo>
                    <a:pt x="54" y="358"/>
                  </a:lnTo>
                  <a:lnTo>
                    <a:pt x="54" y="370"/>
                  </a:lnTo>
                  <a:lnTo>
                    <a:pt x="54" y="380"/>
                  </a:lnTo>
                  <a:lnTo>
                    <a:pt x="54" y="384"/>
                  </a:lnTo>
                  <a:lnTo>
                    <a:pt x="52" y="386"/>
                  </a:lnTo>
                  <a:lnTo>
                    <a:pt x="50" y="387"/>
                  </a:lnTo>
                  <a:lnTo>
                    <a:pt x="38" y="391"/>
                  </a:lnTo>
                  <a:lnTo>
                    <a:pt x="25" y="395"/>
                  </a:lnTo>
                  <a:lnTo>
                    <a:pt x="12" y="399"/>
                  </a:lnTo>
                  <a:lnTo>
                    <a:pt x="0" y="404"/>
                  </a:lnTo>
                  <a:lnTo>
                    <a:pt x="29" y="413"/>
                  </a:lnTo>
                  <a:lnTo>
                    <a:pt x="57" y="424"/>
                  </a:lnTo>
                  <a:lnTo>
                    <a:pt x="82" y="433"/>
                  </a:lnTo>
                  <a:lnTo>
                    <a:pt x="101" y="440"/>
                  </a:lnTo>
                  <a:lnTo>
                    <a:pt x="109" y="445"/>
                  </a:lnTo>
                  <a:lnTo>
                    <a:pt x="116" y="448"/>
                  </a:lnTo>
                  <a:lnTo>
                    <a:pt x="123" y="452"/>
                  </a:lnTo>
                  <a:lnTo>
                    <a:pt x="128" y="456"/>
                  </a:lnTo>
                  <a:lnTo>
                    <a:pt x="138" y="467"/>
                  </a:lnTo>
                  <a:lnTo>
                    <a:pt x="146" y="478"/>
                  </a:lnTo>
                  <a:lnTo>
                    <a:pt x="153" y="489"/>
                  </a:lnTo>
                  <a:lnTo>
                    <a:pt x="157" y="501"/>
                  </a:lnTo>
                  <a:lnTo>
                    <a:pt x="160" y="513"/>
                  </a:lnTo>
                  <a:lnTo>
                    <a:pt x="160" y="523"/>
                  </a:lnTo>
                  <a:lnTo>
                    <a:pt x="160" y="572"/>
                  </a:lnTo>
                  <a:lnTo>
                    <a:pt x="165" y="572"/>
                  </a:lnTo>
                  <a:lnTo>
                    <a:pt x="170" y="572"/>
                  </a:lnTo>
                  <a:lnTo>
                    <a:pt x="194" y="572"/>
                  </a:lnTo>
                  <a:lnTo>
                    <a:pt x="223" y="572"/>
                  </a:lnTo>
                  <a:lnTo>
                    <a:pt x="254" y="572"/>
                  </a:lnTo>
                  <a:lnTo>
                    <a:pt x="286" y="572"/>
                  </a:lnTo>
                  <a:lnTo>
                    <a:pt x="315" y="572"/>
                  </a:lnTo>
                  <a:lnTo>
                    <a:pt x="341" y="572"/>
                  </a:lnTo>
                  <a:lnTo>
                    <a:pt x="359" y="572"/>
                  </a:lnTo>
                  <a:lnTo>
                    <a:pt x="370" y="572"/>
                  </a:lnTo>
                  <a:lnTo>
                    <a:pt x="378" y="572"/>
                  </a:lnTo>
                  <a:lnTo>
                    <a:pt x="383" y="570"/>
                  </a:lnTo>
                  <a:lnTo>
                    <a:pt x="388" y="567"/>
                  </a:lnTo>
                  <a:lnTo>
                    <a:pt x="392" y="563"/>
                  </a:lnTo>
                  <a:lnTo>
                    <a:pt x="394" y="559"/>
                  </a:lnTo>
                  <a:lnTo>
                    <a:pt x="396" y="555"/>
                  </a:lnTo>
                  <a:lnTo>
                    <a:pt x="397" y="550"/>
                  </a:lnTo>
                  <a:lnTo>
                    <a:pt x="397" y="546"/>
                  </a:lnTo>
                  <a:lnTo>
                    <a:pt x="397" y="534"/>
                  </a:lnTo>
                  <a:lnTo>
                    <a:pt x="397" y="515"/>
                  </a:lnTo>
                  <a:lnTo>
                    <a:pt x="397" y="494"/>
                  </a:lnTo>
                  <a:lnTo>
                    <a:pt x="397" y="478"/>
                  </a:lnTo>
                  <a:lnTo>
                    <a:pt x="396" y="473"/>
                  </a:lnTo>
                  <a:lnTo>
                    <a:pt x="395" y="467"/>
                  </a:lnTo>
                  <a:lnTo>
                    <a:pt x="393" y="461"/>
                  </a:lnTo>
                  <a:lnTo>
                    <a:pt x="389" y="455"/>
                  </a:lnTo>
                  <a:lnTo>
                    <a:pt x="385" y="450"/>
                  </a:lnTo>
                  <a:lnTo>
                    <a:pt x="380" y="445"/>
                  </a:lnTo>
                  <a:lnTo>
                    <a:pt x="373" y="440"/>
                  </a:lnTo>
                  <a:lnTo>
                    <a:pt x="366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auto">
            <a:xfrm flipH="1">
              <a:off x="2629278" y="4702175"/>
              <a:ext cx="157163" cy="227013"/>
            </a:xfrm>
            <a:custGeom>
              <a:avLst/>
              <a:gdLst>
                <a:gd name="T0" fmla="*/ 299 w 397"/>
                <a:gd name="T1" fmla="*/ 411 h 572"/>
                <a:gd name="T2" fmla="*/ 219 w 397"/>
                <a:gd name="T3" fmla="*/ 385 h 572"/>
                <a:gd name="T4" fmla="*/ 217 w 397"/>
                <a:gd name="T5" fmla="*/ 370 h 572"/>
                <a:gd name="T6" fmla="*/ 224 w 397"/>
                <a:gd name="T7" fmla="*/ 342 h 572"/>
                <a:gd name="T8" fmla="*/ 236 w 397"/>
                <a:gd name="T9" fmla="*/ 311 h 572"/>
                <a:gd name="T10" fmla="*/ 247 w 397"/>
                <a:gd name="T11" fmla="*/ 276 h 572"/>
                <a:gd name="T12" fmla="*/ 263 w 397"/>
                <a:gd name="T13" fmla="*/ 232 h 572"/>
                <a:gd name="T14" fmla="*/ 265 w 397"/>
                <a:gd name="T15" fmla="*/ 195 h 572"/>
                <a:gd name="T16" fmla="*/ 262 w 397"/>
                <a:gd name="T17" fmla="*/ 185 h 572"/>
                <a:gd name="T18" fmla="*/ 264 w 397"/>
                <a:gd name="T19" fmla="*/ 143 h 572"/>
                <a:gd name="T20" fmla="*/ 267 w 397"/>
                <a:gd name="T21" fmla="*/ 109 h 572"/>
                <a:gd name="T22" fmla="*/ 261 w 397"/>
                <a:gd name="T23" fmla="*/ 77 h 572"/>
                <a:gd name="T24" fmla="*/ 244 w 397"/>
                <a:gd name="T25" fmla="*/ 44 h 572"/>
                <a:gd name="T26" fmla="*/ 221 w 397"/>
                <a:gd name="T27" fmla="*/ 22 h 572"/>
                <a:gd name="T28" fmla="*/ 184 w 397"/>
                <a:gd name="T29" fmla="*/ 5 h 572"/>
                <a:gd name="T30" fmla="*/ 124 w 397"/>
                <a:gd name="T31" fmla="*/ 0 h 572"/>
                <a:gd name="T32" fmla="*/ 77 w 397"/>
                <a:gd name="T33" fmla="*/ 9 h 572"/>
                <a:gd name="T34" fmla="*/ 46 w 397"/>
                <a:gd name="T35" fmla="*/ 29 h 572"/>
                <a:gd name="T36" fmla="*/ 24 w 397"/>
                <a:gd name="T37" fmla="*/ 55 h 572"/>
                <a:gd name="T38" fmla="*/ 11 w 397"/>
                <a:gd name="T39" fmla="*/ 88 h 572"/>
                <a:gd name="T40" fmla="*/ 8 w 397"/>
                <a:gd name="T41" fmla="*/ 117 h 572"/>
                <a:gd name="T42" fmla="*/ 14 w 397"/>
                <a:gd name="T43" fmla="*/ 162 h 572"/>
                <a:gd name="T44" fmla="*/ 14 w 397"/>
                <a:gd name="T45" fmla="*/ 186 h 572"/>
                <a:gd name="T46" fmla="*/ 9 w 397"/>
                <a:gd name="T47" fmla="*/ 204 h 572"/>
                <a:gd name="T48" fmla="*/ 17 w 397"/>
                <a:gd name="T49" fmla="*/ 251 h 572"/>
                <a:gd name="T50" fmla="*/ 33 w 397"/>
                <a:gd name="T51" fmla="*/ 284 h 572"/>
                <a:gd name="T52" fmla="*/ 44 w 397"/>
                <a:gd name="T53" fmla="*/ 323 h 572"/>
                <a:gd name="T54" fmla="*/ 52 w 397"/>
                <a:gd name="T55" fmla="*/ 348 h 572"/>
                <a:gd name="T56" fmla="*/ 54 w 397"/>
                <a:gd name="T57" fmla="*/ 380 h 572"/>
                <a:gd name="T58" fmla="*/ 50 w 397"/>
                <a:gd name="T59" fmla="*/ 387 h 572"/>
                <a:gd name="T60" fmla="*/ 12 w 397"/>
                <a:gd name="T61" fmla="*/ 399 h 572"/>
                <a:gd name="T62" fmla="*/ 57 w 397"/>
                <a:gd name="T63" fmla="*/ 424 h 572"/>
                <a:gd name="T64" fmla="*/ 109 w 397"/>
                <a:gd name="T65" fmla="*/ 445 h 572"/>
                <a:gd name="T66" fmla="*/ 128 w 397"/>
                <a:gd name="T67" fmla="*/ 456 h 572"/>
                <a:gd name="T68" fmla="*/ 153 w 397"/>
                <a:gd name="T69" fmla="*/ 489 h 572"/>
                <a:gd name="T70" fmla="*/ 160 w 397"/>
                <a:gd name="T71" fmla="*/ 523 h 572"/>
                <a:gd name="T72" fmla="*/ 170 w 397"/>
                <a:gd name="T73" fmla="*/ 572 h 572"/>
                <a:gd name="T74" fmla="*/ 254 w 397"/>
                <a:gd name="T75" fmla="*/ 572 h 572"/>
                <a:gd name="T76" fmla="*/ 341 w 397"/>
                <a:gd name="T77" fmla="*/ 572 h 572"/>
                <a:gd name="T78" fmla="*/ 378 w 397"/>
                <a:gd name="T79" fmla="*/ 572 h 572"/>
                <a:gd name="T80" fmla="*/ 392 w 397"/>
                <a:gd name="T81" fmla="*/ 563 h 572"/>
                <a:gd name="T82" fmla="*/ 397 w 397"/>
                <a:gd name="T83" fmla="*/ 550 h 572"/>
                <a:gd name="T84" fmla="*/ 397 w 397"/>
                <a:gd name="T85" fmla="*/ 515 h 572"/>
                <a:gd name="T86" fmla="*/ 396 w 397"/>
                <a:gd name="T87" fmla="*/ 473 h 572"/>
                <a:gd name="T88" fmla="*/ 389 w 397"/>
                <a:gd name="T89" fmla="*/ 455 h 572"/>
                <a:gd name="T90" fmla="*/ 373 w 397"/>
                <a:gd name="T91" fmla="*/ 4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7" h="572">
                  <a:moveTo>
                    <a:pt x="366" y="436"/>
                  </a:moveTo>
                  <a:lnTo>
                    <a:pt x="337" y="425"/>
                  </a:lnTo>
                  <a:lnTo>
                    <a:pt x="299" y="411"/>
                  </a:lnTo>
                  <a:lnTo>
                    <a:pt x="258" y="398"/>
                  </a:lnTo>
                  <a:lnTo>
                    <a:pt x="221" y="386"/>
                  </a:lnTo>
                  <a:lnTo>
                    <a:pt x="219" y="385"/>
                  </a:lnTo>
                  <a:lnTo>
                    <a:pt x="218" y="383"/>
                  </a:lnTo>
                  <a:lnTo>
                    <a:pt x="218" y="379"/>
                  </a:lnTo>
                  <a:lnTo>
                    <a:pt x="217" y="370"/>
                  </a:lnTo>
                  <a:lnTo>
                    <a:pt x="218" y="360"/>
                  </a:lnTo>
                  <a:lnTo>
                    <a:pt x="220" y="351"/>
                  </a:lnTo>
                  <a:lnTo>
                    <a:pt x="224" y="342"/>
                  </a:lnTo>
                  <a:lnTo>
                    <a:pt x="227" y="333"/>
                  </a:lnTo>
                  <a:lnTo>
                    <a:pt x="232" y="323"/>
                  </a:lnTo>
                  <a:lnTo>
                    <a:pt x="236" y="311"/>
                  </a:lnTo>
                  <a:lnTo>
                    <a:pt x="239" y="297"/>
                  </a:lnTo>
                  <a:lnTo>
                    <a:pt x="243" y="284"/>
                  </a:lnTo>
                  <a:lnTo>
                    <a:pt x="247" y="276"/>
                  </a:lnTo>
                  <a:lnTo>
                    <a:pt x="253" y="265"/>
                  </a:lnTo>
                  <a:lnTo>
                    <a:pt x="259" y="251"/>
                  </a:lnTo>
                  <a:lnTo>
                    <a:pt x="263" y="232"/>
                  </a:lnTo>
                  <a:lnTo>
                    <a:pt x="266" y="216"/>
                  </a:lnTo>
                  <a:lnTo>
                    <a:pt x="266" y="204"/>
                  </a:lnTo>
                  <a:lnTo>
                    <a:pt x="265" y="195"/>
                  </a:lnTo>
                  <a:lnTo>
                    <a:pt x="263" y="188"/>
                  </a:lnTo>
                  <a:lnTo>
                    <a:pt x="262" y="186"/>
                  </a:lnTo>
                  <a:lnTo>
                    <a:pt x="262" y="185"/>
                  </a:lnTo>
                  <a:lnTo>
                    <a:pt x="261" y="177"/>
                  </a:lnTo>
                  <a:lnTo>
                    <a:pt x="262" y="162"/>
                  </a:lnTo>
                  <a:lnTo>
                    <a:pt x="264" y="143"/>
                  </a:lnTo>
                  <a:lnTo>
                    <a:pt x="266" y="124"/>
                  </a:lnTo>
                  <a:lnTo>
                    <a:pt x="267" y="117"/>
                  </a:lnTo>
                  <a:lnTo>
                    <a:pt x="267" y="109"/>
                  </a:lnTo>
                  <a:lnTo>
                    <a:pt x="266" y="99"/>
                  </a:lnTo>
                  <a:lnTo>
                    <a:pt x="264" y="88"/>
                  </a:lnTo>
                  <a:lnTo>
                    <a:pt x="261" y="77"/>
                  </a:lnTo>
                  <a:lnTo>
                    <a:pt x="257" y="67"/>
                  </a:lnTo>
                  <a:lnTo>
                    <a:pt x="251" y="55"/>
                  </a:lnTo>
                  <a:lnTo>
                    <a:pt x="244" y="44"/>
                  </a:lnTo>
                  <a:lnTo>
                    <a:pt x="237" y="36"/>
                  </a:lnTo>
                  <a:lnTo>
                    <a:pt x="230" y="29"/>
                  </a:lnTo>
                  <a:lnTo>
                    <a:pt x="221" y="22"/>
                  </a:lnTo>
                  <a:lnTo>
                    <a:pt x="210" y="16"/>
                  </a:lnTo>
                  <a:lnTo>
                    <a:pt x="198" y="9"/>
                  </a:lnTo>
                  <a:lnTo>
                    <a:pt x="184" y="5"/>
                  </a:lnTo>
                  <a:lnTo>
                    <a:pt x="169" y="2"/>
                  </a:lnTo>
                  <a:lnTo>
                    <a:pt x="151" y="0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90" y="5"/>
                  </a:lnTo>
                  <a:lnTo>
                    <a:pt x="77" y="9"/>
                  </a:lnTo>
                  <a:lnTo>
                    <a:pt x="64" y="16"/>
                  </a:lnTo>
                  <a:lnTo>
                    <a:pt x="55" y="22"/>
                  </a:lnTo>
                  <a:lnTo>
                    <a:pt x="46" y="29"/>
                  </a:lnTo>
                  <a:lnTo>
                    <a:pt x="38" y="36"/>
                  </a:lnTo>
                  <a:lnTo>
                    <a:pt x="32" y="44"/>
                  </a:lnTo>
                  <a:lnTo>
                    <a:pt x="24" y="55"/>
                  </a:lnTo>
                  <a:lnTo>
                    <a:pt x="19" y="67"/>
                  </a:lnTo>
                  <a:lnTo>
                    <a:pt x="14" y="77"/>
                  </a:lnTo>
                  <a:lnTo>
                    <a:pt x="11" y="88"/>
                  </a:lnTo>
                  <a:lnTo>
                    <a:pt x="9" y="99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9" y="124"/>
                  </a:lnTo>
                  <a:lnTo>
                    <a:pt x="11" y="143"/>
                  </a:lnTo>
                  <a:lnTo>
                    <a:pt x="14" y="162"/>
                  </a:lnTo>
                  <a:lnTo>
                    <a:pt x="14" y="177"/>
                  </a:lnTo>
                  <a:lnTo>
                    <a:pt x="14" y="185"/>
                  </a:lnTo>
                  <a:lnTo>
                    <a:pt x="14" y="186"/>
                  </a:lnTo>
                  <a:lnTo>
                    <a:pt x="12" y="188"/>
                  </a:lnTo>
                  <a:lnTo>
                    <a:pt x="10" y="195"/>
                  </a:lnTo>
                  <a:lnTo>
                    <a:pt x="9" y="204"/>
                  </a:lnTo>
                  <a:lnTo>
                    <a:pt x="9" y="216"/>
                  </a:lnTo>
                  <a:lnTo>
                    <a:pt x="12" y="232"/>
                  </a:lnTo>
                  <a:lnTo>
                    <a:pt x="17" y="251"/>
                  </a:lnTo>
                  <a:lnTo>
                    <a:pt x="22" y="265"/>
                  </a:lnTo>
                  <a:lnTo>
                    <a:pt x="28" y="276"/>
                  </a:lnTo>
                  <a:lnTo>
                    <a:pt x="33" y="284"/>
                  </a:lnTo>
                  <a:lnTo>
                    <a:pt x="36" y="297"/>
                  </a:lnTo>
                  <a:lnTo>
                    <a:pt x="39" y="311"/>
                  </a:lnTo>
                  <a:lnTo>
                    <a:pt x="44" y="323"/>
                  </a:lnTo>
                  <a:lnTo>
                    <a:pt x="48" y="333"/>
                  </a:lnTo>
                  <a:lnTo>
                    <a:pt x="50" y="340"/>
                  </a:lnTo>
                  <a:lnTo>
                    <a:pt x="52" y="348"/>
                  </a:lnTo>
                  <a:lnTo>
                    <a:pt x="54" y="358"/>
                  </a:lnTo>
                  <a:lnTo>
                    <a:pt x="54" y="370"/>
                  </a:lnTo>
                  <a:lnTo>
                    <a:pt x="54" y="380"/>
                  </a:lnTo>
                  <a:lnTo>
                    <a:pt x="54" y="384"/>
                  </a:lnTo>
                  <a:lnTo>
                    <a:pt x="52" y="386"/>
                  </a:lnTo>
                  <a:lnTo>
                    <a:pt x="50" y="387"/>
                  </a:lnTo>
                  <a:lnTo>
                    <a:pt x="38" y="391"/>
                  </a:lnTo>
                  <a:lnTo>
                    <a:pt x="25" y="395"/>
                  </a:lnTo>
                  <a:lnTo>
                    <a:pt x="12" y="399"/>
                  </a:lnTo>
                  <a:lnTo>
                    <a:pt x="0" y="404"/>
                  </a:lnTo>
                  <a:lnTo>
                    <a:pt x="29" y="413"/>
                  </a:lnTo>
                  <a:lnTo>
                    <a:pt x="57" y="424"/>
                  </a:lnTo>
                  <a:lnTo>
                    <a:pt x="82" y="433"/>
                  </a:lnTo>
                  <a:lnTo>
                    <a:pt x="101" y="440"/>
                  </a:lnTo>
                  <a:lnTo>
                    <a:pt x="109" y="445"/>
                  </a:lnTo>
                  <a:lnTo>
                    <a:pt x="116" y="448"/>
                  </a:lnTo>
                  <a:lnTo>
                    <a:pt x="123" y="452"/>
                  </a:lnTo>
                  <a:lnTo>
                    <a:pt x="128" y="456"/>
                  </a:lnTo>
                  <a:lnTo>
                    <a:pt x="138" y="467"/>
                  </a:lnTo>
                  <a:lnTo>
                    <a:pt x="146" y="478"/>
                  </a:lnTo>
                  <a:lnTo>
                    <a:pt x="153" y="489"/>
                  </a:lnTo>
                  <a:lnTo>
                    <a:pt x="157" y="501"/>
                  </a:lnTo>
                  <a:lnTo>
                    <a:pt x="160" y="513"/>
                  </a:lnTo>
                  <a:lnTo>
                    <a:pt x="160" y="523"/>
                  </a:lnTo>
                  <a:lnTo>
                    <a:pt x="160" y="572"/>
                  </a:lnTo>
                  <a:lnTo>
                    <a:pt x="165" y="572"/>
                  </a:lnTo>
                  <a:lnTo>
                    <a:pt x="170" y="572"/>
                  </a:lnTo>
                  <a:lnTo>
                    <a:pt x="194" y="572"/>
                  </a:lnTo>
                  <a:lnTo>
                    <a:pt x="223" y="572"/>
                  </a:lnTo>
                  <a:lnTo>
                    <a:pt x="254" y="572"/>
                  </a:lnTo>
                  <a:lnTo>
                    <a:pt x="286" y="572"/>
                  </a:lnTo>
                  <a:lnTo>
                    <a:pt x="315" y="572"/>
                  </a:lnTo>
                  <a:lnTo>
                    <a:pt x="341" y="572"/>
                  </a:lnTo>
                  <a:lnTo>
                    <a:pt x="359" y="572"/>
                  </a:lnTo>
                  <a:lnTo>
                    <a:pt x="370" y="572"/>
                  </a:lnTo>
                  <a:lnTo>
                    <a:pt x="378" y="572"/>
                  </a:lnTo>
                  <a:lnTo>
                    <a:pt x="383" y="570"/>
                  </a:lnTo>
                  <a:lnTo>
                    <a:pt x="388" y="567"/>
                  </a:lnTo>
                  <a:lnTo>
                    <a:pt x="392" y="563"/>
                  </a:lnTo>
                  <a:lnTo>
                    <a:pt x="394" y="559"/>
                  </a:lnTo>
                  <a:lnTo>
                    <a:pt x="396" y="555"/>
                  </a:lnTo>
                  <a:lnTo>
                    <a:pt x="397" y="550"/>
                  </a:lnTo>
                  <a:lnTo>
                    <a:pt x="397" y="546"/>
                  </a:lnTo>
                  <a:lnTo>
                    <a:pt x="397" y="534"/>
                  </a:lnTo>
                  <a:lnTo>
                    <a:pt x="397" y="515"/>
                  </a:lnTo>
                  <a:lnTo>
                    <a:pt x="397" y="494"/>
                  </a:lnTo>
                  <a:lnTo>
                    <a:pt x="397" y="478"/>
                  </a:lnTo>
                  <a:lnTo>
                    <a:pt x="396" y="473"/>
                  </a:lnTo>
                  <a:lnTo>
                    <a:pt x="395" y="467"/>
                  </a:lnTo>
                  <a:lnTo>
                    <a:pt x="393" y="461"/>
                  </a:lnTo>
                  <a:lnTo>
                    <a:pt x="389" y="455"/>
                  </a:lnTo>
                  <a:lnTo>
                    <a:pt x="385" y="450"/>
                  </a:lnTo>
                  <a:lnTo>
                    <a:pt x="380" y="445"/>
                  </a:lnTo>
                  <a:lnTo>
                    <a:pt x="373" y="440"/>
                  </a:lnTo>
                  <a:lnTo>
                    <a:pt x="366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7464425" y="1987654"/>
            <a:ext cx="0" cy="377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64425" y="2806757"/>
            <a:ext cx="0" cy="377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4425" y="3625860"/>
            <a:ext cx="0" cy="377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4425" y="4444963"/>
            <a:ext cx="0" cy="377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64425" y="5264067"/>
            <a:ext cx="0" cy="377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72520" y="2111480"/>
            <a:ext cx="3798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4015" y="1656438"/>
            <a:ext cx="323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4015" y="3637041"/>
            <a:ext cx="3798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86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3" b="23763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6678092" y="1538687"/>
            <a:ext cx="4917007" cy="46418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74001" y="2729460"/>
            <a:ext cx="323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01994" y="3164437"/>
            <a:ext cx="44880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2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2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97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198" r="-225" b="41136"/>
          <a:stretch/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5" name="Freeform 34"/>
          <p:cNvSpPr/>
          <p:nvPr/>
        </p:nvSpPr>
        <p:spPr>
          <a:xfrm>
            <a:off x="5513" y="759566"/>
            <a:ext cx="3177244" cy="5967340"/>
          </a:xfrm>
          <a:custGeom>
            <a:avLst/>
            <a:gdLst>
              <a:gd name="connsiteX0" fmla="*/ 226571 w 3718856"/>
              <a:gd name="connsiteY0" fmla="*/ 0 h 6984570"/>
              <a:gd name="connsiteX1" fmla="*/ 3718856 w 3718856"/>
              <a:gd name="connsiteY1" fmla="*/ 3492285 h 6984570"/>
              <a:gd name="connsiteX2" fmla="*/ 226571 w 3718856"/>
              <a:gd name="connsiteY2" fmla="*/ 6984570 h 6984570"/>
              <a:gd name="connsiteX3" fmla="*/ 46859 w 3718856"/>
              <a:gd name="connsiteY3" fmla="*/ 6980026 h 6984570"/>
              <a:gd name="connsiteX4" fmla="*/ 0 w 3718856"/>
              <a:gd name="connsiteY4" fmla="*/ 6976463 h 6984570"/>
              <a:gd name="connsiteX5" fmla="*/ 0 w 3718856"/>
              <a:gd name="connsiteY5" fmla="*/ 8108 h 6984570"/>
              <a:gd name="connsiteX6" fmla="*/ 46859 w 3718856"/>
              <a:gd name="connsiteY6" fmla="*/ 4544 h 6984570"/>
              <a:gd name="connsiteX7" fmla="*/ 226571 w 3718856"/>
              <a:gd name="connsiteY7" fmla="*/ 0 h 698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8856" h="6984570">
                <a:moveTo>
                  <a:pt x="226571" y="0"/>
                </a:moveTo>
                <a:cubicBezTo>
                  <a:pt x="2155307" y="0"/>
                  <a:pt x="3718856" y="1563549"/>
                  <a:pt x="3718856" y="3492285"/>
                </a:cubicBezTo>
                <a:cubicBezTo>
                  <a:pt x="3718856" y="5421021"/>
                  <a:pt x="2155307" y="6984570"/>
                  <a:pt x="226571" y="6984570"/>
                </a:cubicBezTo>
                <a:cubicBezTo>
                  <a:pt x="166298" y="6984570"/>
                  <a:pt x="106382" y="6983043"/>
                  <a:pt x="46859" y="6980026"/>
                </a:cubicBezTo>
                <a:lnTo>
                  <a:pt x="0" y="6976463"/>
                </a:lnTo>
                <a:lnTo>
                  <a:pt x="0" y="8108"/>
                </a:lnTo>
                <a:lnTo>
                  <a:pt x="46859" y="4544"/>
                </a:lnTo>
                <a:cubicBezTo>
                  <a:pt x="106382" y="1527"/>
                  <a:pt x="166298" y="0"/>
                  <a:pt x="226571" y="0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  <a:effectLst>
            <a:outerShdw blurRad="1219200" dist="190500" sx="96000" sy="96000" algn="r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4" t="187" r="32380" b="-187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F227-D80C-43C2-8A8F-7C0926469A71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86174" y="2353000"/>
            <a:ext cx="249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200" noProof="1"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Lorem ipsum dolor sit amet, consectetur adipiscing elit. Nulla imperdiet volutpat dui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6174" y="2035631"/>
            <a:ext cx="1696361" cy="36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</a:t>
            </a: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Ipsum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6174" y="3811649"/>
            <a:ext cx="249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200" noProof="1"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Lorem ipsum dolor sit amet, consectetur adipiscing elit. Nulla imperdiet volutpat dui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6174" y="3494280"/>
            <a:ext cx="1696361" cy="36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</a:t>
            </a: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Ipsum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86174" y="5228544"/>
            <a:ext cx="249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200" noProof="1"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Lorem ipsum dolor sit amet, consectetur adipiscing elit. Nulla imperdiet volutpat dui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86174" y="4911175"/>
            <a:ext cx="1696361" cy="36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</a:t>
            </a: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Ipsum</a:t>
            </a:r>
          </a:p>
        </p:txBody>
      </p:sp>
      <p:sp>
        <p:nvSpPr>
          <p:cNvPr id="7" name="Oval 6"/>
          <p:cNvSpPr/>
          <p:nvPr/>
        </p:nvSpPr>
        <p:spPr>
          <a:xfrm>
            <a:off x="2573099" y="2052291"/>
            <a:ext cx="763339" cy="76333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75527" y="3467944"/>
            <a:ext cx="763339" cy="76333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1884" y="4815681"/>
            <a:ext cx="763339" cy="76333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9909" y="2317791"/>
            <a:ext cx="194630" cy="232333"/>
            <a:chOff x="1133476" y="4130676"/>
            <a:chExt cx="303213" cy="3619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222376" y="4130676"/>
              <a:ext cx="114300" cy="11113"/>
            </a:xfrm>
            <a:custGeom>
              <a:avLst/>
              <a:gdLst>
                <a:gd name="T0" fmla="*/ 68 w 72"/>
                <a:gd name="T1" fmla="*/ 7 h 7"/>
                <a:gd name="T2" fmla="*/ 68 w 72"/>
                <a:gd name="T3" fmla="*/ 7 h 7"/>
                <a:gd name="T4" fmla="*/ 70 w 72"/>
                <a:gd name="T5" fmla="*/ 6 h 7"/>
                <a:gd name="T6" fmla="*/ 72 w 72"/>
                <a:gd name="T7" fmla="*/ 4 h 7"/>
                <a:gd name="T8" fmla="*/ 72 w 72"/>
                <a:gd name="T9" fmla="*/ 4 h 7"/>
                <a:gd name="T10" fmla="*/ 70 w 72"/>
                <a:gd name="T11" fmla="*/ 1 h 7"/>
                <a:gd name="T12" fmla="*/ 68 w 72"/>
                <a:gd name="T13" fmla="*/ 0 h 7"/>
                <a:gd name="T14" fmla="*/ 4 w 72"/>
                <a:gd name="T15" fmla="*/ 0 h 7"/>
                <a:gd name="T16" fmla="*/ 4 w 72"/>
                <a:gd name="T17" fmla="*/ 0 h 7"/>
                <a:gd name="T18" fmla="*/ 1 w 72"/>
                <a:gd name="T19" fmla="*/ 1 h 7"/>
                <a:gd name="T20" fmla="*/ 0 w 72"/>
                <a:gd name="T21" fmla="*/ 4 h 7"/>
                <a:gd name="T22" fmla="*/ 0 w 72"/>
                <a:gd name="T23" fmla="*/ 4 h 7"/>
                <a:gd name="T24" fmla="*/ 1 w 72"/>
                <a:gd name="T25" fmla="*/ 6 h 7"/>
                <a:gd name="T26" fmla="*/ 4 w 72"/>
                <a:gd name="T27" fmla="*/ 7 h 7"/>
                <a:gd name="T28" fmla="*/ 68 w 72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">
                  <a:moveTo>
                    <a:pt x="68" y="7"/>
                  </a:moveTo>
                  <a:lnTo>
                    <a:pt x="68" y="7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1133476" y="4152901"/>
              <a:ext cx="303213" cy="339725"/>
            </a:xfrm>
            <a:custGeom>
              <a:avLst/>
              <a:gdLst>
                <a:gd name="T0" fmla="*/ 6 w 191"/>
                <a:gd name="T1" fmla="*/ 184 h 214"/>
                <a:gd name="T2" fmla="*/ 0 w 191"/>
                <a:gd name="T3" fmla="*/ 197 h 214"/>
                <a:gd name="T4" fmla="*/ 1 w 191"/>
                <a:gd name="T5" fmla="*/ 205 h 214"/>
                <a:gd name="T6" fmla="*/ 4 w 191"/>
                <a:gd name="T7" fmla="*/ 208 h 214"/>
                <a:gd name="T8" fmla="*/ 14 w 191"/>
                <a:gd name="T9" fmla="*/ 214 h 214"/>
                <a:gd name="T10" fmla="*/ 167 w 191"/>
                <a:gd name="T11" fmla="*/ 214 h 214"/>
                <a:gd name="T12" fmla="*/ 177 w 191"/>
                <a:gd name="T13" fmla="*/ 214 h 214"/>
                <a:gd name="T14" fmla="*/ 187 w 191"/>
                <a:gd name="T15" fmla="*/ 208 h 214"/>
                <a:gd name="T16" fmla="*/ 190 w 191"/>
                <a:gd name="T17" fmla="*/ 205 h 214"/>
                <a:gd name="T18" fmla="*/ 191 w 191"/>
                <a:gd name="T19" fmla="*/ 197 h 214"/>
                <a:gd name="T20" fmla="*/ 185 w 191"/>
                <a:gd name="T21" fmla="*/ 184 h 214"/>
                <a:gd name="T22" fmla="*/ 139 w 191"/>
                <a:gd name="T23" fmla="*/ 111 h 214"/>
                <a:gd name="T24" fmla="*/ 136 w 191"/>
                <a:gd name="T25" fmla="*/ 104 h 214"/>
                <a:gd name="T26" fmla="*/ 125 w 191"/>
                <a:gd name="T27" fmla="*/ 82 h 214"/>
                <a:gd name="T28" fmla="*/ 121 w 191"/>
                <a:gd name="T29" fmla="*/ 65 h 214"/>
                <a:gd name="T30" fmla="*/ 121 w 191"/>
                <a:gd name="T31" fmla="*/ 4 h 214"/>
                <a:gd name="T32" fmla="*/ 119 w 191"/>
                <a:gd name="T33" fmla="*/ 1 h 214"/>
                <a:gd name="T34" fmla="*/ 67 w 191"/>
                <a:gd name="T35" fmla="*/ 0 h 214"/>
                <a:gd name="T36" fmla="*/ 64 w 191"/>
                <a:gd name="T37" fmla="*/ 1 h 214"/>
                <a:gd name="T38" fmla="*/ 63 w 191"/>
                <a:gd name="T39" fmla="*/ 55 h 214"/>
                <a:gd name="T40" fmla="*/ 62 w 191"/>
                <a:gd name="T41" fmla="*/ 66 h 214"/>
                <a:gd name="T42" fmla="*/ 54 w 191"/>
                <a:gd name="T43" fmla="*/ 94 h 214"/>
                <a:gd name="T44" fmla="*/ 46 w 191"/>
                <a:gd name="T45" fmla="*/ 113 h 214"/>
                <a:gd name="T46" fmla="*/ 184 w 191"/>
                <a:gd name="T47" fmla="*/ 202 h 214"/>
                <a:gd name="T48" fmla="*/ 181 w 191"/>
                <a:gd name="T49" fmla="*/ 205 h 214"/>
                <a:gd name="T50" fmla="*/ 173 w 191"/>
                <a:gd name="T51" fmla="*/ 207 h 214"/>
                <a:gd name="T52" fmla="*/ 24 w 191"/>
                <a:gd name="T53" fmla="*/ 207 h 214"/>
                <a:gd name="T54" fmla="*/ 18 w 191"/>
                <a:gd name="T55" fmla="*/ 207 h 214"/>
                <a:gd name="T56" fmla="*/ 10 w 191"/>
                <a:gd name="T57" fmla="*/ 205 h 214"/>
                <a:gd name="T58" fmla="*/ 7 w 191"/>
                <a:gd name="T59" fmla="*/ 202 h 214"/>
                <a:gd name="T60" fmla="*/ 7 w 191"/>
                <a:gd name="T61" fmla="*/ 195 h 214"/>
                <a:gd name="T62" fmla="*/ 12 w 191"/>
                <a:gd name="T63" fmla="*/ 187 h 214"/>
                <a:gd name="T64" fmla="*/ 48 w 191"/>
                <a:gd name="T65" fmla="*/ 123 h 214"/>
                <a:gd name="T66" fmla="*/ 53 w 191"/>
                <a:gd name="T67" fmla="*/ 127 h 214"/>
                <a:gd name="T68" fmla="*/ 66 w 191"/>
                <a:gd name="T69" fmla="*/ 130 h 214"/>
                <a:gd name="T70" fmla="*/ 75 w 191"/>
                <a:gd name="T71" fmla="*/ 131 h 214"/>
                <a:gd name="T72" fmla="*/ 90 w 191"/>
                <a:gd name="T73" fmla="*/ 129 h 214"/>
                <a:gd name="T74" fmla="*/ 101 w 191"/>
                <a:gd name="T75" fmla="*/ 123 h 214"/>
                <a:gd name="T76" fmla="*/ 110 w 191"/>
                <a:gd name="T77" fmla="*/ 118 h 214"/>
                <a:gd name="T78" fmla="*/ 124 w 191"/>
                <a:gd name="T79" fmla="*/ 117 h 214"/>
                <a:gd name="T80" fmla="*/ 130 w 191"/>
                <a:gd name="T81" fmla="*/ 117 h 214"/>
                <a:gd name="T82" fmla="*/ 179 w 191"/>
                <a:gd name="T83" fmla="*/ 187 h 214"/>
                <a:gd name="T84" fmla="*/ 181 w 191"/>
                <a:gd name="T85" fmla="*/ 192 h 214"/>
                <a:gd name="T86" fmla="*/ 184 w 191"/>
                <a:gd name="T87" fmla="*/ 199 h 214"/>
                <a:gd name="T88" fmla="*/ 184 w 191"/>
                <a:gd name="T89" fmla="*/ 202 h 214"/>
                <a:gd name="T90" fmla="*/ 70 w 191"/>
                <a:gd name="T91" fmla="*/ 7 h 214"/>
                <a:gd name="T92" fmla="*/ 114 w 191"/>
                <a:gd name="T93" fmla="*/ 55 h 214"/>
                <a:gd name="T94" fmla="*/ 114 w 191"/>
                <a:gd name="T95" fmla="*/ 63 h 214"/>
                <a:gd name="T96" fmla="*/ 119 w 191"/>
                <a:gd name="T97" fmla="*/ 87 h 214"/>
                <a:gd name="T98" fmla="*/ 130 w 191"/>
                <a:gd name="T99" fmla="*/ 110 h 214"/>
                <a:gd name="T100" fmla="*/ 124 w 191"/>
                <a:gd name="T101" fmla="*/ 110 h 214"/>
                <a:gd name="T102" fmla="*/ 115 w 191"/>
                <a:gd name="T103" fmla="*/ 110 h 214"/>
                <a:gd name="T104" fmla="*/ 102 w 191"/>
                <a:gd name="T105" fmla="*/ 115 h 214"/>
                <a:gd name="T106" fmla="*/ 97 w 191"/>
                <a:gd name="T107" fmla="*/ 117 h 214"/>
                <a:gd name="T108" fmla="*/ 82 w 191"/>
                <a:gd name="T109" fmla="*/ 123 h 214"/>
                <a:gd name="T110" fmla="*/ 75 w 191"/>
                <a:gd name="T111" fmla="*/ 124 h 214"/>
                <a:gd name="T112" fmla="*/ 61 w 191"/>
                <a:gd name="T113" fmla="*/ 122 h 214"/>
                <a:gd name="T114" fmla="*/ 52 w 191"/>
                <a:gd name="T115" fmla="*/ 117 h 214"/>
                <a:gd name="T116" fmla="*/ 52 w 191"/>
                <a:gd name="T117" fmla="*/ 117 h 214"/>
                <a:gd name="T118" fmla="*/ 61 w 191"/>
                <a:gd name="T119" fmla="*/ 96 h 214"/>
                <a:gd name="T120" fmla="*/ 68 w 191"/>
                <a:gd name="T121" fmla="*/ 76 h 214"/>
                <a:gd name="T122" fmla="*/ 70 w 191"/>
                <a:gd name="T123" fmla="*/ 5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" h="214">
                  <a:moveTo>
                    <a:pt x="6" y="184"/>
                  </a:moveTo>
                  <a:lnTo>
                    <a:pt x="6" y="184"/>
                  </a:lnTo>
                  <a:lnTo>
                    <a:pt x="1" y="191"/>
                  </a:lnTo>
                  <a:lnTo>
                    <a:pt x="0" y="197"/>
                  </a:lnTo>
                  <a:lnTo>
                    <a:pt x="0" y="201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4" y="208"/>
                  </a:lnTo>
                  <a:lnTo>
                    <a:pt x="8" y="212"/>
                  </a:lnTo>
                  <a:lnTo>
                    <a:pt x="14" y="214"/>
                  </a:lnTo>
                  <a:lnTo>
                    <a:pt x="24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77" y="214"/>
                  </a:lnTo>
                  <a:lnTo>
                    <a:pt x="183" y="212"/>
                  </a:lnTo>
                  <a:lnTo>
                    <a:pt x="187" y="208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91" y="201"/>
                  </a:lnTo>
                  <a:lnTo>
                    <a:pt x="191" y="197"/>
                  </a:lnTo>
                  <a:lnTo>
                    <a:pt x="190" y="191"/>
                  </a:lnTo>
                  <a:lnTo>
                    <a:pt x="185" y="184"/>
                  </a:lnTo>
                  <a:lnTo>
                    <a:pt x="140" y="113"/>
                  </a:lnTo>
                  <a:lnTo>
                    <a:pt x="139" y="111"/>
                  </a:lnTo>
                  <a:lnTo>
                    <a:pt x="139" y="111"/>
                  </a:lnTo>
                  <a:lnTo>
                    <a:pt x="136" y="104"/>
                  </a:lnTo>
                  <a:lnTo>
                    <a:pt x="129" y="90"/>
                  </a:lnTo>
                  <a:lnTo>
                    <a:pt x="125" y="82"/>
                  </a:lnTo>
                  <a:lnTo>
                    <a:pt x="123" y="74"/>
                  </a:lnTo>
                  <a:lnTo>
                    <a:pt x="121" y="65"/>
                  </a:lnTo>
                  <a:lnTo>
                    <a:pt x="121" y="55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19" y="1"/>
                  </a:lnTo>
                  <a:lnTo>
                    <a:pt x="11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4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2" y="66"/>
                  </a:lnTo>
                  <a:lnTo>
                    <a:pt x="61" y="75"/>
                  </a:lnTo>
                  <a:lnTo>
                    <a:pt x="54" y="94"/>
                  </a:lnTo>
                  <a:lnTo>
                    <a:pt x="48" y="108"/>
                  </a:lnTo>
                  <a:lnTo>
                    <a:pt x="46" y="113"/>
                  </a:lnTo>
                  <a:lnTo>
                    <a:pt x="6" y="184"/>
                  </a:lnTo>
                  <a:close/>
                  <a:moveTo>
                    <a:pt x="184" y="202"/>
                  </a:moveTo>
                  <a:lnTo>
                    <a:pt x="184" y="202"/>
                  </a:lnTo>
                  <a:lnTo>
                    <a:pt x="181" y="205"/>
                  </a:lnTo>
                  <a:lnTo>
                    <a:pt x="178" y="206"/>
                  </a:lnTo>
                  <a:lnTo>
                    <a:pt x="173" y="207"/>
                  </a:lnTo>
                  <a:lnTo>
                    <a:pt x="167" y="207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18" y="207"/>
                  </a:lnTo>
                  <a:lnTo>
                    <a:pt x="13" y="206"/>
                  </a:lnTo>
                  <a:lnTo>
                    <a:pt x="10" y="205"/>
                  </a:lnTo>
                  <a:lnTo>
                    <a:pt x="7" y="202"/>
                  </a:lnTo>
                  <a:lnTo>
                    <a:pt x="7" y="202"/>
                  </a:lnTo>
                  <a:lnTo>
                    <a:pt x="7" y="199"/>
                  </a:lnTo>
                  <a:lnTo>
                    <a:pt x="7" y="195"/>
                  </a:lnTo>
                  <a:lnTo>
                    <a:pt x="10" y="192"/>
                  </a:lnTo>
                  <a:lnTo>
                    <a:pt x="12" y="187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53" y="127"/>
                  </a:lnTo>
                  <a:lnTo>
                    <a:pt x="59" y="129"/>
                  </a:lnTo>
                  <a:lnTo>
                    <a:pt x="66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83" y="130"/>
                  </a:lnTo>
                  <a:lnTo>
                    <a:pt x="90" y="129"/>
                  </a:lnTo>
                  <a:lnTo>
                    <a:pt x="96" y="127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10" y="118"/>
                  </a:lnTo>
                  <a:lnTo>
                    <a:pt x="116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30" y="117"/>
                  </a:lnTo>
                  <a:lnTo>
                    <a:pt x="136" y="118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81" y="192"/>
                  </a:lnTo>
                  <a:lnTo>
                    <a:pt x="184" y="195"/>
                  </a:lnTo>
                  <a:lnTo>
                    <a:pt x="184" y="199"/>
                  </a:lnTo>
                  <a:lnTo>
                    <a:pt x="184" y="202"/>
                  </a:lnTo>
                  <a:lnTo>
                    <a:pt x="184" y="202"/>
                  </a:lnTo>
                  <a:close/>
                  <a:moveTo>
                    <a:pt x="70" y="55"/>
                  </a:moveTo>
                  <a:lnTo>
                    <a:pt x="70" y="7"/>
                  </a:lnTo>
                  <a:lnTo>
                    <a:pt x="114" y="7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4" y="63"/>
                  </a:lnTo>
                  <a:lnTo>
                    <a:pt x="115" y="72"/>
                  </a:lnTo>
                  <a:lnTo>
                    <a:pt x="119" y="87"/>
                  </a:lnTo>
                  <a:lnTo>
                    <a:pt x="125" y="100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15" y="110"/>
                  </a:lnTo>
                  <a:lnTo>
                    <a:pt x="108" y="113"/>
                  </a:lnTo>
                  <a:lnTo>
                    <a:pt x="102" y="115"/>
                  </a:lnTo>
                  <a:lnTo>
                    <a:pt x="97" y="117"/>
                  </a:lnTo>
                  <a:lnTo>
                    <a:pt x="97" y="117"/>
                  </a:lnTo>
                  <a:lnTo>
                    <a:pt x="88" y="122"/>
                  </a:lnTo>
                  <a:lnTo>
                    <a:pt x="82" y="123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67" y="123"/>
                  </a:lnTo>
                  <a:lnTo>
                    <a:pt x="61" y="122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5" y="111"/>
                  </a:lnTo>
                  <a:lnTo>
                    <a:pt x="61" y="96"/>
                  </a:lnTo>
                  <a:lnTo>
                    <a:pt x="64" y="87"/>
                  </a:lnTo>
                  <a:lnTo>
                    <a:pt x="68" y="76"/>
                  </a:lnTo>
                  <a:lnTo>
                    <a:pt x="69" y="66"/>
                  </a:lnTo>
                  <a:lnTo>
                    <a:pt x="70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07279" y="3715685"/>
            <a:ext cx="299132" cy="300445"/>
            <a:chOff x="1835151" y="5308601"/>
            <a:chExt cx="361950" cy="363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1" name="Freeform 84"/>
            <p:cNvSpPr>
              <a:spLocks noEditPoints="1"/>
            </p:cNvSpPr>
            <p:nvPr/>
          </p:nvSpPr>
          <p:spPr bwMode="auto">
            <a:xfrm>
              <a:off x="1835151" y="5308601"/>
              <a:ext cx="361950" cy="363538"/>
            </a:xfrm>
            <a:custGeom>
              <a:avLst/>
              <a:gdLst>
                <a:gd name="T0" fmla="*/ 102 w 228"/>
                <a:gd name="T1" fmla="*/ 2 h 229"/>
                <a:gd name="T2" fmla="*/ 69 w 228"/>
                <a:gd name="T3" fmla="*/ 10 h 229"/>
                <a:gd name="T4" fmla="*/ 41 w 228"/>
                <a:gd name="T5" fmla="*/ 26 h 229"/>
                <a:gd name="T6" fmla="*/ 19 w 228"/>
                <a:gd name="T7" fmla="*/ 51 h 229"/>
                <a:gd name="T8" fmla="*/ 5 w 228"/>
                <a:gd name="T9" fmla="*/ 81 h 229"/>
                <a:gd name="T10" fmla="*/ 0 w 228"/>
                <a:gd name="T11" fmla="*/ 115 h 229"/>
                <a:gd name="T12" fmla="*/ 2 w 228"/>
                <a:gd name="T13" fmla="*/ 138 h 229"/>
                <a:gd name="T14" fmla="*/ 13 w 228"/>
                <a:gd name="T15" fmla="*/ 170 h 229"/>
                <a:gd name="T16" fmla="*/ 33 w 228"/>
                <a:gd name="T17" fmla="*/ 196 h 229"/>
                <a:gd name="T18" fmla="*/ 60 w 228"/>
                <a:gd name="T19" fmla="*/ 215 h 229"/>
                <a:gd name="T20" fmla="*/ 91 w 228"/>
                <a:gd name="T21" fmla="*/ 227 h 229"/>
                <a:gd name="T22" fmla="*/ 113 w 228"/>
                <a:gd name="T23" fmla="*/ 229 h 229"/>
                <a:gd name="T24" fmla="*/ 148 w 228"/>
                <a:gd name="T25" fmla="*/ 225 h 229"/>
                <a:gd name="T26" fmla="*/ 178 w 228"/>
                <a:gd name="T27" fmla="*/ 210 h 229"/>
                <a:gd name="T28" fmla="*/ 202 w 228"/>
                <a:gd name="T29" fmla="*/ 187 h 229"/>
                <a:gd name="T30" fmla="*/ 220 w 228"/>
                <a:gd name="T31" fmla="*/ 159 h 229"/>
                <a:gd name="T32" fmla="*/ 228 w 228"/>
                <a:gd name="T33" fmla="*/ 127 h 229"/>
                <a:gd name="T34" fmla="*/ 228 w 228"/>
                <a:gd name="T35" fmla="*/ 103 h 229"/>
                <a:gd name="T36" fmla="*/ 220 w 228"/>
                <a:gd name="T37" fmla="*/ 70 h 229"/>
                <a:gd name="T38" fmla="*/ 202 w 228"/>
                <a:gd name="T39" fmla="*/ 42 h 229"/>
                <a:gd name="T40" fmla="*/ 178 w 228"/>
                <a:gd name="T41" fmla="*/ 20 h 229"/>
                <a:gd name="T42" fmla="*/ 148 w 228"/>
                <a:gd name="T43" fmla="*/ 5 h 229"/>
                <a:gd name="T44" fmla="*/ 113 w 228"/>
                <a:gd name="T45" fmla="*/ 0 h 229"/>
                <a:gd name="T46" fmla="*/ 113 w 228"/>
                <a:gd name="T47" fmla="*/ 221 h 229"/>
                <a:gd name="T48" fmla="*/ 82 w 228"/>
                <a:gd name="T49" fmla="*/ 217 h 229"/>
                <a:gd name="T50" fmla="*/ 54 w 228"/>
                <a:gd name="T51" fmla="*/ 204 h 229"/>
                <a:gd name="T52" fmla="*/ 32 w 228"/>
                <a:gd name="T53" fmla="*/ 183 h 229"/>
                <a:gd name="T54" fmla="*/ 15 w 228"/>
                <a:gd name="T55" fmla="*/ 157 h 229"/>
                <a:gd name="T56" fmla="*/ 8 w 228"/>
                <a:gd name="T57" fmla="*/ 125 h 229"/>
                <a:gd name="T58" fmla="*/ 8 w 228"/>
                <a:gd name="T59" fmla="*/ 104 h 229"/>
                <a:gd name="T60" fmla="*/ 15 w 228"/>
                <a:gd name="T61" fmla="*/ 73 h 229"/>
                <a:gd name="T62" fmla="*/ 32 w 228"/>
                <a:gd name="T63" fmla="*/ 47 h 229"/>
                <a:gd name="T64" fmla="*/ 54 w 228"/>
                <a:gd name="T65" fmla="*/ 26 h 229"/>
                <a:gd name="T66" fmla="*/ 82 w 228"/>
                <a:gd name="T67" fmla="*/ 13 h 229"/>
                <a:gd name="T68" fmla="*/ 113 w 228"/>
                <a:gd name="T69" fmla="*/ 9 h 229"/>
                <a:gd name="T70" fmla="*/ 136 w 228"/>
                <a:gd name="T71" fmla="*/ 10 h 229"/>
                <a:gd name="T72" fmla="*/ 165 w 228"/>
                <a:gd name="T73" fmla="*/ 21 h 229"/>
                <a:gd name="T74" fmla="*/ 189 w 228"/>
                <a:gd name="T75" fmla="*/ 39 h 229"/>
                <a:gd name="T76" fmla="*/ 208 w 228"/>
                <a:gd name="T77" fmla="*/ 63 h 229"/>
                <a:gd name="T78" fmla="*/ 219 w 228"/>
                <a:gd name="T79" fmla="*/ 94 h 229"/>
                <a:gd name="T80" fmla="*/ 221 w 228"/>
                <a:gd name="T81" fmla="*/ 115 h 229"/>
                <a:gd name="T82" fmla="*/ 216 w 228"/>
                <a:gd name="T83" fmla="*/ 146 h 229"/>
                <a:gd name="T84" fmla="*/ 202 w 228"/>
                <a:gd name="T85" fmla="*/ 174 h 229"/>
                <a:gd name="T86" fmla="*/ 182 w 228"/>
                <a:gd name="T87" fmla="*/ 197 h 229"/>
                <a:gd name="T88" fmla="*/ 155 w 228"/>
                <a:gd name="T89" fmla="*/ 213 h 229"/>
                <a:gd name="T90" fmla="*/ 125 w 228"/>
                <a:gd name="T91" fmla="*/ 22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229">
                  <a:moveTo>
                    <a:pt x="113" y="0"/>
                  </a:moveTo>
                  <a:lnTo>
                    <a:pt x="113" y="0"/>
                  </a:lnTo>
                  <a:lnTo>
                    <a:pt x="102" y="2"/>
                  </a:lnTo>
                  <a:lnTo>
                    <a:pt x="91" y="3"/>
                  </a:lnTo>
                  <a:lnTo>
                    <a:pt x="79" y="5"/>
                  </a:lnTo>
                  <a:lnTo>
                    <a:pt x="69" y="10"/>
                  </a:lnTo>
                  <a:lnTo>
                    <a:pt x="60" y="14"/>
                  </a:lnTo>
                  <a:lnTo>
                    <a:pt x="50" y="20"/>
                  </a:lnTo>
                  <a:lnTo>
                    <a:pt x="41" y="26"/>
                  </a:lnTo>
                  <a:lnTo>
                    <a:pt x="33" y="34"/>
                  </a:lnTo>
                  <a:lnTo>
                    <a:pt x="26" y="42"/>
                  </a:lnTo>
                  <a:lnTo>
                    <a:pt x="19" y="51"/>
                  </a:lnTo>
                  <a:lnTo>
                    <a:pt x="13" y="60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2"/>
                  </a:lnTo>
                  <a:lnTo>
                    <a:pt x="0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8"/>
                  </a:lnTo>
                  <a:lnTo>
                    <a:pt x="5" y="149"/>
                  </a:lnTo>
                  <a:lnTo>
                    <a:pt x="8" y="159"/>
                  </a:lnTo>
                  <a:lnTo>
                    <a:pt x="13" y="170"/>
                  </a:lnTo>
                  <a:lnTo>
                    <a:pt x="19" y="179"/>
                  </a:lnTo>
                  <a:lnTo>
                    <a:pt x="26" y="187"/>
                  </a:lnTo>
                  <a:lnTo>
                    <a:pt x="33" y="196"/>
                  </a:lnTo>
                  <a:lnTo>
                    <a:pt x="41" y="204"/>
                  </a:lnTo>
                  <a:lnTo>
                    <a:pt x="50" y="210"/>
                  </a:lnTo>
                  <a:lnTo>
                    <a:pt x="60" y="215"/>
                  </a:lnTo>
                  <a:lnTo>
                    <a:pt x="69" y="220"/>
                  </a:lnTo>
                  <a:lnTo>
                    <a:pt x="79" y="225"/>
                  </a:lnTo>
                  <a:lnTo>
                    <a:pt x="91" y="227"/>
                  </a:lnTo>
                  <a:lnTo>
                    <a:pt x="102" y="228"/>
                  </a:lnTo>
                  <a:lnTo>
                    <a:pt x="113" y="229"/>
                  </a:lnTo>
                  <a:lnTo>
                    <a:pt x="113" y="229"/>
                  </a:lnTo>
                  <a:lnTo>
                    <a:pt x="125" y="228"/>
                  </a:lnTo>
                  <a:lnTo>
                    <a:pt x="137" y="227"/>
                  </a:lnTo>
                  <a:lnTo>
                    <a:pt x="148" y="225"/>
                  </a:lnTo>
                  <a:lnTo>
                    <a:pt x="159" y="220"/>
                  </a:lnTo>
                  <a:lnTo>
                    <a:pt x="168" y="215"/>
                  </a:lnTo>
                  <a:lnTo>
                    <a:pt x="178" y="210"/>
                  </a:lnTo>
                  <a:lnTo>
                    <a:pt x="187" y="204"/>
                  </a:lnTo>
                  <a:lnTo>
                    <a:pt x="195" y="196"/>
                  </a:lnTo>
                  <a:lnTo>
                    <a:pt x="202" y="187"/>
                  </a:lnTo>
                  <a:lnTo>
                    <a:pt x="209" y="179"/>
                  </a:lnTo>
                  <a:lnTo>
                    <a:pt x="215" y="170"/>
                  </a:lnTo>
                  <a:lnTo>
                    <a:pt x="220" y="159"/>
                  </a:lnTo>
                  <a:lnTo>
                    <a:pt x="223" y="149"/>
                  </a:lnTo>
                  <a:lnTo>
                    <a:pt x="226" y="138"/>
                  </a:lnTo>
                  <a:lnTo>
                    <a:pt x="228" y="127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228" y="103"/>
                  </a:lnTo>
                  <a:lnTo>
                    <a:pt x="226" y="92"/>
                  </a:lnTo>
                  <a:lnTo>
                    <a:pt x="223" y="81"/>
                  </a:lnTo>
                  <a:lnTo>
                    <a:pt x="220" y="70"/>
                  </a:lnTo>
                  <a:lnTo>
                    <a:pt x="215" y="60"/>
                  </a:lnTo>
                  <a:lnTo>
                    <a:pt x="209" y="51"/>
                  </a:lnTo>
                  <a:lnTo>
                    <a:pt x="202" y="42"/>
                  </a:lnTo>
                  <a:lnTo>
                    <a:pt x="195" y="34"/>
                  </a:lnTo>
                  <a:lnTo>
                    <a:pt x="187" y="26"/>
                  </a:lnTo>
                  <a:lnTo>
                    <a:pt x="178" y="20"/>
                  </a:lnTo>
                  <a:lnTo>
                    <a:pt x="168" y="14"/>
                  </a:lnTo>
                  <a:lnTo>
                    <a:pt x="159" y="10"/>
                  </a:lnTo>
                  <a:lnTo>
                    <a:pt x="148" y="5"/>
                  </a:lnTo>
                  <a:lnTo>
                    <a:pt x="137" y="3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21"/>
                  </a:moveTo>
                  <a:lnTo>
                    <a:pt x="113" y="221"/>
                  </a:lnTo>
                  <a:lnTo>
                    <a:pt x="103" y="221"/>
                  </a:lnTo>
                  <a:lnTo>
                    <a:pt x="92" y="220"/>
                  </a:lnTo>
                  <a:lnTo>
                    <a:pt x="82" y="217"/>
                  </a:lnTo>
                  <a:lnTo>
                    <a:pt x="72" y="213"/>
                  </a:lnTo>
                  <a:lnTo>
                    <a:pt x="63" y="208"/>
                  </a:lnTo>
                  <a:lnTo>
                    <a:pt x="54" y="204"/>
                  </a:lnTo>
                  <a:lnTo>
                    <a:pt x="46" y="197"/>
                  </a:lnTo>
                  <a:lnTo>
                    <a:pt x="39" y="191"/>
                  </a:lnTo>
                  <a:lnTo>
                    <a:pt x="32" y="183"/>
                  </a:lnTo>
                  <a:lnTo>
                    <a:pt x="26" y="174"/>
                  </a:lnTo>
                  <a:lnTo>
                    <a:pt x="20" y="166"/>
                  </a:lnTo>
                  <a:lnTo>
                    <a:pt x="15" y="157"/>
                  </a:lnTo>
                  <a:lnTo>
                    <a:pt x="12" y="146"/>
                  </a:lnTo>
                  <a:lnTo>
                    <a:pt x="9" y="136"/>
                  </a:lnTo>
                  <a:lnTo>
                    <a:pt x="8" y="12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8" y="104"/>
                  </a:lnTo>
                  <a:lnTo>
                    <a:pt x="9" y="94"/>
                  </a:lnTo>
                  <a:lnTo>
                    <a:pt x="12" y="83"/>
                  </a:lnTo>
                  <a:lnTo>
                    <a:pt x="15" y="73"/>
                  </a:lnTo>
                  <a:lnTo>
                    <a:pt x="20" y="63"/>
                  </a:lnTo>
                  <a:lnTo>
                    <a:pt x="26" y="55"/>
                  </a:lnTo>
                  <a:lnTo>
                    <a:pt x="32" y="47"/>
                  </a:lnTo>
                  <a:lnTo>
                    <a:pt x="39" y="39"/>
                  </a:lnTo>
                  <a:lnTo>
                    <a:pt x="46" y="32"/>
                  </a:lnTo>
                  <a:lnTo>
                    <a:pt x="54" y="26"/>
                  </a:lnTo>
                  <a:lnTo>
                    <a:pt x="63" y="21"/>
                  </a:lnTo>
                  <a:lnTo>
                    <a:pt x="72" y="17"/>
                  </a:lnTo>
                  <a:lnTo>
                    <a:pt x="82" y="13"/>
                  </a:lnTo>
                  <a:lnTo>
                    <a:pt x="92" y="10"/>
                  </a:lnTo>
                  <a:lnTo>
                    <a:pt x="10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36" y="10"/>
                  </a:lnTo>
                  <a:lnTo>
                    <a:pt x="146" y="13"/>
                  </a:lnTo>
                  <a:lnTo>
                    <a:pt x="155" y="17"/>
                  </a:lnTo>
                  <a:lnTo>
                    <a:pt x="165" y="21"/>
                  </a:lnTo>
                  <a:lnTo>
                    <a:pt x="174" y="26"/>
                  </a:lnTo>
                  <a:lnTo>
                    <a:pt x="182" y="32"/>
                  </a:lnTo>
                  <a:lnTo>
                    <a:pt x="189" y="39"/>
                  </a:lnTo>
                  <a:lnTo>
                    <a:pt x="196" y="47"/>
                  </a:lnTo>
                  <a:lnTo>
                    <a:pt x="202" y="55"/>
                  </a:lnTo>
                  <a:lnTo>
                    <a:pt x="208" y="63"/>
                  </a:lnTo>
                  <a:lnTo>
                    <a:pt x="213" y="73"/>
                  </a:lnTo>
                  <a:lnTo>
                    <a:pt x="216" y="83"/>
                  </a:lnTo>
                  <a:lnTo>
                    <a:pt x="219" y="94"/>
                  </a:lnTo>
                  <a:lnTo>
                    <a:pt x="220" y="104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0" y="125"/>
                  </a:lnTo>
                  <a:lnTo>
                    <a:pt x="219" y="136"/>
                  </a:lnTo>
                  <a:lnTo>
                    <a:pt x="216" y="146"/>
                  </a:lnTo>
                  <a:lnTo>
                    <a:pt x="213" y="157"/>
                  </a:lnTo>
                  <a:lnTo>
                    <a:pt x="208" y="166"/>
                  </a:lnTo>
                  <a:lnTo>
                    <a:pt x="202" y="174"/>
                  </a:lnTo>
                  <a:lnTo>
                    <a:pt x="196" y="183"/>
                  </a:lnTo>
                  <a:lnTo>
                    <a:pt x="189" y="191"/>
                  </a:lnTo>
                  <a:lnTo>
                    <a:pt x="182" y="197"/>
                  </a:lnTo>
                  <a:lnTo>
                    <a:pt x="174" y="204"/>
                  </a:lnTo>
                  <a:lnTo>
                    <a:pt x="165" y="208"/>
                  </a:lnTo>
                  <a:lnTo>
                    <a:pt x="155" y="213"/>
                  </a:lnTo>
                  <a:lnTo>
                    <a:pt x="146" y="217"/>
                  </a:lnTo>
                  <a:lnTo>
                    <a:pt x="136" y="220"/>
                  </a:lnTo>
                  <a:lnTo>
                    <a:pt x="125" y="221"/>
                  </a:lnTo>
                  <a:lnTo>
                    <a:pt x="113" y="221"/>
                  </a:lnTo>
                  <a:lnTo>
                    <a:pt x="113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85"/>
            <p:cNvSpPr>
              <a:spLocks/>
            </p:cNvSpPr>
            <p:nvPr/>
          </p:nvSpPr>
          <p:spPr bwMode="auto">
            <a:xfrm>
              <a:off x="2014538" y="5341938"/>
              <a:ext cx="14288" cy="36513"/>
            </a:xfrm>
            <a:custGeom>
              <a:avLst/>
              <a:gdLst>
                <a:gd name="T0" fmla="*/ 5 w 9"/>
                <a:gd name="T1" fmla="*/ 23 h 23"/>
                <a:gd name="T2" fmla="*/ 5 w 9"/>
                <a:gd name="T3" fmla="*/ 23 h 23"/>
                <a:gd name="T4" fmla="*/ 7 w 9"/>
                <a:gd name="T5" fmla="*/ 21 h 23"/>
                <a:gd name="T6" fmla="*/ 9 w 9"/>
                <a:gd name="T7" fmla="*/ 19 h 23"/>
                <a:gd name="T8" fmla="*/ 9 w 9"/>
                <a:gd name="T9" fmla="*/ 5 h 23"/>
                <a:gd name="T10" fmla="*/ 9 w 9"/>
                <a:gd name="T11" fmla="*/ 5 h 23"/>
                <a:gd name="T12" fmla="*/ 7 w 9"/>
                <a:gd name="T13" fmla="*/ 2 h 23"/>
                <a:gd name="T14" fmla="*/ 5 w 9"/>
                <a:gd name="T15" fmla="*/ 0 h 23"/>
                <a:gd name="T16" fmla="*/ 5 w 9"/>
                <a:gd name="T17" fmla="*/ 0 h 23"/>
                <a:gd name="T18" fmla="*/ 2 w 9"/>
                <a:gd name="T19" fmla="*/ 2 h 23"/>
                <a:gd name="T20" fmla="*/ 0 w 9"/>
                <a:gd name="T21" fmla="*/ 5 h 23"/>
                <a:gd name="T22" fmla="*/ 0 w 9"/>
                <a:gd name="T23" fmla="*/ 19 h 23"/>
                <a:gd name="T24" fmla="*/ 0 w 9"/>
                <a:gd name="T25" fmla="*/ 19 h 23"/>
                <a:gd name="T26" fmla="*/ 2 w 9"/>
                <a:gd name="T27" fmla="*/ 21 h 23"/>
                <a:gd name="T28" fmla="*/ 5 w 9"/>
                <a:gd name="T29" fmla="*/ 23 h 23"/>
                <a:gd name="T30" fmla="*/ 5 w 9"/>
                <a:gd name="T3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23">
                  <a:moveTo>
                    <a:pt x="5" y="23"/>
                  </a:move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86"/>
            <p:cNvSpPr>
              <a:spLocks/>
            </p:cNvSpPr>
            <p:nvPr/>
          </p:nvSpPr>
          <p:spPr bwMode="auto">
            <a:xfrm>
              <a:off x="1868488" y="5480051"/>
              <a:ext cx="34925" cy="11113"/>
            </a:xfrm>
            <a:custGeom>
              <a:avLst/>
              <a:gdLst>
                <a:gd name="T0" fmla="*/ 18 w 22"/>
                <a:gd name="T1" fmla="*/ 0 h 7"/>
                <a:gd name="T2" fmla="*/ 4 w 22"/>
                <a:gd name="T3" fmla="*/ 0 h 7"/>
                <a:gd name="T4" fmla="*/ 4 w 22"/>
                <a:gd name="T5" fmla="*/ 0 h 7"/>
                <a:gd name="T6" fmla="*/ 1 w 22"/>
                <a:gd name="T7" fmla="*/ 1 h 7"/>
                <a:gd name="T8" fmla="*/ 0 w 22"/>
                <a:gd name="T9" fmla="*/ 3 h 7"/>
                <a:gd name="T10" fmla="*/ 0 w 22"/>
                <a:gd name="T11" fmla="*/ 3 h 7"/>
                <a:gd name="T12" fmla="*/ 1 w 22"/>
                <a:gd name="T13" fmla="*/ 6 h 7"/>
                <a:gd name="T14" fmla="*/ 4 w 22"/>
                <a:gd name="T15" fmla="*/ 7 h 7"/>
                <a:gd name="T16" fmla="*/ 18 w 22"/>
                <a:gd name="T17" fmla="*/ 7 h 7"/>
                <a:gd name="T18" fmla="*/ 18 w 22"/>
                <a:gd name="T19" fmla="*/ 7 h 7"/>
                <a:gd name="T20" fmla="*/ 21 w 22"/>
                <a:gd name="T21" fmla="*/ 6 h 7"/>
                <a:gd name="T22" fmla="*/ 22 w 22"/>
                <a:gd name="T23" fmla="*/ 3 h 7"/>
                <a:gd name="T24" fmla="*/ 22 w 22"/>
                <a:gd name="T25" fmla="*/ 3 h 7"/>
                <a:gd name="T26" fmla="*/ 21 w 22"/>
                <a:gd name="T27" fmla="*/ 1 h 7"/>
                <a:gd name="T28" fmla="*/ 18 w 22"/>
                <a:gd name="T29" fmla="*/ 0 h 7"/>
                <a:gd name="T30" fmla="*/ 18 w 22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7">
                  <a:moveTo>
                    <a:pt x="1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6"/>
                  </a:lnTo>
                  <a:lnTo>
                    <a:pt x="4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1" y="6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87"/>
            <p:cNvSpPr>
              <a:spLocks/>
            </p:cNvSpPr>
            <p:nvPr/>
          </p:nvSpPr>
          <p:spPr bwMode="auto">
            <a:xfrm>
              <a:off x="2128838" y="5480051"/>
              <a:ext cx="34925" cy="11113"/>
            </a:xfrm>
            <a:custGeom>
              <a:avLst/>
              <a:gdLst>
                <a:gd name="T0" fmla="*/ 0 w 22"/>
                <a:gd name="T1" fmla="*/ 3 h 7"/>
                <a:gd name="T2" fmla="*/ 0 w 22"/>
                <a:gd name="T3" fmla="*/ 3 h 7"/>
                <a:gd name="T4" fmla="*/ 1 w 22"/>
                <a:gd name="T5" fmla="*/ 6 h 7"/>
                <a:gd name="T6" fmla="*/ 4 w 22"/>
                <a:gd name="T7" fmla="*/ 7 h 7"/>
                <a:gd name="T8" fmla="*/ 18 w 22"/>
                <a:gd name="T9" fmla="*/ 7 h 7"/>
                <a:gd name="T10" fmla="*/ 18 w 22"/>
                <a:gd name="T11" fmla="*/ 7 h 7"/>
                <a:gd name="T12" fmla="*/ 21 w 22"/>
                <a:gd name="T13" fmla="*/ 6 h 7"/>
                <a:gd name="T14" fmla="*/ 22 w 22"/>
                <a:gd name="T15" fmla="*/ 3 h 7"/>
                <a:gd name="T16" fmla="*/ 22 w 22"/>
                <a:gd name="T17" fmla="*/ 3 h 7"/>
                <a:gd name="T18" fmla="*/ 21 w 22"/>
                <a:gd name="T19" fmla="*/ 1 h 7"/>
                <a:gd name="T20" fmla="*/ 18 w 22"/>
                <a:gd name="T21" fmla="*/ 0 h 7"/>
                <a:gd name="T22" fmla="*/ 4 w 22"/>
                <a:gd name="T23" fmla="*/ 0 h 7"/>
                <a:gd name="T24" fmla="*/ 4 w 22"/>
                <a:gd name="T25" fmla="*/ 0 h 7"/>
                <a:gd name="T26" fmla="*/ 1 w 22"/>
                <a:gd name="T27" fmla="*/ 1 h 7"/>
                <a:gd name="T28" fmla="*/ 0 w 22"/>
                <a:gd name="T29" fmla="*/ 3 h 7"/>
                <a:gd name="T30" fmla="*/ 0 w 22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7">
                  <a:moveTo>
                    <a:pt x="0" y="3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4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1" y="6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88"/>
            <p:cNvSpPr>
              <a:spLocks/>
            </p:cNvSpPr>
            <p:nvPr/>
          </p:nvSpPr>
          <p:spPr bwMode="auto">
            <a:xfrm>
              <a:off x="1908176" y="5394326"/>
              <a:ext cx="30163" cy="30163"/>
            </a:xfrm>
            <a:custGeom>
              <a:avLst/>
              <a:gdLst>
                <a:gd name="T0" fmla="*/ 15 w 19"/>
                <a:gd name="T1" fmla="*/ 19 h 19"/>
                <a:gd name="T2" fmla="*/ 15 w 19"/>
                <a:gd name="T3" fmla="*/ 19 h 19"/>
                <a:gd name="T4" fmla="*/ 18 w 19"/>
                <a:gd name="T5" fmla="*/ 18 h 19"/>
                <a:gd name="T6" fmla="*/ 18 w 19"/>
                <a:gd name="T7" fmla="*/ 18 h 19"/>
                <a:gd name="T8" fmla="*/ 19 w 19"/>
                <a:gd name="T9" fmla="*/ 15 h 19"/>
                <a:gd name="T10" fmla="*/ 18 w 19"/>
                <a:gd name="T11" fmla="*/ 12 h 19"/>
                <a:gd name="T12" fmla="*/ 7 w 19"/>
                <a:gd name="T13" fmla="*/ 1 h 19"/>
                <a:gd name="T14" fmla="*/ 7 w 19"/>
                <a:gd name="T15" fmla="*/ 1 h 19"/>
                <a:gd name="T16" fmla="*/ 4 w 19"/>
                <a:gd name="T17" fmla="*/ 0 h 19"/>
                <a:gd name="T18" fmla="*/ 1 w 19"/>
                <a:gd name="T19" fmla="*/ 1 h 19"/>
                <a:gd name="T20" fmla="*/ 1 w 19"/>
                <a:gd name="T21" fmla="*/ 1 h 19"/>
                <a:gd name="T22" fmla="*/ 0 w 19"/>
                <a:gd name="T23" fmla="*/ 4 h 19"/>
                <a:gd name="T24" fmla="*/ 1 w 19"/>
                <a:gd name="T25" fmla="*/ 6 h 19"/>
                <a:gd name="T26" fmla="*/ 12 w 19"/>
                <a:gd name="T27" fmla="*/ 18 h 19"/>
                <a:gd name="T28" fmla="*/ 12 w 19"/>
                <a:gd name="T29" fmla="*/ 18 h 19"/>
                <a:gd name="T30" fmla="*/ 15 w 19"/>
                <a:gd name="T31" fmla="*/ 19 h 19"/>
                <a:gd name="T32" fmla="*/ 15 w 19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5" y="19"/>
                  </a:moveTo>
                  <a:lnTo>
                    <a:pt x="15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89"/>
            <p:cNvSpPr>
              <a:spLocks/>
            </p:cNvSpPr>
            <p:nvPr/>
          </p:nvSpPr>
          <p:spPr bwMode="auto">
            <a:xfrm>
              <a:off x="2095501" y="5546726"/>
              <a:ext cx="28575" cy="30163"/>
            </a:xfrm>
            <a:custGeom>
              <a:avLst/>
              <a:gdLst>
                <a:gd name="T0" fmla="*/ 7 w 18"/>
                <a:gd name="T1" fmla="*/ 1 h 19"/>
                <a:gd name="T2" fmla="*/ 7 w 18"/>
                <a:gd name="T3" fmla="*/ 1 h 19"/>
                <a:gd name="T4" fmla="*/ 3 w 18"/>
                <a:gd name="T5" fmla="*/ 0 h 19"/>
                <a:gd name="T6" fmla="*/ 1 w 18"/>
                <a:gd name="T7" fmla="*/ 1 h 19"/>
                <a:gd name="T8" fmla="*/ 1 w 18"/>
                <a:gd name="T9" fmla="*/ 1 h 19"/>
                <a:gd name="T10" fmla="*/ 0 w 18"/>
                <a:gd name="T11" fmla="*/ 5 h 19"/>
                <a:gd name="T12" fmla="*/ 1 w 18"/>
                <a:gd name="T13" fmla="*/ 7 h 19"/>
                <a:gd name="T14" fmla="*/ 11 w 18"/>
                <a:gd name="T15" fmla="*/ 17 h 19"/>
                <a:gd name="T16" fmla="*/ 11 w 18"/>
                <a:gd name="T17" fmla="*/ 17 h 19"/>
                <a:gd name="T18" fmla="*/ 14 w 18"/>
                <a:gd name="T19" fmla="*/ 19 h 19"/>
                <a:gd name="T20" fmla="*/ 14 w 18"/>
                <a:gd name="T21" fmla="*/ 19 h 19"/>
                <a:gd name="T22" fmla="*/ 17 w 18"/>
                <a:gd name="T23" fmla="*/ 17 h 19"/>
                <a:gd name="T24" fmla="*/ 17 w 18"/>
                <a:gd name="T25" fmla="*/ 17 h 19"/>
                <a:gd name="T26" fmla="*/ 18 w 18"/>
                <a:gd name="T27" fmla="*/ 15 h 19"/>
                <a:gd name="T28" fmla="*/ 17 w 18"/>
                <a:gd name="T29" fmla="*/ 12 h 19"/>
                <a:gd name="T30" fmla="*/ 7 w 18"/>
                <a:gd name="T3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9">
                  <a:moveTo>
                    <a:pt x="7" y="1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17" y="12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90"/>
            <p:cNvSpPr>
              <a:spLocks/>
            </p:cNvSpPr>
            <p:nvPr/>
          </p:nvSpPr>
          <p:spPr bwMode="auto">
            <a:xfrm>
              <a:off x="2087563" y="5389563"/>
              <a:ext cx="31750" cy="28575"/>
            </a:xfrm>
            <a:custGeom>
              <a:avLst/>
              <a:gdLst>
                <a:gd name="T0" fmla="*/ 19 w 20"/>
                <a:gd name="T1" fmla="*/ 5 h 18"/>
                <a:gd name="T2" fmla="*/ 19 w 20"/>
                <a:gd name="T3" fmla="*/ 5 h 18"/>
                <a:gd name="T4" fmla="*/ 20 w 20"/>
                <a:gd name="T5" fmla="*/ 3 h 18"/>
                <a:gd name="T6" fmla="*/ 19 w 20"/>
                <a:gd name="T7" fmla="*/ 1 h 18"/>
                <a:gd name="T8" fmla="*/ 19 w 20"/>
                <a:gd name="T9" fmla="*/ 1 h 18"/>
                <a:gd name="T10" fmla="*/ 15 w 20"/>
                <a:gd name="T11" fmla="*/ 0 h 18"/>
                <a:gd name="T12" fmla="*/ 13 w 20"/>
                <a:gd name="T13" fmla="*/ 1 h 18"/>
                <a:gd name="T14" fmla="*/ 1 w 20"/>
                <a:gd name="T15" fmla="*/ 11 h 18"/>
                <a:gd name="T16" fmla="*/ 1 w 20"/>
                <a:gd name="T17" fmla="*/ 11 h 18"/>
                <a:gd name="T18" fmla="*/ 0 w 20"/>
                <a:gd name="T19" fmla="*/ 15 h 18"/>
                <a:gd name="T20" fmla="*/ 1 w 20"/>
                <a:gd name="T21" fmla="*/ 17 h 18"/>
                <a:gd name="T22" fmla="*/ 1 w 20"/>
                <a:gd name="T23" fmla="*/ 17 h 18"/>
                <a:gd name="T24" fmla="*/ 5 w 20"/>
                <a:gd name="T25" fmla="*/ 18 h 18"/>
                <a:gd name="T26" fmla="*/ 5 w 20"/>
                <a:gd name="T27" fmla="*/ 18 h 18"/>
                <a:gd name="T28" fmla="*/ 7 w 20"/>
                <a:gd name="T29" fmla="*/ 17 h 18"/>
                <a:gd name="T30" fmla="*/ 19 w 20"/>
                <a:gd name="T3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19" y="5"/>
                  </a:moveTo>
                  <a:lnTo>
                    <a:pt x="19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7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91"/>
            <p:cNvSpPr>
              <a:spLocks/>
            </p:cNvSpPr>
            <p:nvPr/>
          </p:nvSpPr>
          <p:spPr bwMode="auto">
            <a:xfrm>
              <a:off x="1912938" y="5551488"/>
              <a:ext cx="30163" cy="30163"/>
            </a:xfrm>
            <a:custGeom>
              <a:avLst/>
              <a:gdLst>
                <a:gd name="T0" fmla="*/ 12 w 19"/>
                <a:gd name="T1" fmla="*/ 2 h 19"/>
                <a:gd name="T2" fmla="*/ 1 w 19"/>
                <a:gd name="T3" fmla="*/ 12 h 19"/>
                <a:gd name="T4" fmla="*/ 1 w 19"/>
                <a:gd name="T5" fmla="*/ 12 h 19"/>
                <a:gd name="T6" fmla="*/ 0 w 19"/>
                <a:gd name="T7" fmla="*/ 16 h 19"/>
                <a:gd name="T8" fmla="*/ 1 w 19"/>
                <a:gd name="T9" fmla="*/ 18 h 19"/>
                <a:gd name="T10" fmla="*/ 1 w 19"/>
                <a:gd name="T11" fmla="*/ 18 h 19"/>
                <a:gd name="T12" fmla="*/ 5 w 19"/>
                <a:gd name="T13" fmla="*/ 19 h 19"/>
                <a:gd name="T14" fmla="*/ 5 w 19"/>
                <a:gd name="T15" fmla="*/ 19 h 19"/>
                <a:gd name="T16" fmla="*/ 7 w 19"/>
                <a:gd name="T17" fmla="*/ 18 h 19"/>
                <a:gd name="T18" fmla="*/ 18 w 19"/>
                <a:gd name="T19" fmla="*/ 7 h 19"/>
                <a:gd name="T20" fmla="*/ 18 w 19"/>
                <a:gd name="T21" fmla="*/ 7 h 19"/>
                <a:gd name="T22" fmla="*/ 19 w 19"/>
                <a:gd name="T23" fmla="*/ 5 h 19"/>
                <a:gd name="T24" fmla="*/ 18 w 19"/>
                <a:gd name="T25" fmla="*/ 2 h 19"/>
                <a:gd name="T26" fmla="*/ 18 w 19"/>
                <a:gd name="T27" fmla="*/ 2 h 19"/>
                <a:gd name="T28" fmla="*/ 15 w 19"/>
                <a:gd name="T29" fmla="*/ 0 h 19"/>
                <a:gd name="T30" fmla="*/ 12 w 19"/>
                <a:gd name="T31" fmla="*/ 2 h 19"/>
                <a:gd name="T32" fmla="*/ 12 w 19"/>
                <a:gd name="T3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2" y="2"/>
                  </a:move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92"/>
            <p:cNvSpPr>
              <a:spLocks noEditPoints="1"/>
            </p:cNvSpPr>
            <p:nvPr/>
          </p:nvSpPr>
          <p:spPr bwMode="auto">
            <a:xfrm>
              <a:off x="1958976" y="5581651"/>
              <a:ext cx="114300" cy="46038"/>
            </a:xfrm>
            <a:custGeom>
              <a:avLst/>
              <a:gdLst>
                <a:gd name="T0" fmla="*/ 61 w 72"/>
                <a:gd name="T1" fmla="*/ 0 h 29"/>
                <a:gd name="T2" fmla="*/ 11 w 72"/>
                <a:gd name="T3" fmla="*/ 0 h 29"/>
                <a:gd name="T4" fmla="*/ 11 w 72"/>
                <a:gd name="T5" fmla="*/ 0 h 29"/>
                <a:gd name="T6" fmla="*/ 6 w 72"/>
                <a:gd name="T7" fmla="*/ 0 h 29"/>
                <a:gd name="T8" fmla="*/ 3 w 72"/>
                <a:gd name="T9" fmla="*/ 2 h 29"/>
                <a:gd name="T10" fmla="*/ 0 w 72"/>
                <a:gd name="T11" fmla="*/ 6 h 29"/>
                <a:gd name="T12" fmla="*/ 0 w 72"/>
                <a:gd name="T13" fmla="*/ 11 h 29"/>
                <a:gd name="T14" fmla="*/ 0 w 72"/>
                <a:gd name="T15" fmla="*/ 18 h 29"/>
                <a:gd name="T16" fmla="*/ 0 w 72"/>
                <a:gd name="T17" fmla="*/ 18 h 29"/>
                <a:gd name="T18" fmla="*/ 0 w 72"/>
                <a:gd name="T19" fmla="*/ 22 h 29"/>
                <a:gd name="T20" fmla="*/ 3 w 72"/>
                <a:gd name="T21" fmla="*/ 26 h 29"/>
                <a:gd name="T22" fmla="*/ 6 w 72"/>
                <a:gd name="T23" fmla="*/ 28 h 29"/>
                <a:gd name="T24" fmla="*/ 11 w 72"/>
                <a:gd name="T25" fmla="*/ 29 h 29"/>
                <a:gd name="T26" fmla="*/ 61 w 72"/>
                <a:gd name="T27" fmla="*/ 29 h 29"/>
                <a:gd name="T28" fmla="*/ 61 w 72"/>
                <a:gd name="T29" fmla="*/ 29 h 29"/>
                <a:gd name="T30" fmla="*/ 66 w 72"/>
                <a:gd name="T31" fmla="*/ 28 h 29"/>
                <a:gd name="T32" fmla="*/ 69 w 72"/>
                <a:gd name="T33" fmla="*/ 26 h 29"/>
                <a:gd name="T34" fmla="*/ 72 w 72"/>
                <a:gd name="T35" fmla="*/ 22 h 29"/>
                <a:gd name="T36" fmla="*/ 72 w 72"/>
                <a:gd name="T37" fmla="*/ 18 h 29"/>
                <a:gd name="T38" fmla="*/ 72 w 72"/>
                <a:gd name="T39" fmla="*/ 11 h 29"/>
                <a:gd name="T40" fmla="*/ 72 w 72"/>
                <a:gd name="T41" fmla="*/ 11 h 29"/>
                <a:gd name="T42" fmla="*/ 72 w 72"/>
                <a:gd name="T43" fmla="*/ 6 h 29"/>
                <a:gd name="T44" fmla="*/ 69 w 72"/>
                <a:gd name="T45" fmla="*/ 2 h 29"/>
                <a:gd name="T46" fmla="*/ 66 w 72"/>
                <a:gd name="T47" fmla="*/ 0 h 29"/>
                <a:gd name="T48" fmla="*/ 61 w 72"/>
                <a:gd name="T49" fmla="*/ 0 h 29"/>
                <a:gd name="T50" fmla="*/ 61 w 72"/>
                <a:gd name="T51" fmla="*/ 0 h 29"/>
                <a:gd name="T52" fmla="*/ 65 w 72"/>
                <a:gd name="T53" fmla="*/ 18 h 29"/>
                <a:gd name="T54" fmla="*/ 65 w 72"/>
                <a:gd name="T55" fmla="*/ 18 h 29"/>
                <a:gd name="T56" fmla="*/ 63 w 72"/>
                <a:gd name="T57" fmla="*/ 20 h 29"/>
                <a:gd name="T58" fmla="*/ 62 w 72"/>
                <a:gd name="T59" fmla="*/ 21 h 29"/>
                <a:gd name="T60" fmla="*/ 61 w 72"/>
                <a:gd name="T61" fmla="*/ 21 h 29"/>
                <a:gd name="T62" fmla="*/ 11 w 72"/>
                <a:gd name="T63" fmla="*/ 21 h 29"/>
                <a:gd name="T64" fmla="*/ 11 w 72"/>
                <a:gd name="T65" fmla="*/ 21 h 29"/>
                <a:gd name="T66" fmla="*/ 10 w 72"/>
                <a:gd name="T67" fmla="*/ 21 h 29"/>
                <a:gd name="T68" fmla="*/ 8 w 72"/>
                <a:gd name="T69" fmla="*/ 20 h 29"/>
                <a:gd name="T70" fmla="*/ 7 w 72"/>
                <a:gd name="T71" fmla="*/ 18 h 29"/>
                <a:gd name="T72" fmla="*/ 7 w 72"/>
                <a:gd name="T73" fmla="*/ 11 h 29"/>
                <a:gd name="T74" fmla="*/ 7 w 72"/>
                <a:gd name="T75" fmla="*/ 11 h 29"/>
                <a:gd name="T76" fmla="*/ 8 w 72"/>
                <a:gd name="T77" fmla="*/ 8 h 29"/>
                <a:gd name="T78" fmla="*/ 11 w 72"/>
                <a:gd name="T79" fmla="*/ 7 h 29"/>
                <a:gd name="T80" fmla="*/ 61 w 72"/>
                <a:gd name="T81" fmla="*/ 7 h 29"/>
                <a:gd name="T82" fmla="*/ 61 w 72"/>
                <a:gd name="T83" fmla="*/ 7 h 29"/>
                <a:gd name="T84" fmla="*/ 63 w 72"/>
                <a:gd name="T85" fmla="*/ 8 h 29"/>
                <a:gd name="T86" fmla="*/ 65 w 72"/>
                <a:gd name="T87" fmla="*/ 11 h 29"/>
                <a:gd name="T88" fmla="*/ 65 w 72"/>
                <a:gd name="T8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29">
                  <a:moveTo>
                    <a:pt x="6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6" y="28"/>
                  </a:lnTo>
                  <a:lnTo>
                    <a:pt x="1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6" y="28"/>
                  </a:lnTo>
                  <a:lnTo>
                    <a:pt x="69" y="26"/>
                  </a:lnTo>
                  <a:lnTo>
                    <a:pt x="72" y="22"/>
                  </a:lnTo>
                  <a:lnTo>
                    <a:pt x="72" y="18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2" y="6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65" y="18"/>
                  </a:moveTo>
                  <a:lnTo>
                    <a:pt x="65" y="18"/>
                  </a:lnTo>
                  <a:lnTo>
                    <a:pt x="63" y="20"/>
                  </a:lnTo>
                  <a:lnTo>
                    <a:pt x="62" y="21"/>
                  </a:lnTo>
                  <a:lnTo>
                    <a:pt x="6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8"/>
                  </a:lnTo>
                  <a:lnTo>
                    <a:pt x="1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5" y="11"/>
                  </a:lnTo>
                  <a:lnTo>
                    <a:pt x="6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93"/>
            <p:cNvSpPr>
              <a:spLocks noEditPoints="1"/>
            </p:cNvSpPr>
            <p:nvPr/>
          </p:nvSpPr>
          <p:spPr bwMode="auto">
            <a:xfrm>
              <a:off x="1985963" y="5434013"/>
              <a:ext cx="87313" cy="87313"/>
            </a:xfrm>
            <a:custGeom>
              <a:avLst/>
              <a:gdLst>
                <a:gd name="T0" fmla="*/ 18 w 55"/>
                <a:gd name="T1" fmla="*/ 55 h 55"/>
                <a:gd name="T2" fmla="*/ 18 w 55"/>
                <a:gd name="T3" fmla="*/ 55 h 55"/>
                <a:gd name="T4" fmla="*/ 23 w 55"/>
                <a:gd name="T5" fmla="*/ 55 h 55"/>
                <a:gd name="T6" fmla="*/ 27 w 55"/>
                <a:gd name="T7" fmla="*/ 53 h 55"/>
                <a:gd name="T8" fmla="*/ 30 w 55"/>
                <a:gd name="T9" fmla="*/ 52 h 55"/>
                <a:gd name="T10" fmla="*/ 32 w 55"/>
                <a:gd name="T11" fmla="*/ 49 h 55"/>
                <a:gd name="T12" fmla="*/ 32 w 55"/>
                <a:gd name="T13" fmla="*/ 49 h 55"/>
                <a:gd name="T14" fmla="*/ 36 w 55"/>
                <a:gd name="T15" fmla="*/ 44 h 55"/>
                <a:gd name="T16" fmla="*/ 38 w 55"/>
                <a:gd name="T17" fmla="*/ 38 h 55"/>
                <a:gd name="T18" fmla="*/ 37 w 55"/>
                <a:gd name="T19" fmla="*/ 31 h 55"/>
                <a:gd name="T20" fmla="*/ 35 w 55"/>
                <a:gd name="T21" fmla="*/ 25 h 55"/>
                <a:gd name="T22" fmla="*/ 53 w 55"/>
                <a:gd name="T23" fmla="*/ 7 h 55"/>
                <a:gd name="T24" fmla="*/ 53 w 55"/>
                <a:gd name="T25" fmla="*/ 7 h 55"/>
                <a:gd name="T26" fmla="*/ 55 w 55"/>
                <a:gd name="T27" fmla="*/ 3 h 55"/>
                <a:gd name="T28" fmla="*/ 53 w 55"/>
                <a:gd name="T29" fmla="*/ 1 h 55"/>
                <a:gd name="T30" fmla="*/ 53 w 55"/>
                <a:gd name="T31" fmla="*/ 1 h 55"/>
                <a:gd name="T32" fmla="*/ 51 w 55"/>
                <a:gd name="T33" fmla="*/ 0 h 55"/>
                <a:gd name="T34" fmla="*/ 49 w 55"/>
                <a:gd name="T35" fmla="*/ 1 h 55"/>
                <a:gd name="T36" fmla="*/ 29 w 55"/>
                <a:gd name="T37" fmla="*/ 20 h 55"/>
                <a:gd name="T38" fmla="*/ 29 w 55"/>
                <a:gd name="T39" fmla="*/ 20 h 55"/>
                <a:gd name="T40" fmla="*/ 23 w 55"/>
                <a:gd name="T41" fmla="*/ 17 h 55"/>
                <a:gd name="T42" fmla="*/ 17 w 55"/>
                <a:gd name="T43" fmla="*/ 17 h 55"/>
                <a:gd name="T44" fmla="*/ 11 w 55"/>
                <a:gd name="T45" fmla="*/ 18 h 55"/>
                <a:gd name="T46" fmla="*/ 6 w 55"/>
                <a:gd name="T47" fmla="*/ 22 h 55"/>
                <a:gd name="T48" fmla="*/ 6 w 55"/>
                <a:gd name="T49" fmla="*/ 22 h 55"/>
                <a:gd name="T50" fmla="*/ 3 w 55"/>
                <a:gd name="T51" fmla="*/ 25 h 55"/>
                <a:gd name="T52" fmla="*/ 1 w 55"/>
                <a:gd name="T53" fmla="*/ 29 h 55"/>
                <a:gd name="T54" fmla="*/ 0 w 55"/>
                <a:gd name="T55" fmla="*/ 32 h 55"/>
                <a:gd name="T56" fmla="*/ 0 w 55"/>
                <a:gd name="T57" fmla="*/ 36 h 55"/>
                <a:gd name="T58" fmla="*/ 0 w 55"/>
                <a:gd name="T59" fmla="*/ 39 h 55"/>
                <a:gd name="T60" fmla="*/ 1 w 55"/>
                <a:gd name="T61" fmla="*/ 43 h 55"/>
                <a:gd name="T62" fmla="*/ 3 w 55"/>
                <a:gd name="T63" fmla="*/ 46 h 55"/>
                <a:gd name="T64" fmla="*/ 6 w 55"/>
                <a:gd name="T65" fmla="*/ 49 h 55"/>
                <a:gd name="T66" fmla="*/ 6 w 55"/>
                <a:gd name="T67" fmla="*/ 49 h 55"/>
                <a:gd name="T68" fmla="*/ 8 w 55"/>
                <a:gd name="T69" fmla="*/ 52 h 55"/>
                <a:gd name="T70" fmla="*/ 11 w 55"/>
                <a:gd name="T71" fmla="*/ 53 h 55"/>
                <a:gd name="T72" fmla="*/ 15 w 55"/>
                <a:gd name="T73" fmla="*/ 55 h 55"/>
                <a:gd name="T74" fmla="*/ 18 w 55"/>
                <a:gd name="T75" fmla="*/ 55 h 55"/>
                <a:gd name="T76" fmla="*/ 18 w 55"/>
                <a:gd name="T77" fmla="*/ 55 h 55"/>
                <a:gd name="T78" fmla="*/ 13 w 55"/>
                <a:gd name="T79" fmla="*/ 29 h 55"/>
                <a:gd name="T80" fmla="*/ 13 w 55"/>
                <a:gd name="T81" fmla="*/ 29 h 55"/>
                <a:gd name="T82" fmla="*/ 15 w 55"/>
                <a:gd name="T83" fmla="*/ 27 h 55"/>
                <a:gd name="T84" fmla="*/ 18 w 55"/>
                <a:gd name="T85" fmla="*/ 27 h 55"/>
                <a:gd name="T86" fmla="*/ 18 w 55"/>
                <a:gd name="T87" fmla="*/ 27 h 55"/>
                <a:gd name="T88" fmla="*/ 23 w 55"/>
                <a:gd name="T89" fmla="*/ 27 h 55"/>
                <a:gd name="T90" fmla="*/ 25 w 55"/>
                <a:gd name="T91" fmla="*/ 29 h 55"/>
                <a:gd name="T92" fmla="*/ 25 w 55"/>
                <a:gd name="T93" fmla="*/ 29 h 55"/>
                <a:gd name="T94" fmla="*/ 28 w 55"/>
                <a:gd name="T95" fmla="*/ 32 h 55"/>
                <a:gd name="T96" fmla="*/ 29 w 55"/>
                <a:gd name="T97" fmla="*/ 36 h 55"/>
                <a:gd name="T98" fmla="*/ 28 w 55"/>
                <a:gd name="T99" fmla="*/ 39 h 55"/>
                <a:gd name="T100" fmla="*/ 25 w 55"/>
                <a:gd name="T101" fmla="*/ 43 h 55"/>
                <a:gd name="T102" fmla="*/ 25 w 55"/>
                <a:gd name="T103" fmla="*/ 43 h 55"/>
                <a:gd name="T104" fmla="*/ 23 w 55"/>
                <a:gd name="T105" fmla="*/ 44 h 55"/>
                <a:gd name="T106" fmla="*/ 18 w 55"/>
                <a:gd name="T107" fmla="*/ 45 h 55"/>
                <a:gd name="T108" fmla="*/ 15 w 55"/>
                <a:gd name="T109" fmla="*/ 44 h 55"/>
                <a:gd name="T110" fmla="*/ 13 w 55"/>
                <a:gd name="T111" fmla="*/ 43 h 55"/>
                <a:gd name="T112" fmla="*/ 13 w 55"/>
                <a:gd name="T113" fmla="*/ 43 h 55"/>
                <a:gd name="T114" fmla="*/ 10 w 55"/>
                <a:gd name="T115" fmla="*/ 39 h 55"/>
                <a:gd name="T116" fmla="*/ 9 w 55"/>
                <a:gd name="T117" fmla="*/ 36 h 55"/>
                <a:gd name="T118" fmla="*/ 10 w 55"/>
                <a:gd name="T119" fmla="*/ 32 h 55"/>
                <a:gd name="T120" fmla="*/ 13 w 55"/>
                <a:gd name="T121" fmla="*/ 29 h 55"/>
                <a:gd name="T122" fmla="*/ 13 w 55"/>
                <a:gd name="T123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" h="55">
                  <a:moveTo>
                    <a:pt x="18" y="55"/>
                  </a:moveTo>
                  <a:lnTo>
                    <a:pt x="18" y="55"/>
                  </a:lnTo>
                  <a:lnTo>
                    <a:pt x="23" y="55"/>
                  </a:lnTo>
                  <a:lnTo>
                    <a:pt x="27" y="53"/>
                  </a:lnTo>
                  <a:lnTo>
                    <a:pt x="30" y="52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6" y="44"/>
                  </a:lnTo>
                  <a:lnTo>
                    <a:pt x="38" y="38"/>
                  </a:lnTo>
                  <a:lnTo>
                    <a:pt x="37" y="31"/>
                  </a:lnTo>
                  <a:lnTo>
                    <a:pt x="35" y="25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5" y="3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18" y="55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8" y="32"/>
                  </a:lnTo>
                  <a:lnTo>
                    <a:pt x="29" y="36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18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39"/>
                  </a:lnTo>
                  <a:lnTo>
                    <a:pt x="9" y="36"/>
                  </a:lnTo>
                  <a:lnTo>
                    <a:pt x="10" y="32"/>
                  </a:lnTo>
                  <a:lnTo>
                    <a:pt x="13" y="29"/>
                  </a:lnTo>
                  <a:lnTo>
                    <a:pt x="1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Freeform 98"/>
          <p:cNvSpPr>
            <a:spLocks noEditPoints="1"/>
          </p:cNvSpPr>
          <p:nvPr/>
        </p:nvSpPr>
        <p:spPr bwMode="auto">
          <a:xfrm>
            <a:off x="2587888" y="5059049"/>
            <a:ext cx="356622" cy="271938"/>
          </a:xfrm>
          <a:custGeom>
            <a:avLst/>
            <a:gdLst>
              <a:gd name="T0" fmla="*/ 265 w 299"/>
              <a:gd name="T1" fmla="*/ 113 h 228"/>
              <a:gd name="T2" fmla="*/ 254 w 299"/>
              <a:gd name="T3" fmla="*/ 113 h 228"/>
              <a:gd name="T4" fmla="*/ 250 w 299"/>
              <a:gd name="T5" fmla="*/ 93 h 228"/>
              <a:gd name="T6" fmla="*/ 215 w 299"/>
              <a:gd name="T7" fmla="*/ 60 h 228"/>
              <a:gd name="T8" fmla="*/ 148 w 299"/>
              <a:gd name="T9" fmla="*/ 5 h 228"/>
              <a:gd name="T10" fmla="*/ 70 w 299"/>
              <a:gd name="T11" fmla="*/ 8 h 228"/>
              <a:gd name="T12" fmla="*/ 9 w 299"/>
              <a:gd name="T13" fmla="*/ 69 h 228"/>
              <a:gd name="T14" fmla="*/ 4 w 299"/>
              <a:gd name="T15" fmla="*/ 147 h 228"/>
              <a:gd name="T16" fmla="*/ 59 w 299"/>
              <a:gd name="T17" fmla="*/ 214 h 228"/>
              <a:gd name="T18" fmla="*/ 136 w 299"/>
              <a:gd name="T19" fmla="*/ 225 h 228"/>
              <a:gd name="T20" fmla="*/ 205 w 299"/>
              <a:gd name="T21" fmla="*/ 181 h 228"/>
              <a:gd name="T22" fmla="*/ 250 w 299"/>
              <a:gd name="T23" fmla="*/ 141 h 228"/>
              <a:gd name="T24" fmla="*/ 256 w 299"/>
              <a:gd name="T25" fmla="*/ 137 h 228"/>
              <a:gd name="T26" fmla="*/ 277 w 299"/>
              <a:gd name="T27" fmla="*/ 141 h 228"/>
              <a:gd name="T28" fmla="*/ 293 w 299"/>
              <a:gd name="T29" fmla="*/ 141 h 228"/>
              <a:gd name="T30" fmla="*/ 299 w 299"/>
              <a:gd name="T31" fmla="*/ 137 h 228"/>
              <a:gd name="T32" fmla="*/ 114 w 299"/>
              <a:gd name="T33" fmla="*/ 221 h 228"/>
              <a:gd name="T34" fmla="*/ 38 w 299"/>
              <a:gd name="T35" fmla="*/ 189 h 228"/>
              <a:gd name="T36" fmla="*/ 7 w 299"/>
              <a:gd name="T37" fmla="*/ 113 h 228"/>
              <a:gd name="T38" fmla="*/ 31 w 299"/>
              <a:gd name="T39" fmla="*/ 45 h 228"/>
              <a:gd name="T40" fmla="*/ 102 w 299"/>
              <a:gd name="T41" fmla="*/ 7 h 228"/>
              <a:gd name="T42" fmla="*/ 174 w 299"/>
              <a:gd name="T43" fmla="*/ 24 h 228"/>
              <a:gd name="T44" fmla="*/ 218 w 299"/>
              <a:gd name="T45" fmla="*/ 92 h 228"/>
              <a:gd name="T46" fmla="*/ 192 w 299"/>
              <a:gd name="T47" fmla="*/ 81 h 228"/>
              <a:gd name="T48" fmla="*/ 147 w 299"/>
              <a:gd name="T49" fmla="*/ 35 h 228"/>
              <a:gd name="T50" fmla="*/ 88 w 299"/>
              <a:gd name="T51" fmla="*/ 31 h 228"/>
              <a:gd name="T52" fmla="*/ 38 w 299"/>
              <a:gd name="T53" fmla="*/ 72 h 228"/>
              <a:gd name="T54" fmla="*/ 30 w 299"/>
              <a:gd name="T55" fmla="*/ 131 h 228"/>
              <a:gd name="T56" fmla="*/ 66 w 299"/>
              <a:gd name="T57" fmla="*/ 185 h 228"/>
              <a:gd name="T58" fmla="*/ 122 w 299"/>
              <a:gd name="T59" fmla="*/ 199 h 228"/>
              <a:gd name="T60" fmla="*/ 177 w 299"/>
              <a:gd name="T61" fmla="*/ 171 h 228"/>
              <a:gd name="T62" fmla="*/ 220 w 299"/>
              <a:gd name="T63" fmla="*/ 121 h 228"/>
              <a:gd name="T64" fmla="*/ 194 w 299"/>
              <a:gd name="T65" fmla="*/ 185 h 228"/>
              <a:gd name="T66" fmla="*/ 125 w 299"/>
              <a:gd name="T67" fmla="*/ 221 h 228"/>
              <a:gd name="T68" fmla="*/ 154 w 299"/>
              <a:gd name="T69" fmla="*/ 74 h 228"/>
              <a:gd name="T70" fmla="*/ 81 w 299"/>
              <a:gd name="T71" fmla="*/ 67 h 228"/>
              <a:gd name="T72" fmla="*/ 61 w 299"/>
              <a:gd name="T73" fmla="*/ 135 h 228"/>
              <a:gd name="T74" fmla="*/ 125 w 299"/>
              <a:gd name="T75" fmla="*/ 169 h 228"/>
              <a:gd name="T76" fmla="*/ 192 w 299"/>
              <a:gd name="T77" fmla="*/ 121 h 228"/>
              <a:gd name="T78" fmla="*/ 142 w 299"/>
              <a:gd name="T79" fmla="*/ 187 h 228"/>
              <a:gd name="T80" fmla="*/ 84 w 299"/>
              <a:gd name="T81" fmla="*/ 186 h 228"/>
              <a:gd name="T82" fmla="*/ 42 w 299"/>
              <a:gd name="T83" fmla="*/ 144 h 228"/>
              <a:gd name="T84" fmla="*/ 38 w 299"/>
              <a:gd name="T85" fmla="*/ 90 h 228"/>
              <a:gd name="T86" fmla="*/ 77 w 299"/>
              <a:gd name="T87" fmla="*/ 44 h 228"/>
              <a:gd name="T88" fmla="*/ 129 w 299"/>
              <a:gd name="T89" fmla="*/ 36 h 228"/>
              <a:gd name="T90" fmla="*/ 178 w 299"/>
              <a:gd name="T91" fmla="*/ 70 h 228"/>
              <a:gd name="T92" fmla="*/ 142 w 299"/>
              <a:gd name="T93" fmla="*/ 113 h 228"/>
              <a:gd name="T94" fmla="*/ 120 w 299"/>
              <a:gd name="T95" fmla="*/ 85 h 228"/>
              <a:gd name="T96" fmla="*/ 87 w 299"/>
              <a:gd name="T97" fmla="*/ 103 h 228"/>
              <a:gd name="T98" fmla="*/ 98 w 299"/>
              <a:gd name="T99" fmla="*/ 138 h 228"/>
              <a:gd name="T100" fmla="*/ 132 w 299"/>
              <a:gd name="T101" fmla="*/ 137 h 228"/>
              <a:gd name="T102" fmla="*/ 157 w 299"/>
              <a:gd name="T103" fmla="*/ 138 h 228"/>
              <a:gd name="T104" fmla="*/ 104 w 299"/>
              <a:gd name="T105" fmla="*/ 162 h 228"/>
              <a:gd name="T106" fmla="*/ 64 w 299"/>
              <a:gd name="T107" fmla="*/ 113 h 228"/>
              <a:gd name="T108" fmla="*/ 114 w 299"/>
              <a:gd name="T109" fmla="*/ 64 h 228"/>
              <a:gd name="T110" fmla="*/ 163 w 299"/>
              <a:gd name="T111" fmla="*/ 104 h 228"/>
              <a:gd name="T112" fmla="*/ 120 w 299"/>
              <a:gd name="T113" fmla="*/ 134 h 228"/>
              <a:gd name="T114" fmla="*/ 94 w 299"/>
              <a:gd name="T115" fmla="*/ 121 h 228"/>
              <a:gd name="T116" fmla="*/ 101 w 299"/>
              <a:gd name="T117" fmla="*/ 96 h 228"/>
              <a:gd name="T118" fmla="*/ 129 w 299"/>
              <a:gd name="T119" fmla="*/ 98 h 228"/>
              <a:gd name="T120" fmla="*/ 113 w 299"/>
              <a:gd name="T121" fmla="*/ 11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9" h="228">
                <a:moveTo>
                  <a:pt x="298" y="93"/>
                </a:moveTo>
                <a:lnTo>
                  <a:pt x="298" y="93"/>
                </a:lnTo>
                <a:lnTo>
                  <a:pt x="295" y="92"/>
                </a:lnTo>
                <a:lnTo>
                  <a:pt x="293" y="93"/>
                </a:lnTo>
                <a:lnTo>
                  <a:pt x="275" y="113"/>
                </a:lnTo>
                <a:lnTo>
                  <a:pt x="275" y="113"/>
                </a:lnTo>
                <a:lnTo>
                  <a:pt x="274" y="113"/>
                </a:lnTo>
                <a:lnTo>
                  <a:pt x="265" y="113"/>
                </a:lnTo>
                <a:lnTo>
                  <a:pt x="277" y="98"/>
                </a:lnTo>
                <a:lnTo>
                  <a:pt x="277" y="98"/>
                </a:lnTo>
                <a:lnTo>
                  <a:pt x="278" y="96"/>
                </a:lnTo>
                <a:lnTo>
                  <a:pt x="277" y="93"/>
                </a:lnTo>
                <a:lnTo>
                  <a:pt x="277" y="93"/>
                </a:lnTo>
                <a:lnTo>
                  <a:pt x="274" y="92"/>
                </a:lnTo>
                <a:lnTo>
                  <a:pt x="271" y="93"/>
                </a:lnTo>
                <a:lnTo>
                  <a:pt x="254" y="113"/>
                </a:lnTo>
                <a:lnTo>
                  <a:pt x="243" y="113"/>
                </a:lnTo>
                <a:lnTo>
                  <a:pt x="256" y="98"/>
                </a:lnTo>
                <a:lnTo>
                  <a:pt x="256" y="98"/>
                </a:lnTo>
                <a:lnTo>
                  <a:pt x="257" y="96"/>
                </a:lnTo>
                <a:lnTo>
                  <a:pt x="256" y="93"/>
                </a:lnTo>
                <a:lnTo>
                  <a:pt x="256" y="93"/>
                </a:lnTo>
                <a:lnTo>
                  <a:pt x="253" y="92"/>
                </a:lnTo>
                <a:lnTo>
                  <a:pt x="250" y="93"/>
                </a:lnTo>
                <a:lnTo>
                  <a:pt x="233" y="113"/>
                </a:lnTo>
                <a:lnTo>
                  <a:pt x="227" y="113"/>
                </a:lnTo>
                <a:lnTo>
                  <a:pt x="227" y="113"/>
                </a:lnTo>
                <a:lnTo>
                  <a:pt x="227" y="102"/>
                </a:lnTo>
                <a:lnTo>
                  <a:pt x="225" y="90"/>
                </a:lnTo>
                <a:lnTo>
                  <a:pt x="223" y="79"/>
                </a:lnTo>
                <a:lnTo>
                  <a:pt x="219" y="69"/>
                </a:lnTo>
                <a:lnTo>
                  <a:pt x="215" y="60"/>
                </a:lnTo>
                <a:lnTo>
                  <a:pt x="209" y="50"/>
                </a:lnTo>
                <a:lnTo>
                  <a:pt x="202" y="41"/>
                </a:lnTo>
                <a:lnTo>
                  <a:pt x="195" y="33"/>
                </a:lnTo>
                <a:lnTo>
                  <a:pt x="187" y="26"/>
                </a:lnTo>
                <a:lnTo>
                  <a:pt x="177" y="19"/>
                </a:lnTo>
                <a:lnTo>
                  <a:pt x="168" y="13"/>
                </a:lnTo>
                <a:lnTo>
                  <a:pt x="158" y="8"/>
                </a:lnTo>
                <a:lnTo>
                  <a:pt x="148" y="5"/>
                </a:lnTo>
                <a:lnTo>
                  <a:pt x="136" y="2"/>
                </a:lnTo>
                <a:lnTo>
                  <a:pt x="126" y="0"/>
                </a:lnTo>
                <a:lnTo>
                  <a:pt x="114" y="0"/>
                </a:lnTo>
                <a:lnTo>
                  <a:pt x="114" y="0"/>
                </a:lnTo>
                <a:lnTo>
                  <a:pt x="102" y="0"/>
                </a:lnTo>
                <a:lnTo>
                  <a:pt x="91" y="2"/>
                </a:lnTo>
                <a:lnTo>
                  <a:pt x="80" y="5"/>
                </a:lnTo>
                <a:lnTo>
                  <a:pt x="70" y="8"/>
                </a:lnTo>
                <a:lnTo>
                  <a:pt x="59" y="13"/>
                </a:lnTo>
                <a:lnTo>
                  <a:pt x="50" y="19"/>
                </a:lnTo>
                <a:lnTo>
                  <a:pt x="42" y="26"/>
                </a:lnTo>
                <a:lnTo>
                  <a:pt x="33" y="33"/>
                </a:lnTo>
                <a:lnTo>
                  <a:pt x="25" y="41"/>
                </a:lnTo>
                <a:lnTo>
                  <a:pt x="19" y="50"/>
                </a:lnTo>
                <a:lnTo>
                  <a:pt x="14" y="60"/>
                </a:lnTo>
                <a:lnTo>
                  <a:pt x="9" y="69"/>
                </a:lnTo>
                <a:lnTo>
                  <a:pt x="4" y="79"/>
                </a:lnTo>
                <a:lnTo>
                  <a:pt x="2" y="91"/>
                </a:lnTo>
                <a:lnTo>
                  <a:pt x="0" y="102"/>
                </a:lnTo>
                <a:lnTo>
                  <a:pt x="0" y="113"/>
                </a:lnTo>
                <a:lnTo>
                  <a:pt x="0" y="113"/>
                </a:lnTo>
                <a:lnTo>
                  <a:pt x="0" y="125"/>
                </a:lnTo>
                <a:lnTo>
                  <a:pt x="2" y="137"/>
                </a:lnTo>
                <a:lnTo>
                  <a:pt x="4" y="147"/>
                </a:lnTo>
                <a:lnTo>
                  <a:pt x="9" y="158"/>
                </a:lnTo>
                <a:lnTo>
                  <a:pt x="14" y="168"/>
                </a:lnTo>
                <a:lnTo>
                  <a:pt x="19" y="178"/>
                </a:lnTo>
                <a:lnTo>
                  <a:pt x="25" y="186"/>
                </a:lnTo>
                <a:lnTo>
                  <a:pt x="33" y="194"/>
                </a:lnTo>
                <a:lnTo>
                  <a:pt x="42" y="202"/>
                </a:lnTo>
                <a:lnTo>
                  <a:pt x="50" y="208"/>
                </a:lnTo>
                <a:lnTo>
                  <a:pt x="59" y="214"/>
                </a:lnTo>
                <a:lnTo>
                  <a:pt x="70" y="218"/>
                </a:lnTo>
                <a:lnTo>
                  <a:pt x="80" y="223"/>
                </a:lnTo>
                <a:lnTo>
                  <a:pt x="91" y="225"/>
                </a:lnTo>
                <a:lnTo>
                  <a:pt x="102" y="228"/>
                </a:lnTo>
                <a:lnTo>
                  <a:pt x="114" y="228"/>
                </a:lnTo>
                <a:lnTo>
                  <a:pt x="114" y="228"/>
                </a:lnTo>
                <a:lnTo>
                  <a:pt x="125" y="228"/>
                </a:lnTo>
                <a:lnTo>
                  <a:pt x="136" y="225"/>
                </a:lnTo>
                <a:lnTo>
                  <a:pt x="147" y="223"/>
                </a:lnTo>
                <a:lnTo>
                  <a:pt x="156" y="220"/>
                </a:lnTo>
                <a:lnTo>
                  <a:pt x="167" y="215"/>
                </a:lnTo>
                <a:lnTo>
                  <a:pt x="175" y="210"/>
                </a:lnTo>
                <a:lnTo>
                  <a:pt x="184" y="203"/>
                </a:lnTo>
                <a:lnTo>
                  <a:pt x="192" y="196"/>
                </a:lnTo>
                <a:lnTo>
                  <a:pt x="199" y="189"/>
                </a:lnTo>
                <a:lnTo>
                  <a:pt x="205" y="181"/>
                </a:lnTo>
                <a:lnTo>
                  <a:pt x="211" y="172"/>
                </a:lnTo>
                <a:lnTo>
                  <a:pt x="217" y="162"/>
                </a:lnTo>
                <a:lnTo>
                  <a:pt x="220" y="153"/>
                </a:lnTo>
                <a:lnTo>
                  <a:pt x="224" y="142"/>
                </a:lnTo>
                <a:lnTo>
                  <a:pt x="226" y="132"/>
                </a:lnTo>
                <a:lnTo>
                  <a:pt x="227" y="121"/>
                </a:lnTo>
                <a:lnTo>
                  <a:pt x="233" y="121"/>
                </a:lnTo>
                <a:lnTo>
                  <a:pt x="250" y="141"/>
                </a:lnTo>
                <a:lnTo>
                  <a:pt x="250" y="141"/>
                </a:lnTo>
                <a:lnTo>
                  <a:pt x="251" y="142"/>
                </a:lnTo>
                <a:lnTo>
                  <a:pt x="253" y="142"/>
                </a:lnTo>
                <a:lnTo>
                  <a:pt x="253" y="142"/>
                </a:lnTo>
                <a:lnTo>
                  <a:pt x="256" y="141"/>
                </a:lnTo>
                <a:lnTo>
                  <a:pt x="256" y="141"/>
                </a:lnTo>
                <a:lnTo>
                  <a:pt x="257" y="139"/>
                </a:lnTo>
                <a:lnTo>
                  <a:pt x="256" y="137"/>
                </a:lnTo>
                <a:lnTo>
                  <a:pt x="243" y="121"/>
                </a:lnTo>
                <a:lnTo>
                  <a:pt x="254" y="121"/>
                </a:lnTo>
                <a:lnTo>
                  <a:pt x="271" y="141"/>
                </a:lnTo>
                <a:lnTo>
                  <a:pt x="271" y="141"/>
                </a:lnTo>
                <a:lnTo>
                  <a:pt x="273" y="142"/>
                </a:lnTo>
                <a:lnTo>
                  <a:pt x="274" y="142"/>
                </a:lnTo>
                <a:lnTo>
                  <a:pt x="274" y="142"/>
                </a:lnTo>
                <a:lnTo>
                  <a:pt x="277" y="141"/>
                </a:lnTo>
                <a:lnTo>
                  <a:pt x="277" y="141"/>
                </a:lnTo>
                <a:lnTo>
                  <a:pt x="278" y="139"/>
                </a:lnTo>
                <a:lnTo>
                  <a:pt x="277" y="137"/>
                </a:lnTo>
                <a:lnTo>
                  <a:pt x="265" y="121"/>
                </a:lnTo>
                <a:lnTo>
                  <a:pt x="274" y="121"/>
                </a:lnTo>
                <a:lnTo>
                  <a:pt x="274" y="121"/>
                </a:lnTo>
                <a:lnTo>
                  <a:pt x="275" y="120"/>
                </a:lnTo>
                <a:lnTo>
                  <a:pt x="293" y="141"/>
                </a:lnTo>
                <a:lnTo>
                  <a:pt x="293" y="141"/>
                </a:lnTo>
                <a:lnTo>
                  <a:pt x="294" y="142"/>
                </a:lnTo>
                <a:lnTo>
                  <a:pt x="295" y="142"/>
                </a:lnTo>
                <a:lnTo>
                  <a:pt x="295" y="142"/>
                </a:lnTo>
                <a:lnTo>
                  <a:pt x="298" y="141"/>
                </a:lnTo>
                <a:lnTo>
                  <a:pt x="298" y="141"/>
                </a:lnTo>
                <a:lnTo>
                  <a:pt x="299" y="139"/>
                </a:lnTo>
                <a:lnTo>
                  <a:pt x="299" y="137"/>
                </a:lnTo>
                <a:lnTo>
                  <a:pt x="282" y="117"/>
                </a:lnTo>
                <a:lnTo>
                  <a:pt x="299" y="98"/>
                </a:lnTo>
                <a:lnTo>
                  <a:pt x="299" y="98"/>
                </a:lnTo>
                <a:lnTo>
                  <a:pt x="299" y="96"/>
                </a:lnTo>
                <a:lnTo>
                  <a:pt x="298" y="93"/>
                </a:lnTo>
                <a:lnTo>
                  <a:pt x="298" y="93"/>
                </a:lnTo>
                <a:close/>
                <a:moveTo>
                  <a:pt x="114" y="221"/>
                </a:moveTo>
                <a:lnTo>
                  <a:pt x="114" y="221"/>
                </a:lnTo>
                <a:lnTo>
                  <a:pt x="102" y="220"/>
                </a:lnTo>
                <a:lnTo>
                  <a:pt x="92" y="218"/>
                </a:lnTo>
                <a:lnTo>
                  <a:pt x="81" y="216"/>
                </a:lnTo>
                <a:lnTo>
                  <a:pt x="72" y="213"/>
                </a:lnTo>
                <a:lnTo>
                  <a:pt x="63" y="208"/>
                </a:lnTo>
                <a:lnTo>
                  <a:pt x="53" y="202"/>
                </a:lnTo>
                <a:lnTo>
                  <a:pt x="45" y="196"/>
                </a:lnTo>
                <a:lnTo>
                  <a:pt x="38" y="189"/>
                </a:lnTo>
                <a:lnTo>
                  <a:pt x="31" y="182"/>
                </a:lnTo>
                <a:lnTo>
                  <a:pt x="25" y="174"/>
                </a:lnTo>
                <a:lnTo>
                  <a:pt x="19" y="165"/>
                </a:lnTo>
                <a:lnTo>
                  <a:pt x="15" y="155"/>
                </a:lnTo>
                <a:lnTo>
                  <a:pt x="11" y="146"/>
                </a:lnTo>
                <a:lnTo>
                  <a:pt x="9" y="135"/>
                </a:lnTo>
                <a:lnTo>
                  <a:pt x="8" y="125"/>
                </a:lnTo>
                <a:lnTo>
                  <a:pt x="7" y="113"/>
                </a:lnTo>
                <a:lnTo>
                  <a:pt x="7" y="113"/>
                </a:lnTo>
                <a:lnTo>
                  <a:pt x="8" y="103"/>
                </a:lnTo>
                <a:lnTo>
                  <a:pt x="9" y="92"/>
                </a:lnTo>
                <a:lnTo>
                  <a:pt x="11" y="82"/>
                </a:lnTo>
                <a:lnTo>
                  <a:pt x="15" y="72"/>
                </a:lnTo>
                <a:lnTo>
                  <a:pt x="19" y="63"/>
                </a:lnTo>
                <a:lnTo>
                  <a:pt x="25" y="54"/>
                </a:lnTo>
                <a:lnTo>
                  <a:pt x="31" y="45"/>
                </a:lnTo>
                <a:lnTo>
                  <a:pt x="38" y="38"/>
                </a:lnTo>
                <a:lnTo>
                  <a:pt x="45" y="31"/>
                </a:lnTo>
                <a:lnTo>
                  <a:pt x="53" y="24"/>
                </a:lnTo>
                <a:lnTo>
                  <a:pt x="63" y="20"/>
                </a:lnTo>
                <a:lnTo>
                  <a:pt x="72" y="15"/>
                </a:lnTo>
                <a:lnTo>
                  <a:pt x="81" y="12"/>
                </a:lnTo>
                <a:lnTo>
                  <a:pt x="92" y="9"/>
                </a:lnTo>
                <a:lnTo>
                  <a:pt x="102" y="7"/>
                </a:lnTo>
                <a:lnTo>
                  <a:pt x="114" y="7"/>
                </a:lnTo>
                <a:lnTo>
                  <a:pt x="114" y="7"/>
                </a:lnTo>
                <a:lnTo>
                  <a:pt x="125" y="7"/>
                </a:lnTo>
                <a:lnTo>
                  <a:pt x="135" y="9"/>
                </a:lnTo>
                <a:lnTo>
                  <a:pt x="146" y="12"/>
                </a:lnTo>
                <a:lnTo>
                  <a:pt x="155" y="15"/>
                </a:lnTo>
                <a:lnTo>
                  <a:pt x="164" y="20"/>
                </a:lnTo>
                <a:lnTo>
                  <a:pt x="174" y="24"/>
                </a:lnTo>
                <a:lnTo>
                  <a:pt x="182" y="31"/>
                </a:lnTo>
                <a:lnTo>
                  <a:pt x="189" y="37"/>
                </a:lnTo>
                <a:lnTo>
                  <a:pt x="196" y="45"/>
                </a:lnTo>
                <a:lnTo>
                  <a:pt x="203" y="54"/>
                </a:lnTo>
                <a:lnTo>
                  <a:pt x="208" y="63"/>
                </a:lnTo>
                <a:lnTo>
                  <a:pt x="212" y="72"/>
                </a:lnTo>
                <a:lnTo>
                  <a:pt x="216" y="82"/>
                </a:lnTo>
                <a:lnTo>
                  <a:pt x="218" y="92"/>
                </a:lnTo>
                <a:lnTo>
                  <a:pt x="220" y="103"/>
                </a:lnTo>
                <a:lnTo>
                  <a:pt x="220" y="113"/>
                </a:lnTo>
                <a:lnTo>
                  <a:pt x="199" y="113"/>
                </a:lnTo>
                <a:lnTo>
                  <a:pt x="199" y="113"/>
                </a:lnTo>
                <a:lnTo>
                  <a:pt x="199" y="105"/>
                </a:lnTo>
                <a:lnTo>
                  <a:pt x="197" y="96"/>
                </a:lnTo>
                <a:lnTo>
                  <a:pt x="196" y="88"/>
                </a:lnTo>
                <a:lnTo>
                  <a:pt x="192" y="81"/>
                </a:lnTo>
                <a:lnTo>
                  <a:pt x="189" y="72"/>
                </a:lnTo>
                <a:lnTo>
                  <a:pt x="184" y="65"/>
                </a:lnTo>
                <a:lnTo>
                  <a:pt x="180" y="60"/>
                </a:lnTo>
                <a:lnTo>
                  <a:pt x="174" y="52"/>
                </a:lnTo>
                <a:lnTo>
                  <a:pt x="168" y="48"/>
                </a:lnTo>
                <a:lnTo>
                  <a:pt x="162" y="43"/>
                </a:lnTo>
                <a:lnTo>
                  <a:pt x="155" y="38"/>
                </a:lnTo>
                <a:lnTo>
                  <a:pt x="147" y="35"/>
                </a:lnTo>
                <a:lnTo>
                  <a:pt x="139" y="31"/>
                </a:lnTo>
                <a:lnTo>
                  <a:pt x="130" y="29"/>
                </a:lnTo>
                <a:lnTo>
                  <a:pt x="122" y="28"/>
                </a:lnTo>
                <a:lnTo>
                  <a:pt x="114" y="28"/>
                </a:lnTo>
                <a:lnTo>
                  <a:pt x="114" y="28"/>
                </a:lnTo>
                <a:lnTo>
                  <a:pt x="105" y="28"/>
                </a:lnTo>
                <a:lnTo>
                  <a:pt x="97" y="30"/>
                </a:lnTo>
                <a:lnTo>
                  <a:pt x="88" y="31"/>
                </a:lnTo>
                <a:lnTo>
                  <a:pt x="80" y="35"/>
                </a:lnTo>
                <a:lnTo>
                  <a:pt x="73" y="38"/>
                </a:lnTo>
                <a:lnTo>
                  <a:pt x="66" y="43"/>
                </a:lnTo>
                <a:lnTo>
                  <a:pt x="59" y="48"/>
                </a:lnTo>
                <a:lnTo>
                  <a:pt x="53" y="54"/>
                </a:lnTo>
                <a:lnTo>
                  <a:pt x="47" y="60"/>
                </a:lnTo>
                <a:lnTo>
                  <a:pt x="43" y="65"/>
                </a:lnTo>
                <a:lnTo>
                  <a:pt x="38" y="72"/>
                </a:lnTo>
                <a:lnTo>
                  <a:pt x="35" y="81"/>
                </a:lnTo>
                <a:lnTo>
                  <a:pt x="32" y="89"/>
                </a:lnTo>
                <a:lnTo>
                  <a:pt x="30" y="97"/>
                </a:lnTo>
                <a:lnTo>
                  <a:pt x="29" y="105"/>
                </a:lnTo>
                <a:lnTo>
                  <a:pt x="28" y="113"/>
                </a:lnTo>
                <a:lnTo>
                  <a:pt x="28" y="113"/>
                </a:lnTo>
                <a:lnTo>
                  <a:pt x="29" y="123"/>
                </a:lnTo>
                <a:lnTo>
                  <a:pt x="30" y="131"/>
                </a:lnTo>
                <a:lnTo>
                  <a:pt x="32" y="139"/>
                </a:lnTo>
                <a:lnTo>
                  <a:pt x="35" y="147"/>
                </a:lnTo>
                <a:lnTo>
                  <a:pt x="38" y="154"/>
                </a:lnTo>
                <a:lnTo>
                  <a:pt x="43" y="161"/>
                </a:lnTo>
                <a:lnTo>
                  <a:pt x="47" y="168"/>
                </a:lnTo>
                <a:lnTo>
                  <a:pt x="53" y="174"/>
                </a:lnTo>
                <a:lnTo>
                  <a:pt x="59" y="180"/>
                </a:lnTo>
                <a:lnTo>
                  <a:pt x="66" y="185"/>
                </a:lnTo>
                <a:lnTo>
                  <a:pt x="73" y="189"/>
                </a:lnTo>
                <a:lnTo>
                  <a:pt x="80" y="193"/>
                </a:lnTo>
                <a:lnTo>
                  <a:pt x="88" y="195"/>
                </a:lnTo>
                <a:lnTo>
                  <a:pt x="97" y="197"/>
                </a:lnTo>
                <a:lnTo>
                  <a:pt x="105" y="199"/>
                </a:lnTo>
                <a:lnTo>
                  <a:pt x="114" y="200"/>
                </a:lnTo>
                <a:lnTo>
                  <a:pt x="114" y="200"/>
                </a:lnTo>
                <a:lnTo>
                  <a:pt x="122" y="199"/>
                </a:lnTo>
                <a:lnTo>
                  <a:pt x="130" y="197"/>
                </a:lnTo>
                <a:lnTo>
                  <a:pt x="137" y="196"/>
                </a:lnTo>
                <a:lnTo>
                  <a:pt x="146" y="193"/>
                </a:lnTo>
                <a:lnTo>
                  <a:pt x="153" y="190"/>
                </a:lnTo>
                <a:lnTo>
                  <a:pt x="160" y="186"/>
                </a:lnTo>
                <a:lnTo>
                  <a:pt x="166" y="181"/>
                </a:lnTo>
                <a:lnTo>
                  <a:pt x="171" y="176"/>
                </a:lnTo>
                <a:lnTo>
                  <a:pt x="177" y="171"/>
                </a:lnTo>
                <a:lnTo>
                  <a:pt x="182" y="165"/>
                </a:lnTo>
                <a:lnTo>
                  <a:pt x="187" y="159"/>
                </a:lnTo>
                <a:lnTo>
                  <a:pt x="190" y="152"/>
                </a:lnTo>
                <a:lnTo>
                  <a:pt x="194" y="145"/>
                </a:lnTo>
                <a:lnTo>
                  <a:pt x="196" y="137"/>
                </a:lnTo>
                <a:lnTo>
                  <a:pt x="198" y="130"/>
                </a:lnTo>
                <a:lnTo>
                  <a:pt x="199" y="121"/>
                </a:lnTo>
                <a:lnTo>
                  <a:pt x="220" y="121"/>
                </a:lnTo>
                <a:lnTo>
                  <a:pt x="220" y="121"/>
                </a:lnTo>
                <a:lnTo>
                  <a:pt x="219" y="131"/>
                </a:lnTo>
                <a:lnTo>
                  <a:pt x="217" y="141"/>
                </a:lnTo>
                <a:lnTo>
                  <a:pt x="213" y="151"/>
                </a:lnTo>
                <a:lnTo>
                  <a:pt x="210" y="160"/>
                </a:lnTo>
                <a:lnTo>
                  <a:pt x="205" y="169"/>
                </a:lnTo>
                <a:lnTo>
                  <a:pt x="199" y="178"/>
                </a:lnTo>
                <a:lnTo>
                  <a:pt x="194" y="185"/>
                </a:lnTo>
                <a:lnTo>
                  <a:pt x="187" y="192"/>
                </a:lnTo>
                <a:lnTo>
                  <a:pt x="180" y="199"/>
                </a:lnTo>
                <a:lnTo>
                  <a:pt x="171" y="204"/>
                </a:lnTo>
                <a:lnTo>
                  <a:pt x="163" y="209"/>
                </a:lnTo>
                <a:lnTo>
                  <a:pt x="154" y="213"/>
                </a:lnTo>
                <a:lnTo>
                  <a:pt x="144" y="216"/>
                </a:lnTo>
                <a:lnTo>
                  <a:pt x="134" y="218"/>
                </a:lnTo>
                <a:lnTo>
                  <a:pt x="125" y="221"/>
                </a:lnTo>
                <a:lnTo>
                  <a:pt x="114" y="221"/>
                </a:lnTo>
                <a:lnTo>
                  <a:pt x="114" y="221"/>
                </a:lnTo>
                <a:close/>
                <a:moveTo>
                  <a:pt x="171" y="113"/>
                </a:moveTo>
                <a:lnTo>
                  <a:pt x="171" y="113"/>
                </a:lnTo>
                <a:lnTo>
                  <a:pt x="169" y="102"/>
                </a:lnTo>
                <a:lnTo>
                  <a:pt x="167" y="91"/>
                </a:lnTo>
                <a:lnTo>
                  <a:pt x="161" y="82"/>
                </a:lnTo>
                <a:lnTo>
                  <a:pt x="154" y="74"/>
                </a:lnTo>
                <a:lnTo>
                  <a:pt x="146" y="67"/>
                </a:lnTo>
                <a:lnTo>
                  <a:pt x="136" y="61"/>
                </a:lnTo>
                <a:lnTo>
                  <a:pt x="125" y="57"/>
                </a:lnTo>
                <a:lnTo>
                  <a:pt x="114" y="56"/>
                </a:lnTo>
                <a:lnTo>
                  <a:pt x="114" y="56"/>
                </a:lnTo>
                <a:lnTo>
                  <a:pt x="102" y="57"/>
                </a:lnTo>
                <a:lnTo>
                  <a:pt x="92" y="61"/>
                </a:lnTo>
                <a:lnTo>
                  <a:pt x="81" y="67"/>
                </a:lnTo>
                <a:lnTo>
                  <a:pt x="73" y="74"/>
                </a:lnTo>
                <a:lnTo>
                  <a:pt x="66" y="82"/>
                </a:lnTo>
                <a:lnTo>
                  <a:pt x="61" y="91"/>
                </a:lnTo>
                <a:lnTo>
                  <a:pt x="58" y="102"/>
                </a:lnTo>
                <a:lnTo>
                  <a:pt x="57" y="113"/>
                </a:lnTo>
                <a:lnTo>
                  <a:pt x="57" y="113"/>
                </a:lnTo>
                <a:lnTo>
                  <a:pt x="58" y="125"/>
                </a:lnTo>
                <a:lnTo>
                  <a:pt x="61" y="135"/>
                </a:lnTo>
                <a:lnTo>
                  <a:pt x="66" y="146"/>
                </a:lnTo>
                <a:lnTo>
                  <a:pt x="73" y="154"/>
                </a:lnTo>
                <a:lnTo>
                  <a:pt x="81" y="161"/>
                </a:lnTo>
                <a:lnTo>
                  <a:pt x="92" y="166"/>
                </a:lnTo>
                <a:lnTo>
                  <a:pt x="102" y="169"/>
                </a:lnTo>
                <a:lnTo>
                  <a:pt x="114" y="171"/>
                </a:lnTo>
                <a:lnTo>
                  <a:pt x="114" y="171"/>
                </a:lnTo>
                <a:lnTo>
                  <a:pt x="125" y="169"/>
                </a:lnTo>
                <a:lnTo>
                  <a:pt x="134" y="167"/>
                </a:lnTo>
                <a:lnTo>
                  <a:pt x="143" y="162"/>
                </a:lnTo>
                <a:lnTo>
                  <a:pt x="151" y="157"/>
                </a:lnTo>
                <a:lnTo>
                  <a:pt x="158" y="149"/>
                </a:lnTo>
                <a:lnTo>
                  <a:pt x="164" y="140"/>
                </a:lnTo>
                <a:lnTo>
                  <a:pt x="168" y="131"/>
                </a:lnTo>
                <a:lnTo>
                  <a:pt x="170" y="121"/>
                </a:lnTo>
                <a:lnTo>
                  <a:pt x="192" y="121"/>
                </a:lnTo>
                <a:lnTo>
                  <a:pt x="192" y="121"/>
                </a:lnTo>
                <a:lnTo>
                  <a:pt x="191" y="128"/>
                </a:lnTo>
                <a:lnTo>
                  <a:pt x="189" y="135"/>
                </a:lnTo>
                <a:lnTo>
                  <a:pt x="184" y="149"/>
                </a:lnTo>
                <a:lnTo>
                  <a:pt x="176" y="161"/>
                </a:lnTo>
                <a:lnTo>
                  <a:pt x="167" y="172"/>
                </a:lnTo>
                <a:lnTo>
                  <a:pt x="155" y="180"/>
                </a:lnTo>
                <a:lnTo>
                  <a:pt x="142" y="187"/>
                </a:lnTo>
                <a:lnTo>
                  <a:pt x="128" y="190"/>
                </a:lnTo>
                <a:lnTo>
                  <a:pt x="121" y="192"/>
                </a:lnTo>
                <a:lnTo>
                  <a:pt x="114" y="193"/>
                </a:lnTo>
                <a:lnTo>
                  <a:pt x="114" y="193"/>
                </a:lnTo>
                <a:lnTo>
                  <a:pt x="106" y="192"/>
                </a:lnTo>
                <a:lnTo>
                  <a:pt x="98" y="190"/>
                </a:lnTo>
                <a:lnTo>
                  <a:pt x="91" y="188"/>
                </a:lnTo>
                <a:lnTo>
                  <a:pt x="84" y="186"/>
                </a:lnTo>
                <a:lnTo>
                  <a:pt x="77" y="182"/>
                </a:lnTo>
                <a:lnTo>
                  <a:pt x="70" y="179"/>
                </a:lnTo>
                <a:lnTo>
                  <a:pt x="64" y="174"/>
                </a:lnTo>
                <a:lnTo>
                  <a:pt x="58" y="169"/>
                </a:lnTo>
                <a:lnTo>
                  <a:pt x="53" y="164"/>
                </a:lnTo>
                <a:lnTo>
                  <a:pt x="49" y="158"/>
                </a:lnTo>
                <a:lnTo>
                  <a:pt x="45" y="151"/>
                </a:lnTo>
                <a:lnTo>
                  <a:pt x="42" y="144"/>
                </a:lnTo>
                <a:lnTo>
                  <a:pt x="38" y="137"/>
                </a:lnTo>
                <a:lnTo>
                  <a:pt x="37" y="130"/>
                </a:lnTo>
                <a:lnTo>
                  <a:pt x="36" y="121"/>
                </a:lnTo>
                <a:lnTo>
                  <a:pt x="35" y="113"/>
                </a:lnTo>
                <a:lnTo>
                  <a:pt x="35" y="113"/>
                </a:lnTo>
                <a:lnTo>
                  <a:pt x="36" y="105"/>
                </a:lnTo>
                <a:lnTo>
                  <a:pt x="37" y="98"/>
                </a:lnTo>
                <a:lnTo>
                  <a:pt x="38" y="90"/>
                </a:lnTo>
                <a:lnTo>
                  <a:pt x="42" y="83"/>
                </a:lnTo>
                <a:lnTo>
                  <a:pt x="45" y="76"/>
                </a:lnTo>
                <a:lnTo>
                  <a:pt x="49" y="70"/>
                </a:lnTo>
                <a:lnTo>
                  <a:pt x="53" y="64"/>
                </a:lnTo>
                <a:lnTo>
                  <a:pt x="58" y="58"/>
                </a:lnTo>
                <a:lnTo>
                  <a:pt x="64" y="52"/>
                </a:lnTo>
                <a:lnTo>
                  <a:pt x="70" y="49"/>
                </a:lnTo>
                <a:lnTo>
                  <a:pt x="77" y="44"/>
                </a:lnTo>
                <a:lnTo>
                  <a:pt x="84" y="41"/>
                </a:lnTo>
                <a:lnTo>
                  <a:pt x="91" y="38"/>
                </a:lnTo>
                <a:lnTo>
                  <a:pt x="98" y="36"/>
                </a:lnTo>
                <a:lnTo>
                  <a:pt x="106" y="35"/>
                </a:lnTo>
                <a:lnTo>
                  <a:pt x="114" y="35"/>
                </a:lnTo>
                <a:lnTo>
                  <a:pt x="114" y="35"/>
                </a:lnTo>
                <a:lnTo>
                  <a:pt x="122" y="35"/>
                </a:lnTo>
                <a:lnTo>
                  <a:pt x="129" y="36"/>
                </a:lnTo>
                <a:lnTo>
                  <a:pt x="137" y="38"/>
                </a:lnTo>
                <a:lnTo>
                  <a:pt x="144" y="41"/>
                </a:lnTo>
                <a:lnTo>
                  <a:pt x="151" y="44"/>
                </a:lnTo>
                <a:lnTo>
                  <a:pt x="157" y="49"/>
                </a:lnTo>
                <a:lnTo>
                  <a:pt x="163" y="52"/>
                </a:lnTo>
                <a:lnTo>
                  <a:pt x="169" y="58"/>
                </a:lnTo>
                <a:lnTo>
                  <a:pt x="174" y="64"/>
                </a:lnTo>
                <a:lnTo>
                  <a:pt x="178" y="70"/>
                </a:lnTo>
                <a:lnTo>
                  <a:pt x="183" y="76"/>
                </a:lnTo>
                <a:lnTo>
                  <a:pt x="187" y="83"/>
                </a:lnTo>
                <a:lnTo>
                  <a:pt x="189" y="90"/>
                </a:lnTo>
                <a:lnTo>
                  <a:pt x="190" y="98"/>
                </a:lnTo>
                <a:lnTo>
                  <a:pt x="191" y="105"/>
                </a:lnTo>
                <a:lnTo>
                  <a:pt x="192" y="113"/>
                </a:lnTo>
                <a:lnTo>
                  <a:pt x="171" y="113"/>
                </a:lnTo>
                <a:close/>
                <a:moveTo>
                  <a:pt x="142" y="113"/>
                </a:moveTo>
                <a:lnTo>
                  <a:pt x="142" y="113"/>
                </a:lnTo>
                <a:lnTo>
                  <a:pt x="142" y="107"/>
                </a:lnTo>
                <a:lnTo>
                  <a:pt x="140" y="103"/>
                </a:lnTo>
                <a:lnTo>
                  <a:pt x="137" y="98"/>
                </a:lnTo>
                <a:lnTo>
                  <a:pt x="134" y="93"/>
                </a:lnTo>
                <a:lnTo>
                  <a:pt x="129" y="90"/>
                </a:lnTo>
                <a:lnTo>
                  <a:pt x="125" y="88"/>
                </a:lnTo>
                <a:lnTo>
                  <a:pt x="120" y="85"/>
                </a:lnTo>
                <a:lnTo>
                  <a:pt x="114" y="85"/>
                </a:lnTo>
                <a:lnTo>
                  <a:pt x="114" y="85"/>
                </a:lnTo>
                <a:lnTo>
                  <a:pt x="108" y="85"/>
                </a:lnTo>
                <a:lnTo>
                  <a:pt x="102" y="88"/>
                </a:lnTo>
                <a:lnTo>
                  <a:pt x="98" y="90"/>
                </a:lnTo>
                <a:lnTo>
                  <a:pt x="93" y="93"/>
                </a:lnTo>
                <a:lnTo>
                  <a:pt x="90" y="98"/>
                </a:lnTo>
                <a:lnTo>
                  <a:pt x="87" y="103"/>
                </a:lnTo>
                <a:lnTo>
                  <a:pt x="86" y="107"/>
                </a:lnTo>
                <a:lnTo>
                  <a:pt x="85" y="113"/>
                </a:lnTo>
                <a:lnTo>
                  <a:pt x="85" y="113"/>
                </a:lnTo>
                <a:lnTo>
                  <a:pt x="86" y="119"/>
                </a:lnTo>
                <a:lnTo>
                  <a:pt x="87" y="125"/>
                </a:lnTo>
                <a:lnTo>
                  <a:pt x="90" y="130"/>
                </a:lnTo>
                <a:lnTo>
                  <a:pt x="93" y="134"/>
                </a:lnTo>
                <a:lnTo>
                  <a:pt x="98" y="138"/>
                </a:lnTo>
                <a:lnTo>
                  <a:pt x="102" y="140"/>
                </a:lnTo>
                <a:lnTo>
                  <a:pt x="108" y="141"/>
                </a:lnTo>
                <a:lnTo>
                  <a:pt x="114" y="142"/>
                </a:lnTo>
                <a:lnTo>
                  <a:pt x="114" y="142"/>
                </a:lnTo>
                <a:lnTo>
                  <a:pt x="119" y="141"/>
                </a:lnTo>
                <a:lnTo>
                  <a:pt x="123" y="140"/>
                </a:lnTo>
                <a:lnTo>
                  <a:pt x="127" y="139"/>
                </a:lnTo>
                <a:lnTo>
                  <a:pt x="132" y="137"/>
                </a:lnTo>
                <a:lnTo>
                  <a:pt x="134" y="133"/>
                </a:lnTo>
                <a:lnTo>
                  <a:pt x="137" y="130"/>
                </a:lnTo>
                <a:lnTo>
                  <a:pt x="140" y="125"/>
                </a:lnTo>
                <a:lnTo>
                  <a:pt x="141" y="121"/>
                </a:lnTo>
                <a:lnTo>
                  <a:pt x="163" y="121"/>
                </a:lnTo>
                <a:lnTo>
                  <a:pt x="163" y="121"/>
                </a:lnTo>
                <a:lnTo>
                  <a:pt x="161" y="130"/>
                </a:lnTo>
                <a:lnTo>
                  <a:pt x="157" y="138"/>
                </a:lnTo>
                <a:lnTo>
                  <a:pt x="153" y="145"/>
                </a:lnTo>
                <a:lnTo>
                  <a:pt x="147" y="152"/>
                </a:lnTo>
                <a:lnTo>
                  <a:pt x="140" y="157"/>
                </a:lnTo>
                <a:lnTo>
                  <a:pt x="132" y="160"/>
                </a:lnTo>
                <a:lnTo>
                  <a:pt x="123" y="162"/>
                </a:lnTo>
                <a:lnTo>
                  <a:pt x="114" y="164"/>
                </a:lnTo>
                <a:lnTo>
                  <a:pt x="114" y="164"/>
                </a:lnTo>
                <a:lnTo>
                  <a:pt x="104" y="162"/>
                </a:lnTo>
                <a:lnTo>
                  <a:pt x="94" y="160"/>
                </a:lnTo>
                <a:lnTo>
                  <a:pt x="86" y="155"/>
                </a:lnTo>
                <a:lnTo>
                  <a:pt x="78" y="149"/>
                </a:lnTo>
                <a:lnTo>
                  <a:pt x="72" y="141"/>
                </a:lnTo>
                <a:lnTo>
                  <a:pt x="67" y="133"/>
                </a:lnTo>
                <a:lnTo>
                  <a:pt x="65" y="124"/>
                </a:lnTo>
                <a:lnTo>
                  <a:pt x="64" y="113"/>
                </a:lnTo>
                <a:lnTo>
                  <a:pt x="64" y="113"/>
                </a:lnTo>
                <a:lnTo>
                  <a:pt x="65" y="104"/>
                </a:lnTo>
                <a:lnTo>
                  <a:pt x="67" y="95"/>
                </a:lnTo>
                <a:lnTo>
                  <a:pt x="72" y="85"/>
                </a:lnTo>
                <a:lnTo>
                  <a:pt x="78" y="78"/>
                </a:lnTo>
                <a:lnTo>
                  <a:pt x="86" y="72"/>
                </a:lnTo>
                <a:lnTo>
                  <a:pt x="94" y="68"/>
                </a:lnTo>
                <a:lnTo>
                  <a:pt x="104" y="64"/>
                </a:lnTo>
                <a:lnTo>
                  <a:pt x="114" y="64"/>
                </a:lnTo>
                <a:lnTo>
                  <a:pt x="114" y="64"/>
                </a:lnTo>
                <a:lnTo>
                  <a:pt x="123" y="64"/>
                </a:lnTo>
                <a:lnTo>
                  <a:pt x="133" y="68"/>
                </a:lnTo>
                <a:lnTo>
                  <a:pt x="141" y="72"/>
                </a:lnTo>
                <a:lnTo>
                  <a:pt x="149" y="78"/>
                </a:lnTo>
                <a:lnTo>
                  <a:pt x="155" y="85"/>
                </a:lnTo>
                <a:lnTo>
                  <a:pt x="160" y="95"/>
                </a:lnTo>
                <a:lnTo>
                  <a:pt x="163" y="104"/>
                </a:lnTo>
                <a:lnTo>
                  <a:pt x="163" y="113"/>
                </a:lnTo>
                <a:lnTo>
                  <a:pt x="142" y="113"/>
                </a:lnTo>
                <a:close/>
                <a:moveTo>
                  <a:pt x="118" y="121"/>
                </a:moveTo>
                <a:lnTo>
                  <a:pt x="134" y="121"/>
                </a:lnTo>
                <a:lnTo>
                  <a:pt x="134" y="121"/>
                </a:lnTo>
                <a:lnTo>
                  <a:pt x="130" y="126"/>
                </a:lnTo>
                <a:lnTo>
                  <a:pt x="126" y="131"/>
                </a:lnTo>
                <a:lnTo>
                  <a:pt x="120" y="134"/>
                </a:lnTo>
                <a:lnTo>
                  <a:pt x="114" y="135"/>
                </a:lnTo>
                <a:lnTo>
                  <a:pt x="114" y="135"/>
                </a:lnTo>
                <a:lnTo>
                  <a:pt x="109" y="134"/>
                </a:lnTo>
                <a:lnTo>
                  <a:pt x="106" y="133"/>
                </a:lnTo>
                <a:lnTo>
                  <a:pt x="101" y="132"/>
                </a:lnTo>
                <a:lnTo>
                  <a:pt x="99" y="128"/>
                </a:lnTo>
                <a:lnTo>
                  <a:pt x="95" y="126"/>
                </a:lnTo>
                <a:lnTo>
                  <a:pt x="94" y="121"/>
                </a:lnTo>
                <a:lnTo>
                  <a:pt x="93" y="118"/>
                </a:lnTo>
                <a:lnTo>
                  <a:pt x="92" y="113"/>
                </a:lnTo>
                <a:lnTo>
                  <a:pt x="92" y="113"/>
                </a:lnTo>
                <a:lnTo>
                  <a:pt x="93" y="110"/>
                </a:lnTo>
                <a:lnTo>
                  <a:pt x="94" y="105"/>
                </a:lnTo>
                <a:lnTo>
                  <a:pt x="95" y="102"/>
                </a:lnTo>
                <a:lnTo>
                  <a:pt x="99" y="98"/>
                </a:lnTo>
                <a:lnTo>
                  <a:pt x="101" y="96"/>
                </a:lnTo>
                <a:lnTo>
                  <a:pt x="106" y="93"/>
                </a:lnTo>
                <a:lnTo>
                  <a:pt x="109" y="92"/>
                </a:lnTo>
                <a:lnTo>
                  <a:pt x="114" y="92"/>
                </a:lnTo>
                <a:lnTo>
                  <a:pt x="114" y="92"/>
                </a:lnTo>
                <a:lnTo>
                  <a:pt x="118" y="92"/>
                </a:lnTo>
                <a:lnTo>
                  <a:pt x="122" y="93"/>
                </a:lnTo>
                <a:lnTo>
                  <a:pt x="126" y="96"/>
                </a:lnTo>
                <a:lnTo>
                  <a:pt x="129" y="98"/>
                </a:lnTo>
                <a:lnTo>
                  <a:pt x="132" y="102"/>
                </a:lnTo>
                <a:lnTo>
                  <a:pt x="133" y="105"/>
                </a:lnTo>
                <a:lnTo>
                  <a:pt x="135" y="109"/>
                </a:lnTo>
                <a:lnTo>
                  <a:pt x="135" y="113"/>
                </a:lnTo>
                <a:lnTo>
                  <a:pt x="118" y="113"/>
                </a:lnTo>
                <a:lnTo>
                  <a:pt x="118" y="113"/>
                </a:lnTo>
                <a:lnTo>
                  <a:pt x="114" y="114"/>
                </a:lnTo>
                <a:lnTo>
                  <a:pt x="113" y="117"/>
                </a:lnTo>
                <a:lnTo>
                  <a:pt x="113" y="117"/>
                </a:lnTo>
                <a:lnTo>
                  <a:pt x="114" y="120"/>
                </a:lnTo>
                <a:lnTo>
                  <a:pt x="118" y="121"/>
                </a:lnTo>
                <a:lnTo>
                  <a:pt x="118" y="1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01305" y="4471172"/>
            <a:ext cx="4942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2800" y="4016130"/>
            <a:ext cx="323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LOREM IPSUM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2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2539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4851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851400"/>
          </a:xfrm>
          <a:prstGeom prst="rect">
            <a:avLst/>
          </a:prstGeom>
          <a:solidFill>
            <a:srgbClr val="171C2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ectangle 2"/>
          <p:cNvSpPr/>
          <p:nvPr/>
        </p:nvSpPr>
        <p:spPr>
          <a:xfrm>
            <a:off x="1151192" y="4094666"/>
            <a:ext cx="9889617" cy="1559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215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1334377" y="4700394"/>
            <a:ext cx="2149069" cy="3090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TEXT HERE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115" y="4936714"/>
            <a:ext cx="22948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Lorem ipsum dolor sit amet, consectetur adipiscing elit. Nulla imperdiet volutpat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53108" y="4967862"/>
            <a:ext cx="22948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Lorem ipsum dolor sit amet, consectetur adipiscing elit. Nulla imperdiet volutpat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4337" y="4936714"/>
            <a:ext cx="22948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Lorem ipsum dolor sit amet, consectetur adipiscing elit. Nulla imperdiet volutpat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92448" y="4939672"/>
            <a:ext cx="22948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Lorem ipsum dolor sit amet, consectetur adipiscing elit. Nulla imperdiet volutpat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722682" y="4172352"/>
            <a:ext cx="333553" cy="401371"/>
            <a:chOff x="381906" y="1233774"/>
            <a:chExt cx="366908" cy="441508"/>
          </a:xfrm>
          <a:solidFill>
            <a:schemeClr val="tx1"/>
          </a:solidFill>
        </p:grpSpPr>
        <p:sp>
          <p:nvSpPr>
            <p:cNvPr id="23" name="Freeform 10945"/>
            <p:cNvSpPr>
              <a:spLocks/>
            </p:cNvSpPr>
            <p:nvPr/>
          </p:nvSpPr>
          <p:spPr bwMode="auto">
            <a:xfrm>
              <a:off x="418444" y="1579369"/>
              <a:ext cx="53285" cy="54808"/>
            </a:xfrm>
            <a:custGeom>
              <a:avLst/>
              <a:gdLst>
                <a:gd name="T0" fmla="*/ 141 w 141"/>
                <a:gd name="T1" fmla="*/ 70 h 141"/>
                <a:gd name="T2" fmla="*/ 141 w 141"/>
                <a:gd name="T3" fmla="*/ 70 h 141"/>
                <a:gd name="T4" fmla="*/ 140 w 141"/>
                <a:gd name="T5" fmla="*/ 85 h 141"/>
                <a:gd name="T6" fmla="*/ 134 w 141"/>
                <a:gd name="T7" fmla="*/ 98 h 141"/>
                <a:gd name="T8" fmla="*/ 128 w 141"/>
                <a:gd name="T9" fmla="*/ 111 h 141"/>
                <a:gd name="T10" fmla="*/ 120 w 141"/>
                <a:gd name="T11" fmla="*/ 121 h 141"/>
                <a:gd name="T12" fmla="*/ 110 w 141"/>
                <a:gd name="T13" fmla="*/ 129 h 141"/>
                <a:gd name="T14" fmla="*/ 98 w 141"/>
                <a:gd name="T15" fmla="*/ 136 h 141"/>
                <a:gd name="T16" fmla="*/ 85 w 141"/>
                <a:gd name="T17" fmla="*/ 140 h 141"/>
                <a:gd name="T18" fmla="*/ 70 w 141"/>
                <a:gd name="T19" fmla="*/ 141 h 141"/>
                <a:gd name="T20" fmla="*/ 70 w 141"/>
                <a:gd name="T21" fmla="*/ 141 h 141"/>
                <a:gd name="T22" fmla="*/ 56 w 141"/>
                <a:gd name="T23" fmla="*/ 140 h 141"/>
                <a:gd name="T24" fmla="*/ 43 w 141"/>
                <a:gd name="T25" fmla="*/ 136 h 141"/>
                <a:gd name="T26" fmla="*/ 30 w 141"/>
                <a:gd name="T27" fmla="*/ 129 h 141"/>
                <a:gd name="T28" fmla="*/ 21 w 141"/>
                <a:gd name="T29" fmla="*/ 121 h 141"/>
                <a:gd name="T30" fmla="*/ 12 w 141"/>
                <a:gd name="T31" fmla="*/ 111 h 141"/>
                <a:gd name="T32" fmla="*/ 5 w 141"/>
                <a:gd name="T33" fmla="*/ 98 h 141"/>
                <a:gd name="T34" fmla="*/ 1 w 141"/>
                <a:gd name="T35" fmla="*/ 85 h 141"/>
                <a:gd name="T36" fmla="*/ 0 w 141"/>
                <a:gd name="T37" fmla="*/ 70 h 141"/>
                <a:gd name="T38" fmla="*/ 0 w 141"/>
                <a:gd name="T39" fmla="*/ 70 h 141"/>
                <a:gd name="T40" fmla="*/ 1 w 141"/>
                <a:gd name="T41" fmla="*/ 57 h 141"/>
                <a:gd name="T42" fmla="*/ 5 w 141"/>
                <a:gd name="T43" fmla="*/ 43 h 141"/>
                <a:gd name="T44" fmla="*/ 12 w 141"/>
                <a:gd name="T45" fmla="*/ 31 h 141"/>
                <a:gd name="T46" fmla="*/ 21 w 141"/>
                <a:gd name="T47" fmla="*/ 21 h 141"/>
                <a:gd name="T48" fmla="*/ 30 w 141"/>
                <a:gd name="T49" fmla="*/ 13 h 141"/>
                <a:gd name="T50" fmla="*/ 43 w 141"/>
                <a:gd name="T51" fmla="*/ 6 h 141"/>
                <a:gd name="T52" fmla="*/ 56 w 141"/>
                <a:gd name="T53" fmla="*/ 2 h 141"/>
                <a:gd name="T54" fmla="*/ 70 w 141"/>
                <a:gd name="T55" fmla="*/ 0 h 141"/>
                <a:gd name="T56" fmla="*/ 70 w 141"/>
                <a:gd name="T57" fmla="*/ 0 h 141"/>
                <a:gd name="T58" fmla="*/ 85 w 141"/>
                <a:gd name="T59" fmla="*/ 2 h 141"/>
                <a:gd name="T60" fmla="*/ 98 w 141"/>
                <a:gd name="T61" fmla="*/ 6 h 141"/>
                <a:gd name="T62" fmla="*/ 110 w 141"/>
                <a:gd name="T63" fmla="*/ 13 h 141"/>
                <a:gd name="T64" fmla="*/ 120 w 141"/>
                <a:gd name="T65" fmla="*/ 21 h 141"/>
                <a:gd name="T66" fmla="*/ 128 w 141"/>
                <a:gd name="T67" fmla="*/ 31 h 141"/>
                <a:gd name="T68" fmla="*/ 134 w 141"/>
                <a:gd name="T69" fmla="*/ 43 h 141"/>
                <a:gd name="T70" fmla="*/ 140 w 141"/>
                <a:gd name="T71" fmla="*/ 57 h 141"/>
                <a:gd name="T72" fmla="*/ 141 w 141"/>
                <a:gd name="T73" fmla="*/ 70 h 141"/>
                <a:gd name="T74" fmla="*/ 141 w 141"/>
                <a:gd name="T75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" h="141">
                  <a:moveTo>
                    <a:pt x="141" y="70"/>
                  </a:moveTo>
                  <a:lnTo>
                    <a:pt x="141" y="70"/>
                  </a:lnTo>
                  <a:lnTo>
                    <a:pt x="140" y="85"/>
                  </a:lnTo>
                  <a:lnTo>
                    <a:pt x="134" y="98"/>
                  </a:lnTo>
                  <a:lnTo>
                    <a:pt x="128" y="111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85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56" y="140"/>
                  </a:lnTo>
                  <a:lnTo>
                    <a:pt x="43" y="136"/>
                  </a:lnTo>
                  <a:lnTo>
                    <a:pt x="30" y="129"/>
                  </a:lnTo>
                  <a:lnTo>
                    <a:pt x="21" y="121"/>
                  </a:lnTo>
                  <a:lnTo>
                    <a:pt x="12" y="111"/>
                  </a:lnTo>
                  <a:lnTo>
                    <a:pt x="5" y="98"/>
                  </a:lnTo>
                  <a:lnTo>
                    <a:pt x="1" y="8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0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40" y="57"/>
                  </a:lnTo>
                  <a:lnTo>
                    <a:pt x="141" y="70"/>
                  </a:lnTo>
                  <a:lnTo>
                    <a:pt x="141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0946"/>
            <p:cNvSpPr>
              <a:spLocks/>
            </p:cNvSpPr>
            <p:nvPr/>
          </p:nvSpPr>
          <p:spPr bwMode="auto">
            <a:xfrm>
              <a:off x="555464" y="1597638"/>
              <a:ext cx="44151" cy="44151"/>
            </a:xfrm>
            <a:custGeom>
              <a:avLst/>
              <a:gdLst>
                <a:gd name="T0" fmla="*/ 115 w 115"/>
                <a:gd name="T1" fmla="*/ 57 h 115"/>
                <a:gd name="T2" fmla="*/ 115 w 115"/>
                <a:gd name="T3" fmla="*/ 57 h 115"/>
                <a:gd name="T4" fmla="*/ 114 w 115"/>
                <a:gd name="T5" fmla="*/ 69 h 115"/>
                <a:gd name="T6" fmla="*/ 111 w 115"/>
                <a:gd name="T7" fmla="*/ 79 h 115"/>
                <a:gd name="T8" fmla="*/ 106 w 115"/>
                <a:gd name="T9" fmla="*/ 90 h 115"/>
                <a:gd name="T10" fmla="*/ 98 w 115"/>
                <a:gd name="T11" fmla="*/ 98 h 115"/>
                <a:gd name="T12" fmla="*/ 90 w 115"/>
                <a:gd name="T13" fmla="*/ 105 h 115"/>
                <a:gd name="T14" fmla="*/ 80 w 115"/>
                <a:gd name="T15" fmla="*/ 111 h 115"/>
                <a:gd name="T16" fmla="*/ 69 w 115"/>
                <a:gd name="T17" fmla="*/ 113 h 115"/>
                <a:gd name="T18" fmla="*/ 57 w 115"/>
                <a:gd name="T19" fmla="*/ 115 h 115"/>
                <a:gd name="T20" fmla="*/ 57 w 115"/>
                <a:gd name="T21" fmla="*/ 115 h 115"/>
                <a:gd name="T22" fmla="*/ 46 w 115"/>
                <a:gd name="T23" fmla="*/ 113 h 115"/>
                <a:gd name="T24" fmla="*/ 35 w 115"/>
                <a:gd name="T25" fmla="*/ 111 h 115"/>
                <a:gd name="T26" fmla="*/ 25 w 115"/>
                <a:gd name="T27" fmla="*/ 105 h 115"/>
                <a:gd name="T28" fmla="*/ 17 w 115"/>
                <a:gd name="T29" fmla="*/ 98 h 115"/>
                <a:gd name="T30" fmla="*/ 9 w 115"/>
                <a:gd name="T31" fmla="*/ 90 h 115"/>
                <a:gd name="T32" fmla="*/ 4 w 115"/>
                <a:gd name="T33" fmla="*/ 79 h 115"/>
                <a:gd name="T34" fmla="*/ 1 w 115"/>
                <a:gd name="T35" fmla="*/ 69 h 115"/>
                <a:gd name="T36" fmla="*/ 0 w 115"/>
                <a:gd name="T37" fmla="*/ 57 h 115"/>
                <a:gd name="T38" fmla="*/ 0 w 115"/>
                <a:gd name="T39" fmla="*/ 57 h 115"/>
                <a:gd name="T40" fmla="*/ 1 w 115"/>
                <a:gd name="T41" fmla="*/ 45 h 115"/>
                <a:gd name="T42" fmla="*/ 4 w 115"/>
                <a:gd name="T43" fmla="*/ 35 h 115"/>
                <a:gd name="T44" fmla="*/ 9 w 115"/>
                <a:gd name="T45" fmla="*/ 24 h 115"/>
                <a:gd name="T46" fmla="*/ 17 w 115"/>
                <a:gd name="T47" fmla="*/ 17 h 115"/>
                <a:gd name="T48" fmla="*/ 25 w 115"/>
                <a:gd name="T49" fmla="*/ 9 h 115"/>
                <a:gd name="T50" fmla="*/ 35 w 115"/>
                <a:gd name="T51" fmla="*/ 4 h 115"/>
                <a:gd name="T52" fmla="*/ 46 w 115"/>
                <a:gd name="T53" fmla="*/ 1 h 115"/>
                <a:gd name="T54" fmla="*/ 57 w 115"/>
                <a:gd name="T55" fmla="*/ 0 h 115"/>
                <a:gd name="T56" fmla="*/ 57 w 115"/>
                <a:gd name="T57" fmla="*/ 0 h 115"/>
                <a:gd name="T58" fmla="*/ 69 w 115"/>
                <a:gd name="T59" fmla="*/ 1 h 115"/>
                <a:gd name="T60" fmla="*/ 80 w 115"/>
                <a:gd name="T61" fmla="*/ 4 h 115"/>
                <a:gd name="T62" fmla="*/ 90 w 115"/>
                <a:gd name="T63" fmla="*/ 9 h 115"/>
                <a:gd name="T64" fmla="*/ 98 w 115"/>
                <a:gd name="T65" fmla="*/ 17 h 115"/>
                <a:gd name="T66" fmla="*/ 106 w 115"/>
                <a:gd name="T67" fmla="*/ 24 h 115"/>
                <a:gd name="T68" fmla="*/ 111 w 115"/>
                <a:gd name="T69" fmla="*/ 35 h 115"/>
                <a:gd name="T70" fmla="*/ 114 w 115"/>
                <a:gd name="T71" fmla="*/ 45 h 115"/>
                <a:gd name="T72" fmla="*/ 115 w 115"/>
                <a:gd name="T73" fmla="*/ 57 h 115"/>
                <a:gd name="T74" fmla="*/ 115 w 115"/>
                <a:gd name="T75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115">
                  <a:moveTo>
                    <a:pt x="115" y="57"/>
                  </a:moveTo>
                  <a:lnTo>
                    <a:pt x="115" y="57"/>
                  </a:lnTo>
                  <a:lnTo>
                    <a:pt x="114" y="69"/>
                  </a:lnTo>
                  <a:lnTo>
                    <a:pt x="111" y="79"/>
                  </a:lnTo>
                  <a:lnTo>
                    <a:pt x="106" y="90"/>
                  </a:lnTo>
                  <a:lnTo>
                    <a:pt x="98" y="98"/>
                  </a:lnTo>
                  <a:lnTo>
                    <a:pt x="90" y="105"/>
                  </a:lnTo>
                  <a:lnTo>
                    <a:pt x="80" y="111"/>
                  </a:lnTo>
                  <a:lnTo>
                    <a:pt x="69" y="113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46" y="113"/>
                  </a:lnTo>
                  <a:lnTo>
                    <a:pt x="35" y="111"/>
                  </a:lnTo>
                  <a:lnTo>
                    <a:pt x="25" y="105"/>
                  </a:lnTo>
                  <a:lnTo>
                    <a:pt x="17" y="98"/>
                  </a:lnTo>
                  <a:lnTo>
                    <a:pt x="9" y="90"/>
                  </a:lnTo>
                  <a:lnTo>
                    <a:pt x="4" y="79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4" y="35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9" y="1"/>
                  </a:lnTo>
                  <a:lnTo>
                    <a:pt x="80" y="4"/>
                  </a:lnTo>
                  <a:lnTo>
                    <a:pt x="90" y="9"/>
                  </a:lnTo>
                  <a:lnTo>
                    <a:pt x="98" y="17"/>
                  </a:lnTo>
                  <a:lnTo>
                    <a:pt x="106" y="24"/>
                  </a:lnTo>
                  <a:lnTo>
                    <a:pt x="111" y="35"/>
                  </a:lnTo>
                  <a:lnTo>
                    <a:pt x="114" y="45"/>
                  </a:lnTo>
                  <a:lnTo>
                    <a:pt x="115" y="57"/>
                  </a:lnTo>
                  <a:lnTo>
                    <a:pt x="1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0947"/>
            <p:cNvSpPr>
              <a:spLocks noEditPoints="1"/>
            </p:cNvSpPr>
            <p:nvPr/>
          </p:nvSpPr>
          <p:spPr bwMode="auto">
            <a:xfrm>
              <a:off x="381906" y="1233774"/>
              <a:ext cx="126363" cy="441508"/>
            </a:xfrm>
            <a:custGeom>
              <a:avLst/>
              <a:gdLst>
                <a:gd name="T0" fmla="*/ 333 w 333"/>
                <a:gd name="T1" fmla="*/ 1158 h 1158"/>
                <a:gd name="T2" fmla="*/ 0 w 333"/>
                <a:gd name="T3" fmla="*/ 0 h 1158"/>
                <a:gd name="T4" fmla="*/ 167 w 333"/>
                <a:gd name="T5" fmla="*/ 1088 h 1158"/>
                <a:gd name="T6" fmla="*/ 157 w 333"/>
                <a:gd name="T7" fmla="*/ 1086 h 1158"/>
                <a:gd name="T8" fmla="*/ 136 w 333"/>
                <a:gd name="T9" fmla="*/ 1082 h 1158"/>
                <a:gd name="T10" fmla="*/ 119 w 333"/>
                <a:gd name="T11" fmla="*/ 1074 h 1158"/>
                <a:gd name="T12" fmla="*/ 102 w 333"/>
                <a:gd name="T13" fmla="*/ 1064 h 1158"/>
                <a:gd name="T14" fmla="*/ 89 w 333"/>
                <a:gd name="T15" fmla="*/ 1050 h 1158"/>
                <a:gd name="T16" fmla="*/ 77 w 333"/>
                <a:gd name="T17" fmla="*/ 1034 h 1158"/>
                <a:gd name="T18" fmla="*/ 69 w 333"/>
                <a:gd name="T19" fmla="*/ 1016 h 1158"/>
                <a:gd name="T20" fmla="*/ 66 w 333"/>
                <a:gd name="T21" fmla="*/ 996 h 1158"/>
                <a:gd name="T22" fmla="*/ 66 w 333"/>
                <a:gd name="T23" fmla="*/ 986 h 1158"/>
                <a:gd name="T24" fmla="*/ 67 w 333"/>
                <a:gd name="T25" fmla="*/ 965 h 1158"/>
                <a:gd name="T26" fmla="*/ 73 w 333"/>
                <a:gd name="T27" fmla="*/ 945 h 1158"/>
                <a:gd name="T28" fmla="*/ 83 w 333"/>
                <a:gd name="T29" fmla="*/ 928 h 1158"/>
                <a:gd name="T30" fmla="*/ 96 w 333"/>
                <a:gd name="T31" fmla="*/ 914 h 1158"/>
                <a:gd name="T32" fmla="*/ 110 w 333"/>
                <a:gd name="T33" fmla="*/ 901 h 1158"/>
                <a:gd name="T34" fmla="*/ 127 w 333"/>
                <a:gd name="T35" fmla="*/ 892 h 1158"/>
                <a:gd name="T36" fmla="*/ 147 w 333"/>
                <a:gd name="T37" fmla="*/ 885 h 1158"/>
                <a:gd name="T38" fmla="*/ 167 w 333"/>
                <a:gd name="T39" fmla="*/ 884 h 1158"/>
                <a:gd name="T40" fmla="*/ 178 w 333"/>
                <a:gd name="T41" fmla="*/ 884 h 1158"/>
                <a:gd name="T42" fmla="*/ 197 w 333"/>
                <a:gd name="T43" fmla="*/ 888 h 1158"/>
                <a:gd name="T44" fmla="*/ 216 w 333"/>
                <a:gd name="T45" fmla="*/ 896 h 1158"/>
                <a:gd name="T46" fmla="*/ 231 w 333"/>
                <a:gd name="T47" fmla="*/ 907 h 1158"/>
                <a:gd name="T48" fmla="*/ 246 w 333"/>
                <a:gd name="T49" fmla="*/ 920 h 1158"/>
                <a:gd name="T50" fmla="*/ 256 w 333"/>
                <a:gd name="T51" fmla="*/ 936 h 1158"/>
                <a:gd name="T52" fmla="*/ 264 w 333"/>
                <a:gd name="T53" fmla="*/ 954 h 1158"/>
                <a:gd name="T54" fmla="*/ 268 w 333"/>
                <a:gd name="T55" fmla="*/ 975 h 1158"/>
                <a:gd name="T56" fmla="*/ 269 w 333"/>
                <a:gd name="T57" fmla="*/ 986 h 1158"/>
                <a:gd name="T58" fmla="*/ 267 w 333"/>
                <a:gd name="T59" fmla="*/ 1005 h 1158"/>
                <a:gd name="T60" fmla="*/ 261 w 333"/>
                <a:gd name="T61" fmla="*/ 1025 h 1158"/>
                <a:gd name="T62" fmla="*/ 251 w 333"/>
                <a:gd name="T63" fmla="*/ 1042 h 1158"/>
                <a:gd name="T64" fmla="*/ 239 w 333"/>
                <a:gd name="T65" fmla="*/ 1057 h 1158"/>
                <a:gd name="T66" fmla="*/ 224 w 333"/>
                <a:gd name="T67" fmla="*/ 1069 h 1158"/>
                <a:gd name="T68" fmla="*/ 207 w 333"/>
                <a:gd name="T69" fmla="*/ 1078 h 1158"/>
                <a:gd name="T70" fmla="*/ 187 w 333"/>
                <a:gd name="T71" fmla="*/ 1085 h 1158"/>
                <a:gd name="T72" fmla="*/ 167 w 333"/>
                <a:gd name="T73" fmla="*/ 1088 h 1158"/>
                <a:gd name="T74" fmla="*/ 63 w 333"/>
                <a:gd name="T75" fmla="*/ 41 h 1158"/>
                <a:gd name="T76" fmla="*/ 272 w 333"/>
                <a:gd name="T77" fmla="*/ 649 h 1158"/>
                <a:gd name="T78" fmla="*/ 63 w 333"/>
                <a:gd name="T79" fmla="*/ 4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3" h="1158">
                  <a:moveTo>
                    <a:pt x="0" y="1158"/>
                  </a:moveTo>
                  <a:lnTo>
                    <a:pt x="333" y="1158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158"/>
                  </a:lnTo>
                  <a:close/>
                  <a:moveTo>
                    <a:pt x="167" y="1088"/>
                  </a:moveTo>
                  <a:lnTo>
                    <a:pt x="167" y="1088"/>
                  </a:lnTo>
                  <a:lnTo>
                    <a:pt x="157" y="1086"/>
                  </a:lnTo>
                  <a:lnTo>
                    <a:pt x="147" y="1085"/>
                  </a:lnTo>
                  <a:lnTo>
                    <a:pt x="136" y="1082"/>
                  </a:lnTo>
                  <a:lnTo>
                    <a:pt x="127" y="1078"/>
                  </a:lnTo>
                  <a:lnTo>
                    <a:pt x="119" y="1074"/>
                  </a:lnTo>
                  <a:lnTo>
                    <a:pt x="110" y="1069"/>
                  </a:lnTo>
                  <a:lnTo>
                    <a:pt x="102" y="1064"/>
                  </a:lnTo>
                  <a:lnTo>
                    <a:pt x="96" y="1057"/>
                  </a:lnTo>
                  <a:lnTo>
                    <a:pt x="89" y="1050"/>
                  </a:lnTo>
                  <a:lnTo>
                    <a:pt x="83" y="1042"/>
                  </a:lnTo>
                  <a:lnTo>
                    <a:pt x="77" y="1034"/>
                  </a:lnTo>
                  <a:lnTo>
                    <a:pt x="73" y="1025"/>
                  </a:lnTo>
                  <a:lnTo>
                    <a:pt x="69" y="1016"/>
                  </a:lnTo>
                  <a:lnTo>
                    <a:pt x="67" y="1005"/>
                  </a:lnTo>
                  <a:lnTo>
                    <a:pt x="66" y="996"/>
                  </a:lnTo>
                  <a:lnTo>
                    <a:pt x="66" y="986"/>
                  </a:lnTo>
                  <a:lnTo>
                    <a:pt x="66" y="986"/>
                  </a:lnTo>
                  <a:lnTo>
                    <a:pt x="66" y="975"/>
                  </a:lnTo>
                  <a:lnTo>
                    <a:pt x="67" y="965"/>
                  </a:lnTo>
                  <a:lnTo>
                    <a:pt x="69" y="954"/>
                  </a:lnTo>
                  <a:lnTo>
                    <a:pt x="73" y="945"/>
                  </a:lnTo>
                  <a:lnTo>
                    <a:pt x="77" y="936"/>
                  </a:lnTo>
                  <a:lnTo>
                    <a:pt x="83" y="928"/>
                  </a:lnTo>
                  <a:lnTo>
                    <a:pt x="89" y="920"/>
                  </a:lnTo>
                  <a:lnTo>
                    <a:pt x="96" y="914"/>
                  </a:lnTo>
                  <a:lnTo>
                    <a:pt x="102" y="907"/>
                  </a:lnTo>
                  <a:lnTo>
                    <a:pt x="110" y="901"/>
                  </a:lnTo>
                  <a:lnTo>
                    <a:pt x="119" y="896"/>
                  </a:lnTo>
                  <a:lnTo>
                    <a:pt x="127" y="892"/>
                  </a:lnTo>
                  <a:lnTo>
                    <a:pt x="136" y="888"/>
                  </a:lnTo>
                  <a:lnTo>
                    <a:pt x="147" y="885"/>
                  </a:lnTo>
                  <a:lnTo>
                    <a:pt x="157" y="884"/>
                  </a:lnTo>
                  <a:lnTo>
                    <a:pt x="167" y="884"/>
                  </a:lnTo>
                  <a:lnTo>
                    <a:pt x="167" y="884"/>
                  </a:lnTo>
                  <a:lnTo>
                    <a:pt x="178" y="884"/>
                  </a:lnTo>
                  <a:lnTo>
                    <a:pt x="187" y="885"/>
                  </a:lnTo>
                  <a:lnTo>
                    <a:pt x="197" y="888"/>
                  </a:lnTo>
                  <a:lnTo>
                    <a:pt x="207" y="892"/>
                  </a:lnTo>
                  <a:lnTo>
                    <a:pt x="216" y="896"/>
                  </a:lnTo>
                  <a:lnTo>
                    <a:pt x="224" y="901"/>
                  </a:lnTo>
                  <a:lnTo>
                    <a:pt x="231" y="907"/>
                  </a:lnTo>
                  <a:lnTo>
                    <a:pt x="239" y="914"/>
                  </a:lnTo>
                  <a:lnTo>
                    <a:pt x="246" y="920"/>
                  </a:lnTo>
                  <a:lnTo>
                    <a:pt x="251" y="928"/>
                  </a:lnTo>
                  <a:lnTo>
                    <a:pt x="256" y="936"/>
                  </a:lnTo>
                  <a:lnTo>
                    <a:pt x="261" y="945"/>
                  </a:lnTo>
                  <a:lnTo>
                    <a:pt x="264" y="954"/>
                  </a:lnTo>
                  <a:lnTo>
                    <a:pt x="267" y="965"/>
                  </a:lnTo>
                  <a:lnTo>
                    <a:pt x="268" y="975"/>
                  </a:lnTo>
                  <a:lnTo>
                    <a:pt x="269" y="986"/>
                  </a:lnTo>
                  <a:lnTo>
                    <a:pt x="269" y="986"/>
                  </a:lnTo>
                  <a:lnTo>
                    <a:pt x="268" y="996"/>
                  </a:lnTo>
                  <a:lnTo>
                    <a:pt x="267" y="1005"/>
                  </a:lnTo>
                  <a:lnTo>
                    <a:pt x="264" y="1016"/>
                  </a:lnTo>
                  <a:lnTo>
                    <a:pt x="261" y="1025"/>
                  </a:lnTo>
                  <a:lnTo>
                    <a:pt x="256" y="1034"/>
                  </a:lnTo>
                  <a:lnTo>
                    <a:pt x="251" y="1042"/>
                  </a:lnTo>
                  <a:lnTo>
                    <a:pt x="246" y="1050"/>
                  </a:lnTo>
                  <a:lnTo>
                    <a:pt x="239" y="1057"/>
                  </a:lnTo>
                  <a:lnTo>
                    <a:pt x="231" y="1064"/>
                  </a:lnTo>
                  <a:lnTo>
                    <a:pt x="224" y="1069"/>
                  </a:lnTo>
                  <a:lnTo>
                    <a:pt x="216" y="1074"/>
                  </a:lnTo>
                  <a:lnTo>
                    <a:pt x="207" y="1078"/>
                  </a:lnTo>
                  <a:lnTo>
                    <a:pt x="197" y="1082"/>
                  </a:lnTo>
                  <a:lnTo>
                    <a:pt x="187" y="1085"/>
                  </a:lnTo>
                  <a:lnTo>
                    <a:pt x="178" y="1086"/>
                  </a:lnTo>
                  <a:lnTo>
                    <a:pt x="167" y="1088"/>
                  </a:lnTo>
                  <a:lnTo>
                    <a:pt x="167" y="1088"/>
                  </a:lnTo>
                  <a:close/>
                  <a:moveTo>
                    <a:pt x="63" y="41"/>
                  </a:moveTo>
                  <a:lnTo>
                    <a:pt x="272" y="41"/>
                  </a:lnTo>
                  <a:lnTo>
                    <a:pt x="272" y="649"/>
                  </a:lnTo>
                  <a:lnTo>
                    <a:pt x="63" y="649"/>
                  </a:lnTo>
                  <a:lnTo>
                    <a:pt x="6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0948"/>
            <p:cNvSpPr>
              <a:spLocks noEditPoints="1"/>
            </p:cNvSpPr>
            <p:nvPr/>
          </p:nvSpPr>
          <p:spPr bwMode="auto">
            <a:xfrm>
              <a:off x="526538" y="1312941"/>
              <a:ext cx="103526" cy="362341"/>
            </a:xfrm>
            <a:custGeom>
              <a:avLst/>
              <a:gdLst>
                <a:gd name="T0" fmla="*/ 271 w 271"/>
                <a:gd name="T1" fmla="*/ 949 h 949"/>
                <a:gd name="T2" fmla="*/ 0 w 271"/>
                <a:gd name="T3" fmla="*/ 0 h 949"/>
                <a:gd name="T4" fmla="*/ 135 w 271"/>
                <a:gd name="T5" fmla="*/ 890 h 949"/>
                <a:gd name="T6" fmla="*/ 126 w 271"/>
                <a:gd name="T7" fmla="*/ 890 h 949"/>
                <a:gd name="T8" fmla="*/ 111 w 271"/>
                <a:gd name="T9" fmla="*/ 888 h 949"/>
                <a:gd name="T10" fmla="*/ 96 w 271"/>
                <a:gd name="T11" fmla="*/ 881 h 949"/>
                <a:gd name="T12" fmla="*/ 77 w 271"/>
                <a:gd name="T13" fmla="*/ 867 h 949"/>
                <a:gd name="T14" fmla="*/ 62 w 271"/>
                <a:gd name="T15" fmla="*/ 847 h 949"/>
                <a:gd name="T16" fmla="*/ 56 w 271"/>
                <a:gd name="T17" fmla="*/ 833 h 949"/>
                <a:gd name="T18" fmla="*/ 52 w 271"/>
                <a:gd name="T19" fmla="*/ 816 h 949"/>
                <a:gd name="T20" fmla="*/ 52 w 271"/>
                <a:gd name="T21" fmla="*/ 808 h 949"/>
                <a:gd name="T22" fmla="*/ 53 w 271"/>
                <a:gd name="T23" fmla="*/ 791 h 949"/>
                <a:gd name="T24" fmla="*/ 58 w 271"/>
                <a:gd name="T25" fmla="*/ 775 h 949"/>
                <a:gd name="T26" fmla="*/ 66 w 271"/>
                <a:gd name="T27" fmla="*/ 761 h 949"/>
                <a:gd name="T28" fmla="*/ 88 w 271"/>
                <a:gd name="T29" fmla="*/ 739 h 949"/>
                <a:gd name="T30" fmla="*/ 103 w 271"/>
                <a:gd name="T31" fmla="*/ 731 h 949"/>
                <a:gd name="T32" fmla="*/ 118 w 271"/>
                <a:gd name="T33" fmla="*/ 726 h 949"/>
                <a:gd name="T34" fmla="*/ 135 w 271"/>
                <a:gd name="T35" fmla="*/ 724 h 949"/>
                <a:gd name="T36" fmla="*/ 145 w 271"/>
                <a:gd name="T37" fmla="*/ 724 h 949"/>
                <a:gd name="T38" fmla="*/ 160 w 271"/>
                <a:gd name="T39" fmla="*/ 727 h 949"/>
                <a:gd name="T40" fmla="*/ 175 w 271"/>
                <a:gd name="T41" fmla="*/ 734 h 949"/>
                <a:gd name="T42" fmla="*/ 194 w 271"/>
                <a:gd name="T43" fmla="*/ 748 h 949"/>
                <a:gd name="T44" fmla="*/ 209 w 271"/>
                <a:gd name="T45" fmla="*/ 767 h 949"/>
                <a:gd name="T46" fmla="*/ 215 w 271"/>
                <a:gd name="T47" fmla="*/ 783 h 949"/>
                <a:gd name="T48" fmla="*/ 219 w 271"/>
                <a:gd name="T49" fmla="*/ 799 h 949"/>
                <a:gd name="T50" fmla="*/ 219 w 271"/>
                <a:gd name="T51" fmla="*/ 808 h 949"/>
                <a:gd name="T52" fmla="*/ 218 w 271"/>
                <a:gd name="T53" fmla="*/ 824 h 949"/>
                <a:gd name="T54" fmla="*/ 212 w 271"/>
                <a:gd name="T55" fmla="*/ 839 h 949"/>
                <a:gd name="T56" fmla="*/ 205 w 271"/>
                <a:gd name="T57" fmla="*/ 854 h 949"/>
                <a:gd name="T58" fmla="*/ 182 w 271"/>
                <a:gd name="T59" fmla="*/ 877 h 949"/>
                <a:gd name="T60" fmla="*/ 168 w 271"/>
                <a:gd name="T61" fmla="*/ 884 h 949"/>
                <a:gd name="T62" fmla="*/ 152 w 271"/>
                <a:gd name="T63" fmla="*/ 889 h 949"/>
                <a:gd name="T64" fmla="*/ 135 w 271"/>
                <a:gd name="T65" fmla="*/ 890 h 949"/>
                <a:gd name="T66" fmla="*/ 49 w 271"/>
                <a:gd name="T67" fmla="*/ 34 h 949"/>
                <a:gd name="T68" fmla="*/ 222 w 271"/>
                <a:gd name="T69" fmla="*/ 532 h 949"/>
                <a:gd name="T70" fmla="*/ 49 w 271"/>
                <a:gd name="T71" fmla="*/ 3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1" h="949">
                  <a:moveTo>
                    <a:pt x="0" y="949"/>
                  </a:moveTo>
                  <a:lnTo>
                    <a:pt x="271" y="94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949"/>
                  </a:lnTo>
                  <a:close/>
                  <a:moveTo>
                    <a:pt x="135" y="890"/>
                  </a:moveTo>
                  <a:lnTo>
                    <a:pt x="135" y="890"/>
                  </a:lnTo>
                  <a:lnTo>
                    <a:pt x="126" y="890"/>
                  </a:lnTo>
                  <a:lnTo>
                    <a:pt x="118" y="889"/>
                  </a:lnTo>
                  <a:lnTo>
                    <a:pt x="111" y="888"/>
                  </a:lnTo>
                  <a:lnTo>
                    <a:pt x="103" y="884"/>
                  </a:lnTo>
                  <a:lnTo>
                    <a:pt x="96" y="881"/>
                  </a:lnTo>
                  <a:lnTo>
                    <a:pt x="88" y="877"/>
                  </a:lnTo>
                  <a:lnTo>
                    <a:pt x="77" y="867"/>
                  </a:lnTo>
                  <a:lnTo>
                    <a:pt x="66" y="854"/>
                  </a:lnTo>
                  <a:lnTo>
                    <a:pt x="62" y="847"/>
                  </a:lnTo>
                  <a:lnTo>
                    <a:pt x="58" y="839"/>
                  </a:lnTo>
                  <a:lnTo>
                    <a:pt x="56" y="833"/>
                  </a:lnTo>
                  <a:lnTo>
                    <a:pt x="53" y="824"/>
                  </a:lnTo>
                  <a:lnTo>
                    <a:pt x="52" y="816"/>
                  </a:lnTo>
                  <a:lnTo>
                    <a:pt x="52" y="808"/>
                  </a:lnTo>
                  <a:lnTo>
                    <a:pt x="52" y="808"/>
                  </a:lnTo>
                  <a:lnTo>
                    <a:pt x="52" y="799"/>
                  </a:lnTo>
                  <a:lnTo>
                    <a:pt x="53" y="791"/>
                  </a:lnTo>
                  <a:lnTo>
                    <a:pt x="56" y="783"/>
                  </a:lnTo>
                  <a:lnTo>
                    <a:pt x="58" y="775"/>
                  </a:lnTo>
                  <a:lnTo>
                    <a:pt x="62" y="767"/>
                  </a:lnTo>
                  <a:lnTo>
                    <a:pt x="66" y="761"/>
                  </a:lnTo>
                  <a:lnTo>
                    <a:pt x="77" y="748"/>
                  </a:lnTo>
                  <a:lnTo>
                    <a:pt x="88" y="739"/>
                  </a:lnTo>
                  <a:lnTo>
                    <a:pt x="96" y="734"/>
                  </a:lnTo>
                  <a:lnTo>
                    <a:pt x="103" y="731"/>
                  </a:lnTo>
                  <a:lnTo>
                    <a:pt x="111" y="727"/>
                  </a:lnTo>
                  <a:lnTo>
                    <a:pt x="118" y="726"/>
                  </a:lnTo>
                  <a:lnTo>
                    <a:pt x="126" y="724"/>
                  </a:lnTo>
                  <a:lnTo>
                    <a:pt x="135" y="724"/>
                  </a:lnTo>
                  <a:lnTo>
                    <a:pt x="135" y="724"/>
                  </a:lnTo>
                  <a:lnTo>
                    <a:pt x="145" y="724"/>
                  </a:lnTo>
                  <a:lnTo>
                    <a:pt x="152" y="726"/>
                  </a:lnTo>
                  <a:lnTo>
                    <a:pt x="160" y="727"/>
                  </a:lnTo>
                  <a:lnTo>
                    <a:pt x="168" y="731"/>
                  </a:lnTo>
                  <a:lnTo>
                    <a:pt x="175" y="734"/>
                  </a:lnTo>
                  <a:lnTo>
                    <a:pt x="182" y="739"/>
                  </a:lnTo>
                  <a:lnTo>
                    <a:pt x="194" y="748"/>
                  </a:lnTo>
                  <a:lnTo>
                    <a:pt x="205" y="761"/>
                  </a:lnTo>
                  <a:lnTo>
                    <a:pt x="209" y="767"/>
                  </a:lnTo>
                  <a:lnTo>
                    <a:pt x="212" y="775"/>
                  </a:lnTo>
                  <a:lnTo>
                    <a:pt x="215" y="783"/>
                  </a:lnTo>
                  <a:lnTo>
                    <a:pt x="218" y="791"/>
                  </a:lnTo>
                  <a:lnTo>
                    <a:pt x="219" y="799"/>
                  </a:lnTo>
                  <a:lnTo>
                    <a:pt x="219" y="808"/>
                  </a:lnTo>
                  <a:lnTo>
                    <a:pt x="219" y="808"/>
                  </a:lnTo>
                  <a:lnTo>
                    <a:pt x="219" y="816"/>
                  </a:lnTo>
                  <a:lnTo>
                    <a:pt x="218" y="824"/>
                  </a:lnTo>
                  <a:lnTo>
                    <a:pt x="215" y="833"/>
                  </a:lnTo>
                  <a:lnTo>
                    <a:pt x="212" y="839"/>
                  </a:lnTo>
                  <a:lnTo>
                    <a:pt x="209" y="847"/>
                  </a:lnTo>
                  <a:lnTo>
                    <a:pt x="205" y="854"/>
                  </a:lnTo>
                  <a:lnTo>
                    <a:pt x="194" y="867"/>
                  </a:lnTo>
                  <a:lnTo>
                    <a:pt x="182" y="877"/>
                  </a:lnTo>
                  <a:lnTo>
                    <a:pt x="175" y="881"/>
                  </a:lnTo>
                  <a:lnTo>
                    <a:pt x="168" y="884"/>
                  </a:lnTo>
                  <a:lnTo>
                    <a:pt x="160" y="888"/>
                  </a:lnTo>
                  <a:lnTo>
                    <a:pt x="152" y="889"/>
                  </a:lnTo>
                  <a:lnTo>
                    <a:pt x="145" y="890"/>
                  </a:lnTo>
                  <a:lnTo>
                    <a:pt x="135" y="890"/>
                  </a:lnTo>
                  <a:lnTo>
                    <a:pt x="135" y="890"/>
                  </a:lnTo>
                  <a:close/>
                  <a:moveTo>
                    <a:pt x="49" y="34"/>
                  </a:moveTo>
                  <a:lnTo>
                    <a:pt x="222" y="34"/>
                  </a:lnTo>
                  <a:lnTo>
                    <a:pt x="222" y="532"/>
                  </a:lnTo>
                  <a:lnTo>
                    <a:pt x="49" y="532"/>
                  </a:lnTo>
                  <a:lnTo>
                    <a:pt x="4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0949"/>
            <p:cNvSpPr>
              <a:spLocks noEditPoints="1"/>
            </p:cNvSpPr>
            <p:nvPr/>
          </p:nvSpPr>
          <p:spPr bwMode="auto">
            <a:xfrm>
              <a:off x="645288" y="1267268"/>
              <a:ext cx="103526" cy="408014"/>
            </a:xfrm>
            <a:custGeom>
              <a:avLst/>
              <a:gdLst>
                <a:gd name="T0" fmla="*/ 0 w 273"/>
                <a:gd name="T1" fmla="*/ 1070 h 1070"/>
                <a:gd name="T2" fmla="*/ 273 w 273"/>
                <a:gd name="T3" fmla="*/ 0 h 1070"/>
                <a:gd name="T4" fmla="*/ 137 w 273"/>
                <a:gd name="T5" fmla="*/ 1005 h 1070"/>
                <a:gd name="T6" fmla="*/ 128 w 273"/>
                <a:gd name="T7" fmla="*/ 1003 h 1070"/>
                <a:gd name="T8" fmla="*/ 112 w 273"/>
                <a:gd name="T9" fmla="*/ 1001 h 1070"/>
                <a:gd name="T10" fmla="*/ 97 w 273"/>
                <a:gd name="T11" fmla="*/ 993 h 1070"/>
                <a:gd name="T12" fmla="*/ 84 w 273"/>
                <a:gd name="T13" fmla="*/ 983 h 1070"/>
                <a:gd name="T14" fmla="*/ 72 w 273"/>
                <a:gd name="T15" fmla="*/ 971 h 1070"/>
                <a:gd name="T16" fmla="*/ 63 w 273"/>
                <a:gd name="T17" fmla="*/ 955 h 1070"/>
                <a:gd name="T18" fmla="*/ 57 w 273"/>
                <a:gd name="T19" fmla="*/ 938 h 1070"/>
                <a:gd name="T20" fmla="*/ 54 w 273"/>
                <a:gd name="T21" fmla="*/ 920 h 1070"/>
                <a:gd name="T22" fmla="*/ 54 w 273"/>
                <a:gd name="T23" fmla="*/ 911 h 1070"/>
                <a:gd name="T24" fmla="*/ 55 w 273"/>
                <a:gd name="T25" fmla="*/ 891 h 1070"/>
                <a:gd name="T26" fmla="*/ 60 w 273"/>
                <a:gd name="T27" fmla="*/ 874 h 1070"/>
                <a:gd name="T28" fmla="*/ 68 w 273"/>
                <a:gd name="T29" fmla="*/ 858 h 1070"/>
                <a:gd name="T30" fmla="*/ 77 w 273"/>
                <a:gd name="T31" fmla="*/ 844 h 1070"/>
                <a:gd name="T32" fmla="*/ 90 w 273"/>
                <a:gd name="T33" fmla="*/ 832 h 1070"/>
                <a:gd name="T34" fmla="*/ 104 w 273"/>
                <a:gd name="T35" fmla="*/ 823 h 1070"/>
                <a:gd name="T36" fmla="*/ 120 w 273"/>
                <a:gd name="T37" fmla="*/ 818 h 1070"/>
                <a:gd name="T38" fmla="*/ 137 w 273"/>
                <a:gd name="T39" fmla="*/ 817 h 1070"/>
                <a:gd name="T40" fmla="*/ 145 w 273"/>
                <a:gd name="T41" fmla="*/ 817 h 1070"/>
                <a:gd name="T42" fmla="*/ 162 w 273"/>
                <a:gd name="T43" fmla="*/ 821 h 1070"/>
                <a:gd name="T44" fmla="*/ 176 w 273"/>
                <a:gd name="T45" fmla="*/ 828 h 1070"/>
                <a:gd name="T46" fmla="*/ 189 w 273"/>
                <a:gd name="T47" fmla="*/ 838 h 1070"/>
                <a:gd name="T48" fmla="*/ 201 w 273"/>
                <a:gd name="T49" fmla="*/ 851 h 1070"/>
                <a:gd name="T50" fmla="*/ 210 w 273"/>
                <a:gd name="T51" fmla="*/ 866 h 1070"/>
                <a:gd name="T52" fmla="*/ 217 w 273"/>
                <a:gd name="T53" fmla="*/ 882 h 1070"/>
                <a:gd name="T54" fmla="*/ 219 w 273"/>
                <a:gd name="T55" fmla="*/ 900 h 1070"/>
                <a:gd name="T56" fmla="*/ 221 w 273"/>
                <a:gd name="T57" fmla="*/ 911 h 1070"/>
                <a:gd name="T58" fmla="*/ 218 w 273"/>
                <a:gd name="T59" fmla="*/ 929 h 1070"/>
                <a:gd name="T60" fmla="*/ 214 w 273"/>
                <a:gd name="T61" fmla="*/ 947 h 1070"/>
                <a:gd name="T62" fmla="*/ 206 w 273"/>
                <a:gd name="T63" fmla="*/ 963 h 1070"/>
                <a:gd name="T64" fmla="*/ 196 w 273"/>
                <a:gd name="T65" fmla="*/ 977 h 1070"/>
                <a:gd name="T66" fmla="*/ 183 w 273"/>
                <a:gd name="T67" fmla="*/ 989 h 1070"/>
                <a:gd name="T68" fmla="*/ 168 w 273"/>
                <a:gd name="T69" fmla="*/ 997 h 1070"/>
                <a:gd name="T70" fmla="*/ 153 w 273"/>
                <a:gd name="T71" fmla="*/ 1002 h 1070"/>
                <a:gd name="T72" fmla="*/ 137 w 273"/>
                <a:gd name="T73" fmla="*/ 1005 h 1070"/>
                <a:gd name="T74" fmla="*/ 222 w 273"/>
                <a:gd name="T75" fmla="*/ 665 h 1070"/>
                <a:gd name="T76" fmla="*/ 51 w 273"/>
                <a:gd name="T77" fmla="*/ 50 h 1070"/>
                <a:gd name="T78" fmla="*/ 222 w 273"/>
                <a:gd name="T79" fmla="*/ 665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3" h="1070">
                  <a:moveTo>
                    <a:pt x="0" y="0"/>
                  </a:moveTo>
                  <a:lnTo>
                    <a:pt x="0" y="1070"/>
                  </a:lnTo>
                  <a:lnTo>
                    <a:pt x="273" y="1070"/>
                  </a:lnTo>
                  <a:lnTo>
                    <a:pt x="273" y="0"/>
                  </a:lnTo>
                  <a:lnTo>
                    <a:pt x="0" y="0"/>
                  </a:lnTo>
                  <a:close/>
                  <a:moveTo>
                    <a:pt x="137" y="1005"/>
                  </a:moveTo>
                  <a:lnTo>
                    <a:pt x="137" y="1005"/>
                  </a:lnTo>
                  <a:lnTo>
                    <a:pt x="128" y="1003"/>
                  </a:lnTo>
                  <a:lnTo>
                    <a:pt x="120" y="1002"/>
                  </a:lnTo>
                  <a:lnTo>
                    <a:pt x="112" y="1001"/>
                  </a:lnTo>
                  <a:lnTo>
                    <a:pt x="104" y="997"/>
                  </a:lnTo>
                  <a:lnTo>
                    <a:pt x="97" y="993"/>
                  </a:lnTo>
                  <a:lnTo>
                    <a:pt x="90" y="989"/>
                  </a:lnTo>
                  <a:lnTo>
                    <a:pt x="84" y="983"/>
                  </a:lnTo>
                  <a:lnTo>
                    <a:pt x="77" y="977"/>
                  </a:lnTo>
                  <a:lnTo>
                    <a:pt x="72" y="971"/>
                  </a:lnTo>
                  <a:lnTo>
                    <a:pt x="68" y="963"/>
                  </a:lnTo>
                  <a:lnTo>
                    <a:pt x="63" y="955"/>
                  </a:lnTo>
                  <a:lnTo>
                    <a:pt x="60" y="947"/>
                  </a:lnTo>
                  <a:lnTo>
                    <a:pt x="57" y="938"/>
                  </a:lnTo>
                  <a:lnTo>
                    <a:pt x="55" y="929"/>
                  </a:lnTo>
                  <a:lnTo>
                    <a:pt x="54" y="920"/>
                  </a:lnTo>
                  <a:lnTo>
                    <a:pt x="54" y="911"/>
                  </a:lnTo>
                  <a:lnTo>
                    <a:pt x="54" y="911"/>
                  </a:lnTo>
                  <a:lnTo>
                    <a:pt x="54" y="900"/>
                  </a:lnTo>
                  <a:lnTo>
                    <a:pt x="55" y="891"/>
                  </a:lnTo>
                  <a:lnTo>
                    <a:pt x="57" y="882"/>
                  </a:lnTo>
                  <a:lnTo>
                    <a:pt x="60" y="874"/>
                  </a:lnTo>
                  <a:lnTo>
                    <a:pt x="63" y="866"/>
                  </a:lnTo>
                  <a:lnTo>
                    <a:pt x="68" y="858"/>
                  </a:lnTo>
                  <a:lnTo>
                    <a:pt x="72" y="851"/>
                  </a:lnTo>
                  <a:lnTo>
                    <a:pt x="77" y="844"/>
                  </a:lnTo>
                  <a:lnTo>
                    <a:pt x="84" y="838"/>
                  </a:lnTo>
                  <a:lnTo>
                    <a:pt x="90" y="832"/>
                  </a:lnTo>
                  <a:lnTo>
                    <a:pt x="97" y="828"/>
                  </a:lnTo>
                  <a:lnTo>
                    <a:pt x="104" y="823"/>
                  </a:lnTo>
                  <a:lnTo>
                    <a:pt x="112" y="821"/>
                  </a:lnTo>
                  <a:lnTo>
                    <a:pt x="120" y="818"/>
                  </a:lnTo>
                  <a:lnTo>
                    <a:pt x="128" y="817"/>
                  </a:lnTo>
                  <a:lnTo>
                    <a:pt x="137" y="817"/>
                  </a:lnTo>
                  <a:lnTo>
                    <a:pt x="137" y="817"/>
                  </a:lnTo>
                  <a:lnTo>
                    <a:pt x="145" y="817"/>
                  </a:lnTo>
                  <a:lnTo>
                    <a:pt x="153" y="818"/>
                  </a:lnTo>
                  <a:lnTo>
                    <a:pt x="162" y="821"/>
                  </a:lnTo>
                  <a:lnTo>
                    <a:pt x="168" y="823"/>
                  </a:lnTo>
                  <a:lnTo>
                    <a:pt x="176" y="828"/>
                  </a:lnTo>
                  <a:lnTo>
                    <a:pt x="183" y="832"/>
                  </a:lnTo>
                  <a:lnTo>
                    <a:pt x="189" y="838"/>
                  </a:lnTo>
                  <a:lnTo>
                    <a:pt x="196" y="844"/>
                  </a:lnTo>
                  <a:lnTo>
                    <a:pt x="201" y="851"/>
                  </a:lnTo>
                  <a:lnTo>
                    <a:pt x="206" y="858"/>
                  </a:lnTo>
                  <a:lnTo>
                    <a:pt x="210" y="866"/>
                  </a:lnTo>
                  <a:lnTo>
                    <a:pt x="214" y="874"/>
                  </a:lnTo>
                  <a:lnTo>
                    <a:pt x="217" y="882"/>
                  </a:lnTo>
                  <a:lnTo>
                    <a:pt x="218" y="891"/>
                  </a:lnTo>
                  <a:lnTo>
                    <a:pt x="219" y="900"/>
                  </a:lnTo>
                  <a:lnTo>
                    <a:pt x="221" y="911"/>
                  </a:lnTo>
                  <a:lnTo>
                    <a:pt x="221" y="911"/>
                  </a:lnTo>
                  <a:lnTo>
                    <a:pt x="219" y="920"/>
                  </a:lnTo>
                  <a:lnTo>
                    <a:pt x="218" y="929"/>
                  </a:lnTo>
                  <a:lnTo>
                    <a:pt x="217" y="938"/>
                  </a:lnTo>
                  <a:lnTo>
                    <a:pt x="214" y="947"/>
                  </a:lnTo>
                  <a:lnTo>
                    <a:pt x="210" y="955"/>
                  </a:lnTo>
                  <a:lnTo>
                    <a:pt x="206" y="963"/>
                  </a:lnTo>
                  <a:lnTo>
                    <a:pt x="201" y="971"/>
                  </a:lnTo>
                  <a:lnTo>
                    <a:pt x="196" y="977"/>
                  </a:lnTo>
                  <a:lnTo>
                    <a:pt x="189" y="983"/>
                  </a:lnTo>
                  <a:lnTo>
                    <a:pt x="183" y="989"/>
                  </a:lnTo>
                  <a:lnTo>
                    <a:pt x="176" y="993"/>
                  </a:lnTo>
                  <a:lnTo>
                    <a:pt x="168" y="997"/>
                  </a:lnTo>
                  <a:lnTo>
                    <a:pt x="162" y="1001"/>
                  </a:lnTo>
                  <a:lnTo>
                    <a:pt x="153" y="1002"/>
                  </a:lnTo>
                  <a:lnTo>
                    <a:pt x="145" y="1003"/>
                  </a:lnTo>
                  <a:lnTo>
                    <a:pt x="137" y="1005"/>
                  </a:lnTo>
                  <a:lnTo>
                    <a:pt x="137" y="1005"/>
                  </a:lnTo>
                  <a:close/>
                  <a:moveTo>
                    <a:pt x="222" y="665"/>
                  </a:moveTo>
                  <a:lnTo>
                    <a:pt x="51" y="665"/>
                  </a:lnTo>
                  <a:lnTo>
                    <a:pt x="51" y="50"/>
                  </a:lnTo>
                  <a:lnTo>
                    <a:pt x="222" y="50"/>
                  </a:lnTo>
                  <a:lnTo>
                    <a:pt x="222" y="6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0950"/>
            <p:cNvSpPr>
              <a:spLocks/>
            </p:cNvSpPr>
            <p:nvPr/>
          </p:nvSpPr>
          <p:spPr bwMode="auto">
            <a:xfrm>
              <a:off x="675737" y="1593071"/>
              <a:ext cx="44151" cy="44151"/>
            </a:xfrm>
            <a:custGeom>
              <a:avLst/>
              <a:gdLst>
                <a:gd name="T0" fmla="*/ 117 w 117"/>
                <a:gd name="T1" fmla="*/ 57 h 115"/>
                <a:gd name="T2" fmla="*/ 117 w 117"/>
                <a:gd name="T3" fmla="*/ 57 h 115"/>
                <a:gd name="T4" fmla="*/ 115 w 117"/>
                <a:gd name="T5" fmla="*/ 69 h 115"/>
                <a:gd name="T6" fmla="*/ 111 w 117"/>
                <a:gd name="T7" fmla="*/ 80 h 115"/>
                <a:gd name="T8" fmla="*/ 106 w 117"/>
                <a:gd name="T9" fmla="*/ 90 h 115"/>
                <a:gd name="T10" fmla="*/ 100 w 117"/>
                <a:gd name="T11" fmla="*/ 98 h 115"/>
                <a:gd name="T12" fmla="*/ 90 w 117"/>
                <a:gd name="T13" fmla="*/ 106 h 115"/>
                <a:gd name="T14" fmla="*/ 81 w 117"/>
                <a:gd name="T15" fmla="*/ 111 h 115"/>
                <a:gd name="T16" fmla="*/ 71 w 117"/>
                <a:gd name="T17" fmla="*/ 113 h 115"/>
                <a:gd name="T18" fmla="*/ 59 w 117"/>
                <a:gd name="T19" fmla="*/ 115 h 115"/>
                <a:gd name="T20" fmla="*/ 59 w 117"/>
                <a:gd name="T21" fmla="*/ 115 h 115"/>
                <a:gd name="T22" fmla="*/ 47 w 117"/>
                <a:gd name="T23" fmla="*/ 113 h 115"/>
                <a:gd name="T24" fmla="*/ 36 w 117"/>
                <a:gd name="T25" fmla="*/ 111 h 115"/>
                <a:gd name="T26" fmla="*/ 26 w 117"/>
                <a:gd name="T27" fmla="*/ 106 h 115"/>
                <a:gd name="T28" fmla="*/ 17 w 117"/>
                <a:gd name="T29" fmla="*/ 98 h 115"/>
                <a:gd name="T30" fmla="*/ 11 w 117"/>
                <a:gd name="T31" fmla="*/ 90 h 115"/>
                <a:gd name="T32" fmla="*/ 6 w 117"/>
                <a:gd name="T33" fmla="*/ 80 h 115"/>
                <a:gd name="T34" fmla="*/ 2 w 117"/>
                <a:gd name="T35" fmla="*/ 69 h 115"/>
                <a:gd name="T36" fmla="*/ 0 w 117"/>
                <a:gd name="T37" fmla="*/ 57 h 115"/>
                <a:gd name="T38" fmla="*/ 0 w 117"/>
                <a:gd name="T39" fmla="*/ 57 h 115"/>
                <a:gd name="T40" fmla="*/ 2 w 117"/>
                <a:gd name="T41" fmla="*/ 46 h 115"/>
                <a:gd name="T42" fmla="*/ 6 w 117"/>
                <a:gd name="T43" fmla="*/ 35 h 115"/>
                <a:gd name="T44" fmla="*/ 11 w 117"/>
                <a:gd name="T45" fmla="*/ 25 h 115"/>
                <a:gd name="T46" fmla="*/ 17 w 117"/>
                <a:gd name="T47" fmla="*/ 17 h 115"/>
                <a:gd name="T48" fmla="*/ 26 w 117"/>
                <a:gd name="T49" fmla="*/ 9 h 115"/>
                <a:gd name="T50" fmla="*/ 36 w 117"/>
                <a:gd name="T51" fmla="*/ 4 h 115"/>
                <a:gd name="T52" fmla="*/ 47 w 117"/>
                <a:gd name="T53" fmla="*/ 1 h 115"/>
                <a:gd name="T54" fmla="*/ 59 w 117"/>
                <a:gd name="T55" fmla="*/ 0 h 115"/>
                <a:gd name="T56" fmla="*/ 59 w 117"/>
                <a:gd name="T57" fmla="*/ 0 h 115"/>
                <a:gd name="T58" fmla="*/ 71 w 117"/>
                <a:gd name="T59" fmla="*/ 1 h 115"/>
                <a:gd name="T60" fmla="*/ 81 w 117"/>
                <a:gd name="T61" fmla="*/ 4 h 115"/>
                <a:gd name="T62" fmla="*/ 90 w 117"/>
                <a:gd name="T63" fmla="*/ 9 h 115"/>
                <a:gd name="T64" fmla="*/ 100 w 117"/>
                <a:gd name="T65" fmla="*/ 17 h 115"/>
                <a:gd name="T66" fmla="*/ 106 w 117"/>
                <a:gd name="T67" fmla="*/ 25 h 115"/>
                <a:gd name="T68" fmla="*/ 111 w 117"/>
                <a:gd name="T69" fmla="*/ 35 h 115"/>
                <a:gd name="T70" fmla="*/ 115 w 117"/>
                <a:gd name="T71" fmla="*/ 46 h 115"/>
                <a:gd name="T72" fmla="*/ 117 w 117"/>
                <a:gd name="T73" fmla="*/ 57 h 115"/>
                <a:gd name="T74" fmla="*/ 117 w 117"/>
                <a:gd name="T75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5">
                  <a:moveTo>
                    <a:pt x="117" y="57"/>
                  </a:moveTo>
                  <a:lnTo>
                    <a:pt x="117" y="57"/>
                  </a:lnTo>
                  <a:lnTo>
                    <a:pt x="115" y="69"/>
                  </a:lnTo>
                  <a:lnTo>
                    <a:pt x="111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6"/>
                  </a:lnTo>
                  <a:lnTo>
                    <a:pt x="81" y="111"/>
                  </a:lnTo>
                  <a:lnTo>
                    <a:pt x="71" y="113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47" y="113"/>
                  </a:lnTo>
                  <a:lnTo>
                    <a:pt x="36" y="111"/>
                  </a:lnTo>
                  <a:lnTo>
                    <a:pt x="26" y="106"/>
                  </a:lnTo>
                  <a:lnTo>
                    <a:pt x="17" y="98"/>
                  </a:lnTo>
                  <a:lnTo>
                    <a:pt x="11" y="90"/>
                  </a:lnTo>
                  <a:lnTo>
                    <a:pt x="6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11" y="25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1" y="1"/>
                  </a:lnTo>
                  <a:lnTo>
                    <a:pt x="81" y="4"/>
                  </a:lnTo>
                  <a:lnTo>
                    <a:pt x="90" y="9"/>
                  </a:lnTo>
                  <a:lnTo>
                    <a:pt x="100" y="17"/>
                  </a:lnTo>
                  <a:lnTo>
                    <a:pt x="106" y="25"/>
                  </a:lnTo>
                  <a:lnTo>
                    <a:pt x="111" y="35"/>
                  </a:lnTo>
                  <a:lnTo>
                    <a:pt x="115" y="46"/>
                  </a:lnTo>
                  <a:lnTo>
                    <a:pt x="117" y="57"/>
                  </a:lnTo>
                  <a:lnTo>
                    <a:pt x="1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447281" y="4144369"/>
            <a:ext cx="385178" cy="504081"/>
            <a:chOff x="1185755" y="1227684"/>
            <a:chExt cx="350162" cy="458255"/>
          </a:xfrm>
          <a:solidFill>
            <a:schemeClr val="tx1"/>
          </a:solidFill>
        </p:grpSpPr>
        <p:sp>
          <p:nvSpPr>
            <p:cNvPr id="30" name="Freeform 10951"/>
            <p:cNvSpPr>
              <a:spLocks/>
            </p:cNvSpPr>
            <p:nvPr/>
          </p:nvSpPr>
          <p:spPr bwMode="auto">
            <a:xfrm>
              <a:off x="1185755" y="1227684"/>
              <a:ext cx="350162" cy="415627"/>
            </a:xfrm>
            <a:custGeom>
              <a:avLst/>
              <a:gdLst>
                <a:gd name="T0" fmla="*/ 917 w 918"/>
                <a:gd name="T1" fmla="*/ 897 h 1091"/>
                <a:gd name="T2" fmla="*/ 887 w 918"/>
                <a:gd name="T3" fmla="*/ 794 h 1091"/>
                <a:gd name="T4" fmla="*/ 821 w 918"/>
                <a:gd name="T5" fmla="*/ 730 h 1091"/>
                <a:gd name="T6" fmla="*/ 727 w 918"/>
                <a:gd name="T7" fmla="*/ 696 h 1091"/>
                <a:gd name="T8" fmla="*/ 624 w 918"/>
                <a:gd name="T9" fmla="*/ 671 h 1091"/>
                <a:gd name="T10" fmla="*/ 572 w 918"/>
                <a:gd name="T11" fmla="*/ 629 h 1091"/>
                <a:gd name="T12" fmla="*/ 572 w 918"/>
                <a:gd name="T13" fmla="*/ 536 h 1091"/>
                <a:gd name="T14" fmla="*/ 616 w 918"/>
                <a:gd name="T15" fmla="*/ 484 h 1091"/>
                <a:gd name="T16" fmla="*/ 663 w 918"/>
                <a:gd name="T17" fmla="*/ 421 h 1091"/>
                <a:gd name="T18" fmla="*/ 695 w 918"/>
                <a:gd name="T19" fmla="*/ 377 h 1091"/>
                <a:gd name="T20" fmla="*/ 689 w 918"/>
                <a:gd name="T21" fmla="*/ 301 h 1091"/>
                <a:gd name="T22" fmla="*/ 667 w 918"/>
                <a:gd name="T23" fmla="*/ 291 h 1091"/>
                <a:gd name="T24" fmla="*/ 662 w 918"/>
                <a:gd name="T25" fmla="*/ 222 h 1091"/>
                <a:gd name="T26" fmla="*/ 662 w 918"/>
                <a:gd name="T27" fmla="*/ 113 h 1091"/>
                <a:gd name="T28" fmla="*/ 635 w 918"/>
                <a:gd name="T29" fmla="*/ 61 h 1091"/>
                <a:gd name="T30" fmla="*/ 608 w 918"/>
                <a:gd name="T31" fmla="*/ 54 h 1091"/>
                <a:gd name="T32" fmla="*/ 569 w 918"/>
                <a:gd name="T33" fmla="*/ 56 h 1091"/>
                <a:gd name="T34" fmla="*/ 542 w 918"/>
                <a:gd name="T35" fmla="*/ 40 h 1091"/>
                <a:gd name="T36" fmla="*/ 508 w 918"/>
                <a:gd name="T37" fmla="*/ 2 h 1091"/>
                <a:gd name="T38" fmla="*/ 470 w 918"/>
                <a:gd name="T39" fmla="*/ 0 h 1091"/>
                <a:gd name="T40" fmla="*/ 362 w 918"/>
                <a:gd name="T41" fmla="*/ 30 h 1091"/>
                <a:gd name="T42" fmla="*/ 320 w 918"/>
                <a:gd name="T43" fmla="*/ 39 h 1091"/>
                <a:gd name="T44" fmla="*/ 281 w 918"/>
                <a:gd name="T45" fmla="*/ 64 h 1091"/>
                <a:gd name="T46" fmla="*/ 261 w 918"/>
                <a:gd name="T47" fmla="*/ 96 h 1091"/>
                <a:gd name="T48" fmla="*/ 248 w 918"/>
                <a:gd name="T49" fmla="*/ 197 h 1091"/>
                <a:gd name="T50" fmla="*/ 234 w 918"/>
                <a:gd name="T51" fmla="*/ 290 h 1091"/>
                <a:gd name="T52" fmla="*/ 217 w 918"/>
                <a:gd name="T53" fmla="*/ 333 h 1091"/>
                <a:gd name="T54" fmla="*/ 219 w 918"/>
                <a:gd name="T55" fmla="*/ 376 h 1091"/>
                <a:gd name="T56" fmla="*/ 236 w 918"/>
                <a:gd name="T57" fmla="*/ 408 h 1091"/>
                <a:gd name="T58" fmla="*/ 270 w 918"/>
                <a:gd name="T59" fmla="*/ 440 h 1091"/>
                <a:gd name="T60" fmla="*/ 320 w 918"/>
                <a:gd name="T61" fmla="*/ 514 h 1091"/>
                <a:gd name="T62" fmla="*/ 343 w 918"/>
                <a:gd name="T63" fmla="*/ 535 h 1091"/>
                <a:gd name="T64" fmla="*/ 339 w 918"/>
                <a:gd name="T65" fmla="*/ 638 h 1091"/>
                <a:gd name="T66" fmla="*/ 273 w 918"/>
                <a:gd name="T67" fmla="*/ 680 h 1091"/>
                <a:gd name="T68" fmla="*/ 142 w 918"/>
                <a:gd name="T69" fmla="*/ 714 h 1091"/>
                <a:gd name="T70" fmla="*/ 47 w 918"/>
                <a:gd name="T71" fmla="*/ 760 h 1091"/>
                <a:gd name="T72" fmla="*/ 22 w 918"/>
                <a:gd name="T73" fmla="*/ 794 h 1091"/>
                <a:gd name="T74" fmla="*/ 5 w 918"/>
                <a:gd name="T75" fmla="*/ 881 h 1091"/>
                <a:gd name="T76" fmla="*/ 0 w 918"/>
                <a:gd name="T77" fmla="*/ 919 h 1091"/>
                <a:gd name="T78" fmla="*/ 2 w 918"/>
                <a:gd name="T79" fmla="*/ 944 h 1091"/>
                <a:gd name="T80" fmla="*/ 42 w 918"/>
                <a:gd name="T81" fmla="*/ 996 h 1091"/>
                <a:gd name="T82" fmla="*/ 124 w 918"/>
                <a:gd name="T83" fmla="*/ 1041 h 1091"/>
                <a:gd name="T84" fmla="*/ 241 w 918"/>
                <a:gd name="T85" fmla="*/ 1073 h 1091"/>
                <a:gd name="T86" fmla="*/ 346 w 918"/>
                <a:gd name="T87" fmla="*/ 1086 h 1091"/>
                <a:gd name="T88" fmla="*/ 507 w 918"/>
                <a:gd name="T89" fmla="*/ 1090 h 1091"/>
                <a:gd name="T90" fmla="*/ 505 w 918"/>
                <a:gd name="T91" fmla="*/ 1013 h 1091"/>
                <a:gd name="T92" fmla="*/ 540 w 918"/>
                <a:gd name="T93" fmla="*/ 939 h 1091"/>
                <a:gd name="T94" fmla="*/ 606 w 918"/>
                <a:gd name="T95" fmla="*/ 889 h 1091"/>
                <a:gd name="T96" fmla="*/ 672 w 918"/>
                <a:gd name="T97" fmla="*/ 876 h 1091"/>
                <a:gd name="T98" fmla="*/ 747 w 918"/>
                <a:gd name="T99" fmla="*/ 893 h 1091"/>
                <a:gd name="T100" fmla="*/ 804 w 918"/>
                <a:gd name="T101" fmla="*/ 937 h 1091"/>
                <a:gd name="T102" fmla="*/ 838 w 918"/>
                <a:gd name="T103" fmla="*/ 1003 h 1091"/>
                <a:gd name="T104" fmla="*/ 892 w 918"/>
                <a:gd name="T105" fmla="*/ 980 h 1091"/>
                <a:gd name="T106" fmla="*/ 915 w 918"/>
                <a:gd name="T107" fmla="*/ 944 h 1091"/>
                <a:gd name="T108" fmla="*/ 918 w 918"/>
                <a:gd name="T109" fmla="*/ 9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8" h="1091">
                  <a:moveTo>
                    <a:pt x="918" y="926"/>
                  </a:moveTo>
                  <a:lnTo>
                    <a:pt x="918" y="926"/>
                  </a:lnTo>
                  <a:lnTo>
                    <a:pt x="918" y="924"/>
                  </a:lnTo>
                  <a:lnTo>
                    <a:pt x="918" y="924"/>
                  </a:lnTo>
                  <a:lnTo>
                    <a:pt x="917" y="897"/>
                  </a:lnTo>
                  <a:lnTo>
                    <a:pt x="914" y="873"/>
                  </a:lnTo>
                  <a:lnTo>
                    <a:pt x="910" y="850"/>
                  </a:lnTo>
                  <a:lnTo>
                    <a:pt x="904" y="829"/>
                  </a:lnTo>
                  <a:lnTo>
                    <a:pt x="896" y="811"/>
                  </a:lnTo>
                  <a:lnTo>
                    <a:pt x="887" y="794"/>
                  </a:lnTo>
                  <a:lnTo>
                    <a:pt x="876" y="778"/>
                  </a:lnTo>
                  <a:lnTo>
                    <a:pt x="864" y="764"/>
                  </a:lnTo>
                  <a:lnTo>
                    <a:pt x="851" y="751"/>
                  </a:lnTo>
                  <a:lnTo>
                    <a:pt x="837" y="739"/>
                  </a:lnTo>
                  <a:lnTo>
                    <a:pt x="821" y="730"/>
                  </a:lnTo>
                  <a:lnTo>
                    <a:pt x="804" y="721"/>
                  </a:lnTo>
                  <a:lnTo>
                    <a:pt x="786" y="713"/>
                  </a:lnTo>
                  <a:lnTo>
                    <a:pt x="768" y="706"/>
                  </a:lnTo>
                  <a:lnTo>
                    <a:pt x="748" y="701"/>
                  </a:lnTo>
                  <a:lnTo>
                    <a:pt x="727" y="696"/>
                  </a:lnTo>
                  <a:lnTo>
                    <a:pt x="727" y="696"/>
                  </a:lnTo>
                  <a:lnTo>
                    <a:pt x="691" y="688"/>
                  </a:lnTo>
                  <a:lnTo>
                    <a:pt x="655" y="681"/>
                  </a:lnTo>
                  <a:lnTo>
                    <a:pt x="640" y="676"/>
                  </a:lnTo>
                  <a:lnTo>
                    <a:pt x="624" y="671"/>
                  </a:lnTo>
                  <a:lnTo>
                    <a:pt x="611" y="666"/>
                  </a:lnTo>
                  <a:lnTo>
                    <a:pt x="598" y="659"/>
                  </a:lnTo>
                  <a:lnTo>
                    <a:pt x="587" y="650"/>
                  </a:lnTo>
                  <a:lnTo>
                    <a:pt x="578" y="641"/>
                  </a:lnTo>
                  <a:lnTo>
                    <a:pt x="572" y="629"/>
                  </a:lnTo>
                  <a:lnTo>
                    <a:pt x="567" y="615"/>
                  </a:lnTo>
                  <a:lnTo>
                    <a:pt x="564" y="599"/>
                  </a:lnTo>
                  <a:lnTo>
                    <a:pt x="564" y="581"/>
                  </a:lnTo>
                  <a:lnTo>
                    <a:pt x="567" y="560"/>
                  </a:lnTo>
                  <a:lnTo>
                    <a:pt x="572" y="536"/>
                  </a:lnTo>
                  <a:lnTo>
                    <a:pt x="572" y="536"/>
                  </a:lnTo>
                  <a:lnTo>
                    <a:pt x="581" y="529"/>
                  </a:lnTo>
                  <a:lnTo>
                    <a:pt x="589" y="521"/>
                  </a:lnTo>
                  <a:lnTo>
                    <a:pt x="603" y="504"/>
                  </a:lnTo>
                  <a:lnTo>
                    <a:pt x="616" y="484"/>
                  </a:lnTo>
                  <a:lnTo>
                    <a:pt x="628" y="466"/>
                  </a:lnTo>
                  <a:lnTo>
                    <a:pt x="641" y="446"/>
                  </a:lnTo>
                  <a:lnTo>
                    <a:pt x="648" y="437"/>
                  </a:lnTo>
                  <a:lnTo>
                    <a:pt x="654" y="429"/>
                  </a:lnTo>
                  <a:lnTo>
                    <a:pt x="663" y="421"/>
                  </a:lnTo>
                  <a:lnTo>
                    <a:pt x="671" y="414"/>
                  </a:lnTo>
                  <a:lnTo>
                    <a:pt x="682" y="408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5" y="377"/>
                  </a:lnTo>
                  <a:lnTo>
                    <a:pt x="695" y="355"/>
                  </a:lnTo>
                  <a:lnTo>
                    <a:pt x="693" y="331"/>
                  </a:lnTo>
                  <a:lnTo>
                    <a:pt x="692" y="305"/>
                  </a:lnTo>
                  <a:lnTo>
                    <a:pt x="692" y="305"/>
                  </a:lnTo>
                  <a:lnTo>
                    <a:pt x="689" y="301"/>
                  </a:lnTo>
                  <a:lnTo>
                    <a:pt x="685" y="297"/>
                  </a:lnTo>
                  <a:lnTo>
                    <a:pt x="682" y="296"/>
                  </a:lnTo>
                  <a:lnTo>
                    <a:pt x="676" y="295"/>
                  </a:lnTo>
                  <a:lnTo>
                    <a:pt x="671" y="292"/>
                  </a:lnTo>
                  <a:lnTo>
                    <a:pt x="667" y="291"/>
                  </a:lnTo>
                  <a:lnTo>
                    <a:pt x="663" y="288"/>
                  </a:lnTo>
                  <a:lnTo>
                    <a:pt x="661" y="283"/>
                  </a:lnTo>
                  <a:lnTo>
                    <a:pt x="661" y="283"/>
                  </a:lnTo>
                  <a:lnTo>
                    <a:pt x="661" y="253"/>
                  </a:lnTo>
                  <a:lnTo>
                    <a:pt x="662" y="222"/>
                  </a:lnTo>
                  <a:lnTo>
                    <a:pt x="665" y="189"/>
                  </a:lnTo>
                  <a:lnTo>
                    <a:pt x="666" y="158"/>
                  </a:lnTo>
                  <a:lnTo>
                    <a:pt x="666" y="142"/>
                  </a:lnTo>
                  <a:lnTo>
                    <a:pt x="665" y="128"/>
                  </a:lnTo>
                  <a:lnTo>
                    <a:pt x="662" y="113"/>
                  </a:lnTo>
                  <a:lnTo>
                    <a:pt x="659" y="100"/>
                  </a:lnTo>
                  <a:lnTo>
                    <a:pt x="655" y="88"/>
                  </a:lnTo>
                  <a:lnTo>
                    <a:pt x="650" y="78"/>
                  </a:lnTo>
                  <a:lnTo>
                    <a:pt x="642" y="69"/>
                  </a:lnTo>
                  <a:lnTo>
                    <a:pt x="635" y="61"/>
                  </a:lnTo>
                  <a:lnTo>
                    <a:pt x="635" y="61"/>
                  </a:lnTo>
                  <a:lnTo>
                    <a:pt x="628" y="58"/>
                  </a:lnTo>
                  <a:lnTo>
                    <a:pt x="621" y="56"/>
                  </a:lnTo>
                  <a:lnTo>
                    <a:pt x="615" y="54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594" y="54"/>
                  </a:lnTo>
                  <a:lnTo>
                    <a:pt x="580" y="56"/>
                  </a:lnTo>
                  <a:lnTo>
                    <a:pt x="580" y="56"/>
                  </a:lnTo>
                  <a:lnTo>
                    <a:pt x="569" y="56"/>
                  </a:lnTo>
                  <a:lnTo>
                    <a:pt x="559" y="52"/>
                  </a:lnTo>
                  <a:lnTo>
                    <a:pt x="559" y="52"/>
                  </a:lnTo>
                  <a:lnTo>
                    <a:pt x="554" y="51"/>
                  </a:lnTo>
                  <a:lnTo>
                    <a:pt x="550" y="47"/>
                  </a:lnTo>
                  <a:lnTo>
                    <a:pt x="542" y="40"/>
                  </a:lnTo>
                  <a:lnTo>
                    <a:pt x="535" y="32"/>
                  </a:lnTo>
                  <a:lnTo>
                    <a:pt x="529" y="23"/>
                  </a:lnTo>
                  <a:lnTo>
                    <a:pt x="522" y="15"/>
                  </a:lnTo>
                  <a:lnTo>
                    <a:pt x="516" y="7"/>
                  </a:lnTo>
                  <a:lnTo>
                    <a:pt x="508" y="2"/>
                  </a:lnTo>
                  <a:lnTo>
                    <a:pt x="503" y="1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53" y="9"/>
                  </a:lnTo>
                  <a:lnTo>
                    <a:pt x="435" y="17"/>
                  </a:lnTo>
                  <a:lnTo>
                    <a:pt x="418" y="21"/>
                  </a:lnTo>
                  <a:lnTo>
                    <a:pt x="398" y="24"/>
                  </a:lnTo>
                  <a:lnTo>
                    <a:pt x="362" y="30"/>
                  </a:lnTo>
                  <a:lnTo>
                    <a:pt x="345" y="34"/>
                  </a:lnTo>
                  <a:lnTo>
                    <a:pt x="326" y="37"/>
                  </a:lnTo>
                  <a:lnTo>
                    <a:pt x="326" y="37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09" y="43"/>
                  </a:lnTo>
                  <a:lnTo>
                    <a:pt x="301" y="47"/>
                  </a:lnTo>
                  <a:lnTo>
                    <a:pt x="294" y="52"/>
                  </a:lnTo>
                  <a:lnTo>
                    <a:pt x="287" y="57"/>
                  </a:lnTo>
                  <a:lnTo>
                    <a:pt x="281" y="64"/>
                  </a:lnTo>
                  <a:lnTo>
                    <a:pt x="274" y="70"/>
                  </a:lnTo>
                  <a:lnTo>
                    <a:pt x="270" y="77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96"/>
                  </a:lnTo>
                  <a:lnTo>
                    <a:pt x="257" y="108"/>
                  </a:lnTo>
                  <a:lnTo>
                    <a:pt x="253" y="121"/>
                  </a:lnTo>
                  <a:lnTo>
                    <a:pt x="251" y="135"/>
                  </a:lnTo>
                  <a:lnTo>
                    <a:pt x="248" y="164"/>
                  </a:lnTo>
                  <a:lnTo>
                    <a:pt x="248" y="197"/>
                  </a:lnTo>
                  <a:lnTo>
                    <a:pt x="248" y="197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0" y="284"/>
                  </a:lnTo>
                  <a:lnTo>
                    <a:pt x="234" y="290"/>
                  </a:lnTo>
                  <a:lnTo>
                    <a:pt x="228" y="297"/>
                  </a:lnTo>
                  <a:lnTo>
                    <a:pt x="223" y="305"/>
                  </a:lnTo>
                  <a:lnTo>
                    <a:pt x="221" y="314"/>
                  </a:lnTo>
                  <a:lnTo>
                    <a:pt x="218" y="324"/>
                  </a:lnTo>
                  <a:lnTo>
                    <a:pt x="217" y="333"/>
                  </a:lnTo>
                  <a:lnTo>
                    <a:pt x="215" y="342"/>
                  </a:lnTo>
                  <a:lnTo>
                    <a:pt x="215" y="342"/>
                  </a:lnTo>
                  <a:lnTo>
                    <a:pt x="215" y="354"/>
                  </a:lnTo>
                  <a:lnTo>
                    <a:pt x="217" y="365"/>
                  </a:lnTo>
                  <a:lnTo>
                    <a:pt x="219" y="376"/>
                  </a:lnTo>
                  <a:lnTo>
                    <a:pt x="222" y="386"/>
                  </a:lnTo>
                  <a:lnTo>
                    <a:pt x="222" y="386"/>
                  </a:lnTo>
                  <a:lnTo>
                    <a:pt x="226" y="395"/>
                  </a:lnTo>
                  <a:lnTo>
                    <a:pt x="230" y="402"/>
                  </a:lnTo>
                  <a:lnTo>
                    <a:pt x="236" y="408"/>
                  </a:lnTo>
                  <a:lnTo>
                    <a:pt x="241" y="414"/>
                  </a:lnTo>
                  <a:lnTo>
                    <a:pt x="256" y="425"/>
                  </a:lnTo>
                  <a:lnTo>
                    <a:pt x="264" y="432"/>
                  </a:lnTo>
                  <a:lnTo>
                    <a:pt x="270" y="440"/>
                  </a:lnTo>
                  <a:lnTo>
                    <a:pt x="270" y="440"/>
                  </a:lnTo>
                  <a:lnTo>
                    <a:pt x="278" y="450"/>
                  </a:lnTo>
                  <a:lnTo>
                    <a:pt x="286" y="461"/>
                  </a:lnTo>
                  <a:lnTo>
                    <a:pt x="299" y="484"/>
                  </a:lnTo>
                  <a:lnTo>
                    <a:pt x="313" y="505"/>
                  </a:lnTo>
                  <a:lnTo>
                    <a:pt x="320" y="514"/>
                  </a:lnTo>
                  <a:lnTo>
                    <a:pt x="326" y="523"/>
                  </a:lnTo>
                  <a:lnTo>
                    <a:pt x="326" y="523"/>
                  </a:lnTo>
                  <a:lnTo>
                    <a:pt x="332" y="529"/>
                  </a:lnTo>
                  <a:lnTo>
                    <a:pt x="338" y="532"/>
                  </a:lnTo>
                  <a:lnTo>
                    <a:pt x="343" y="535"/>
                  </a:lnTo>
                  <a:lnTo>
                    <a:pt x="350" y="538"/>
                  </a:lnTo>
                  <a:lnTo>
                    <a:pt x="350" y="538"/>
                  </a:lnTo>
                  <a:lnTo>
                    <a:pt x="350" y="625"/>
                  </a:lnTo>
                  <a:lnTo>
                    <a:pt x="350" y="625"/>
                  </a:lnTo>
                  <a:lnTo>
                    <a:pt x="339" y="638"/>
                  </a:lnTo>
                  <a:lnTo>
                    <a:pt x="326" y="650"/>
                  </a:lnTo>
                  <a:lnTo>
                    <a:pt x="326" y="650"/>
                  </a:lnTo>
                  <a:lnTo>
                    <a:pt x="311" y="662"/>
                  </a:lnTo>
                  <a:lnTo>
                    <a:pt x="292" y="672"/>
                  </a:lnTo>
                  <a:lnTo>
                    <a:pt x="273" y="680"/>
                  </a:lnTo>
                  <a:lnTo>
                    <a:pt x="252" y="688"/>
                  </a:lnTo>
                  <a:lnTo>
                    <a:pt x="230" y="693"/>
                  </a:lnTo>
                  <a:lnTo>
                    <a:pt x="209" y="698"/>
                  </a:lnTo>
                  <a:lnTo>
                    <a:pt x="163" y="709"/>
                  </a:lnTo>
                  <a:lnTo>
                    <a:pt x="142" y="714"/>
                  </a:lnTo>
                  <a:lnTo>
                    <a:pt x="120" y="721"/>
                  </a:lnTo>
                  <a:lnTo>
                    <a:pt x="100" y="728"/>
                  </a:lnTo>
                  <a:lnTo>
                    <a:pt x="81" y="738"/>
                  </a:lnTo>
                  <a:lnTo>
                    <a:pt x="63" y="748"/>
                  </a:lnTo>
                  <a:lnTo>
                    <a:pt x="47" y="760"/>
                  </a:lnTo>
                  <a:lnTo>
                    <a:pt x="40" y="768"/>
                  </a:lnTo>
                  <a:lnTo>
                    <a:pt x="34" y="775"/>
                  </a:lnTo>
                  <a:lnTo>
                    <a:pt x="27" y="785"/>
                  </a:lnTo>
                  <a:lnTo>
                    <a:pt x="22" y="794"/>
                  </a:lnTo>
                  <a:lnTo>
                    <a:pt x="22" y="794"/>
                  </a:lnTo>
                  <a:lnTo>
                    <a:pt x="17" y="805"/>
                  </a:lnTo>
                  <a:lnTo>
                    <a:pt x="13" y="818"/>
                  </a:lnTo>
                  <a:lnTo>
                    <a:pt x="10" y="833"/>
                  </a:lnTo>
                  <a:lnTo>
                    <a:pt x="9" y="849"/>
                  </a:lnTo>
                  <a:lnTo>
                    <a:pt x="5" y="881"/>
                  </a:lnTo>
                  <a:lnTo>
                    <a:pt x="2" y="899"/>
                  </a:lnTo>
                  <a:lnTo>
                    <a:pt x="0" y="918"/>
                  </a:lnTo>
                  <a:lnTo>
                    <a:pt x="0" y="918"/>
                  </a:lnTo>
                  <a:lnTo>
                    <a:pt x="0" y="919"/>
                  </a:lnTo>
                  <a:lnTo>
                    <a:pt x="0" y="919"/>
                  </a:lnTo>
                  <a:lnTo>
                    <a:pt x="0" y="931"/>
                  </a:lnTo>
                  <a:lnTo>
                    <a:pt x="0" y="932"/>
                  </a:lnTo>
                  <a:lnTo>
                    <a:pt x="0" y="932"/>
                  </a:lnTo>
                  <a:lnTo>
                    <a:pt x="0" y="932"/>
                  </a:lnTo>
                  <a:lnTo>
                    <a:pt x="2" y="944"/>
                  </a:lnTo>
                  <a:lnTo>
                    <a:pt x="6" y="954"/>
                  </a:lnTo>
                  <a:lnTo>
                    <a:pt x="13" y="965"/>
                  </a:lnTo>
                  <a:lnTo>
                    <a:pt x="21" y="977"/>
                  </a:lnTo>
                  <a:lnTo>
                    <a:pt x="30" y="986"/>
                  </a:lnTo>
                  <a:lnTo>
                    <a:pt x="42" y="996"/>
                  </a:lnTo>
                  <a:lnTo>
                    <a:pt x="55" y="1005"/>
                  </a:lnTo>
                  <a:lnTo>
                    <a:pt x="70" y="1016"/>
                  </a:lnTo>
                  <a:lnTo>
                    <a:pt x="86" y="1024"/>
                  </a:lnTo>
                  <a:lnTo>
                    <a:pt x="104" y="1033"/>
                  </a:lnTo>
                  <a:lnTo>
                    <a:pt x="124" y="1041"/>
                  </a:lnTo>
                  <a:lnTo>
                    <a:pt x="145" y="1048"/>
                  </a:lnTo>
                  <a:lnTo>
                    <a:pt x="167" y="1055"/>
                  </a:lnTo>
                  <a:lnTo>
                    <a:pt x="190" y="1061"/>
                  </a:lnTo>
                  <a:lnTo>
                    <a:pt x="215" y="1068"/>
                  </a:lnTo>
                  <a:lnTo>
                    <a:pt x="241" y="1073"/>
                  </a:lnTo>
                  <a:lnTo>
                    <a:pt x="241" y="1073"/>
                  </a:lnTo>
                  <a:lnTo>
                    <a:pt x="243" y="1072"/>
                  </a:lnTo>
                  <a:lnTo>
                    <a:pt x="243" y="1072"/>
                  </a:lnTo>
                  <a:lnTo>
                    <a:pt x="294" y="1080"/>
                  </a:lnTo>
                  <a:lnTo>
                    <a:pt x="346" y="1086"/>
                  </a:lnTo>
                  <a:lnTo>
                    <a:pt x="402" y="1090"/>
                  </a:lnTo>
                  <a:lnTo>
                    <a:pt x="460" y="1091"/>
                  </a:lnTo>
                  <a:lnTo>
                    <a:pt x="460" y="1091"/>
                  </a:lnTo>
                  <a:lnTo>
                    <a:pt x="507" y="1090"/>
                  </a:lnTo>
                  <a:lnTo>
                    <a:pt x="507" y="1090"/>
                  </a:lnTo>
                  <a:lnTo>
                    <a:pt x="503" y="1069"/>
                  </a:lnTo>
                  <a:lnTo>
                    <a:pt x="501" y="1047"/>
                  </a:lnTo>
                  <a:lnTo>
                    <a:pt x="501" y="1047"/>
                  </a:lnTo>
                  <a:lnTo>
                    <a:pt x="503" y="1030"/>
                  </a:lnTo>
                  <a:lnTo>
                    <a:pt x="505" y="1013"/>
                  </a:lnTo>
                  <a:lnTo>
                    <a:pt x="509" y="996"/>
                  </a:lnTo>
                  <a:lnTo>
                    <a:pt x="514" y="980"/>
                  </a:lnTo>
                  <a:lnTo>
                    <a:pt x="522" y="966"/>
                  </a:lnTo>
                  <a:lnTo>
                    <a:pt x="530" y="952"/>
                  </a:lnTo>
                  <a:lnTo>
                    <a:pt x="540" y="939"/>
                  </a:lnTo>
                  <a:lnTo>
                    <a:pt x="552" y="926"/>
                  </a:lnTo>
                  <a:lnTo>
                    <a:pt x="564" y="915"/>
                  </a:lnTo>
                  <a:lnTo>
                    <a:pt x="577" y="905"/>
                  </a:lnTo>
                  <a:lnTo>
                    <a:pt x="591" y="897"/>
                  </a:lnTo>
                  <a:lnTo>
                    <a:pt x="606" y="889"/>
                  </a:lnTo>
                  <a:lnTo>
                    <a:pt x="621" y="884"/>
                  </a:lnTo>
                  <a:lnTo>
                    <a:pt x="638" y="880"/>
                  </a:lnTo>
                  <a:lnTo>
                    <a:pt x="655" y="877"/>
                  </a:lnTo>
                  <a:lnTo>
                    <a:pt x="672" y="876"/>
                  </a:lnTo>
                  <a:lnTo>
                    <a:pt x="672" y="876"/>
                  </a:lnTo>
                  <a:lnTo>
                    <a:pt x="688" y="876"/>
                  </a:lnTo>
                  <a:lnTo>
                    <a:pt x="704" y="879"/>
                  </a:lnTo>
                  <a:lnTo>
                    <a:pt x="718" y="882"/>
                  </a:lnTo>
                  <a:lnTo>
                    <a:pt x="732" y="886"/>
                  </a:lnTo>
                  <a:lnTo>
                    <a:pt x="747" y="893"/>
                  </a:lnTo>
                  <a:lnTo>
                    <a:pt x="760" y="899"/>
                  </a:lnTo>
                  <a:lnTo>
                    <a:pt x="772" y="907"/>
                  </a:lnTo>
                  <a:lnTo>
                    <a:pt x="783" y="916"/>
                  </a:lnTo>
                  <a:lnTo>
                    <a:pt x="794" y="926"/>
                  </a:lnTo>
                  <a:lnTo>
                    <a:pt x="804" y="937"/>
                  </a:lnTo>
                  <a:lnTo>
                    <a:pt x="813" y="949"/>
                  </a:lnTo>
                  <a:lnTo>
                    <a:pt x="821" y="961"/>
                  </a:lnTo>
                  <a:lnTo>
                    <a:pt x="828" y="974"/>
                  </a:lnTo>
                  <a:lnTo>
                    <a:pt x="834" y="988"/>
                  </a:lnTo>
                  <a:lnTo>
                    <a:pt x="838" y="1003"/>
                  </a:lnTo>
                  <a:lnTo>
                    <a:pt x="842" y="1017"/>
                  </a:lnTo>
                  <a:lnTo>
                    <a:pt x="842" y="1017"/>
                  </a:lnTo>
                  <a:lnTo>
                    <a:pt x="864" y="1003"/>
                  </a:lnTo>
                  <a:lnTo>
                    <a:pt x="884" y="988"/>
                  </a:lnTo>
                  <a:lnTo>
                    <a:pt x="892" y="980"/>
                  </a:lnTo>
                  <a:lnTo>
                    <a:pt x="898" y="973"/>
                  </a:lnTo>
                  <a:lnTo>
                    <a:pt x="905" y="965"/>
                  </a:lnTo>
                  <a:lnTo>
                    <a:pt x="910" y="957"/>
                  </a:lnTo>
                  <a:lnTo>
                    <a:pt x="910" y="957"/>
                  </a:lnTo>
                  <a:lnTo>
                    <a:pt x="915" y="944"/>
                  </a:lnTo>
                  <a:lnTo>
                    <a:pt x="917" y="937"/>
                  </a:lnTo>
                  <a:lnTo>
                    <a:pt x="918" y="931"/>
                  </a:lnTo>
                  <a:lnTo>
                    <a:pt x="918" y="931"/>
                  </a:lnTo>
                  <a:lnTo>
                    <a:pt x="918" y="931"/>
                  </a:lnTo>
                  <a:lnTo>
                    <a:pt x="918" y="927"/>
                  </a:lnTo>
                  <a:lnTo>
                    <a:pt x="918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88240" y="1574801"/>
              <a:ext cx="111138" cy="111138"/>
            </a:xfrm>
            <a:custGeom>
              <a:avLst/>
              <a:gdLst>
                <a:gd name="connsiteX0" fmla="*/ 51546 w 111138"/>
                <a:gd name="connsiteY0" fmla="*/ 28927 h 111138"/>
                <a:gd name="connsiteX1" fmla="*/ 50397 w 111138"/>
                <a:gd name="connsiteY1" fmla="*/ 30054 h 111138"/>
                <a:gd name="connsiteX2" fmla="*/ 49248 w 111138"/>
                <a:gd name="connsiteY2" fmla="*/ 30805 h 111138"/>
                <a:gd name="connsiteX3" fmla="*/ 49248 w 111138"/>
                <a:gd name="connsiteY3" fmla="*/ 32308 h 111138"/>
                <a:gd name="connsiteX4" fmla="*/ 49248 w 111138"/>
                <a:gd name="connsiteY4" fmla="*/ 51467 h 111138"/>
                <a:gd name="connsiteX5" fmla="*/ 29329 w 111138"/>
                <a:gd name="connsiteY5" fmla="*/ 51467 h 111138"/>
                <a:gd name="connsiteX6" fmla="*/ 28179 w 111138"/>
                <a:gd name="connsiteY6" fmla="*/ 52219 h 111138"/>
                <a:gd name="connsiteX7" fmla="*/ 27030 w 111138"/>
                <a:gd name="connsiteY7" fmla="*/ 52594 h 111138"/>
                <a:gd name="connsiteX8" fmla="*/ 26264 w 111138"/>
                <a:gd name="connsiteY8" fmla="*/ 53721 h 111138"/>
                <a:gd name="connsiteX9" fmla="*/ 25881 w 111138"/>
                <a:gd name="connsiteY9" fmla="*/ 54848 h 111138"/>
                <a:gd name="connsiteX10" fmla="*/ 25881 w 111138"/>
                <a:gd name="connsiteY10" fmla="*/ 60859 h 111138"/>
                <a:gd name="connsiteX11" fmla="*/ 26264 w 111138"/>
                <a:gd name="connsiteY11" fmla="*/ 62362 h 111138"/>
                <a:gd name="connsiteX12" fmla="*/ 27030 w 111138"/>
                <a:gd name="connsiteY12" fmla="*/ 63489 h 111138"/>
                <a:gd name="connsiteX13" fmla="*/ 28179 w 111138"/>
                <a:gd name="connsiteY13" fmla="*/ 63864 h 111138"/>
                <a:gd name="connsiteX14" fmla="*/ 29329 w 111138"/>
                <a:gd name="connsiteY14" fmla="*/ 64240 h 111138"/>
                <a:gd name="connsiteX15" fmla="*/ 49248 w 111138"/>
                <a:gd name="connsiteY15" fmla="*/ 64240 h 111138"/>
                <a:gd name="connsiteX16" fmla="*/ 49248 w 111138"/>
                <a:gd name="connsiteY16" fmla="*/ 83399 h 111138"/>
                <a:gd name="connsiteX17" fmla="*/ 49248 w 111138"/>
                <a:gd name="connsiteY17" fmla="*/ 84902 h 111138"/>
                <a:gd name="connsiteX18" fmla="*/ 50397 w 111138"/>
                <a:gd name="connsiteY18" fmla="*/ 86029 h 111138"/>
                <a:gd name="connsiteX19" fmla="*/ 51546 w 111138"/>
                <a:gd name="connsiteY19" fmla="*/ 86780 h 111138"/>
                <a:gd name="connsiteX20" fmla="*/ 52696 w 111138"/>
                <a:gd name="connsiteY20" fmla="*/ 86780 h 111138"/>
                <a:gd name="connsiteX21" fmla="*/ 58825 w 111138"/>
                <a:gd name="connsiteY21" fmla="*/ 86780 h 111138"/>
                <a:gd name="connsiteX22" fmla="*/ 59974 w 111138"/>
                <a:gd name="connsiteY22" fmla="*/ 86780 h 111138"/>
                <a:gd name="connsiteX23" fmla="*/ 61506 w 111138"/>
                <a:gd name="connsiteY23" fmla="*/ 86029 h 111138"/>
                <a:gd name="connsiteX24" fmla="*/ 61889 w 111138"/>
                <a:gd name="connsiteY24" fmla="*/ 84902 h 111138"/>
                <a:gd name="connsiteX25" fmla="*/ 62272 w 111138"/>
                <a:gd name="connsiteY25" fmla="*/ 83399 h 111138"/>
                <a:gd name="connsiteX26" fmla="*/ 62272 w 111138"/>
                <a:gd name="connsiteY26" fmla="*/ 64240 h 111138"/>
                <a:gd name="connsiteX27" fmla="*/ 81808 w 111138"/>
                <a:gd name="connsiteY27" fmla="*/ 64240 h 111138"/>
                <a:gd name="connsiteX28" fmla="*/ 83341 w 111138"/>
                <a:gd name="connsiteY28" fmla="*/ 63864 h 111138"/>
                <a:gd name="connsiteX29" fmla="*/ 84490 w 111138"/>
                <a:gd name="connsiteY29" fmla="*/ 63489 h 111138"/>
                <a:gd name="connsiteX30" fmla="*/ 84873 w 111138"/>
                <a:gd name="connsiteY30" fmla="*/ 62362 h 111138"/>
                <a:gd name="connsiteX31" fmla="*/ 85256 w 111138"/>
                <a:gd name="connsiteY31" fmla="*/ 60859 h 111138"/>
                <a:gd name="connsiteX32" fmla="*/ 85256 w 111138"/>
                <a:gd name="connsiteY32" fmla="*/ 54848 h 111138"/>
                <a:gd name="connsiteX33" fmla="*/ 84873 w 111138"/>
                <a:gd name="connsiteY33" fmla="*/ 53721 h 111138"/>
                <a:gd name="connsiteX34" fmla="*/ 84490 w 111138"/>
                <a:gd name="connsiteY34" fmla="*/ 52594 h 111138"/>
                <a:gd name="connsiteX35" fmla="*/ 83341 w 111138"/>
                <a:gd name="connsiteY35" fmla="*/ 52219 h 111138"/>
                <a:gd name="connsiteX36" fmla="*/ 81808 w 111138"/>
                <a:gd name="connsiteY36" fmla="*/ 51467 h 111138"/>
                <a:gd name="connsiteX37" fmla="*/ 62272 w 111138"/>
                <a:gd name="connsiteY37" fmla="*/ 51467 h 111138"/>
                <a:gd name="connsiteX38" fmla="*/ 62272 w 111138"/>
                <a:gd name="connsiteY38" fmla="*/ 32308 h 111138"/>
                <a:gd name="connsiteX39" fmla="*/ 61889 w 111138"/>
                <a:gd name="connsiteY39" fmla="*/ 30805 h 111138"/>
                <a:gd name="connsiteX40" fmla="*/ 61506 w 111138"/>
                <a:gd name="connsiteY40" fmla="*/ 30054 h 111138"/>
                <a:gd name="connsiteX41" fmla="*/ 59974 w 111138"/>
                <a:gd name="connsiteY41" fmla="*/ 28927 h 111138"/>
                <a:gd name="connsiteX42" fmla="*/ 58825 w 111138"/>
                <a:gd name="connsiteY42" fmla="*/ 28927 h 111138"/>
                <a:gd name="connsiteX43" fmla="*/ 52696 w 111138"/>
                <a:gd name="connsiteY43" fmla="*/ 28927 h 111138"/>
                <a:gd name="connsiteX44" fmla="*/ 55188 w 111138"/>
                <a:gd name="connsiteY44" fmla="*/ 0 h 111138"/>
                <a:gd name="connsiteX45" fmla="*/ 60136 w 111138"/>
                <a:gd name="connsiteY45" fmla="*/ 382 h 111138"/>
                <a:gd name="connsiteX46" fmla="*/ 65084 w 111138"/>
                <a:gd name="connsiteY46" fmla="*/ 764 h 111138"/>
                <a:gd name="connsiteX47" fmla="*/ 70032 w 111138"/>
                <a:gd name="connsiteY47" fmla="*/ 1910 h 111138"/>
                <a:gd name="connsiteX48" fmla="*/ 74600 w 111138"/>
                <a:gd name="connsiteY48" fmla="*/ 3437 h 111138"/>
                <a:gd name="connsiteX49" fmla="*/ 79167 w 111138"/>
                <a:gd name="connsiteY49" fmla="*/ 5347 h 111138"/>
                <a:gd name="connsiteX50" fmla="*/ 82973 w 111138"/>
                <a:gd name="connsiteY50" fmla="*/ 8020 h 111138"/>
                <a:gd name="connsiteX51" fmla="*/ 87540 w 111138"/>
                <a:gd name="connsiteY51" fmla="*/ 10312 h 111138"/>
                <a:gd name="connsiteX52" fmla="*/ 90966 w 111138"/>
                <a:gd name="connsiteY52" fmla="*/ 13367 h 111138"/>
                <a:gd name="connsiteX53" fmla="*/ 94391 w 111138"/>
                <a:gd name="connsiteY53" fmla="*/ 16423 h 111138"/>
                <a:gd name="connsiteX54" fmla="*/ 97436 w 111138"/>
                <a:gd name="connsiteY54" fmla="*/ 19860 h 111138"/>
                <a:gd name="connsiteX55" fmla="*/ 100481 w 111138"/>
                <a:gd name="connsiteY55" fmla="*/ 24061 h 111138"/>
                <a:gd name="connsiteX56" fmla="*/ 103145 w 111138"/>
                <a:gd name="connsiteY56" fmla="*/ 27880 h 111138"/>
                <a:gd name="connsiteX57" fmla="*/ 105429 w 111138"/>
                <a:gd name="connsiteY57" fmla="*/ 31699 h 111138"/>
                <a:gd name="connsiteX58" fmla="*/ 107332 w 111138"/>
                <a:gd name="connsiteY58" fmla="*/ 36282 h 111138"/>
                <a:gd name="connsiteX59" fmla="*/ 108854 w 111138"/>
                <a:gd name="connsiteY59" fmla="*/ 40865 h 111138"/>
                <a:gd name="connsiteX60" fmla="*/ 109996 w 111138"/>
                <a:gd name="connsiteY60" fmla="*/ 45830 h 111138"/>
                <a:gd name="connsiteX61" fmla="*/ 110377 w 111138"/>
                <a:gd name="connsiteY61" fmla="*/ 50795 h 111138"/>
                <a:gd name="connsiteX62" fmla="*/ 111138 w 111138"/>
                <a:gd name="connsiteY62" fmla="*/ 55760 h 111138"/>
                <a:gd name="connsiteX63" fmla="*/ 110377 w 111138"/>
                <a:gd name="connsiteY63" fmla="*/ 61107 h 111138"/>
                <a:gd name="connsiteX64" fmla="*/ 109616 w 111138"/>
                <a:gd name="connsiteY64" fmla="*/ 66836 h 111138"/>
                <a:gd name="connsiteX65" fmla="*/ 108474 w 111138"/>
                <a:gd name="connsiteY65" fmla="*/ 72182 h 111138"/>
                <a:gd name="connsiteX66" fmla="*/ 106571 w 111138"/>
                <a:gd name="connsiteY66" fmla="*/ 77147 h 111138"/>
                <a:gd name="connsiteX67" fmla="*/ 103906 w 111138"/>
                <a:gd name="connsiteY67" fmla="*/ 82112 h 111138"/>
                <a:gd name="connsiteX68" fmla="*/ 101623 w 111138"/>
                <a:gd name="connsiteY68" fmla="*/ 86695 h 111138"/>
                <a:gd name="connsiteX69" fmla="*/ 98197 w 111138"/>
                <a:gd name="connsiteY69" fmla="*/ 91278 h 111138"/>
                <a:gd name="connsiteX70" fmla="*/ 94391 w 111138"/>
                <a:gd name="connsiteY70" fmla="*/ 95098 h 111138"/>
                <a:gd name="connsiteX71" fmla="*/ 90585 w 111138"/>
                <a:gd name="connsiteY71" fmla="*/ 98535 h 111138"/>
                <a:gd name="connsiteX72" fmla="*/ 86018 w 111138"/>
                <a:gd name="connsiteY72" fmla="*/ 101590 h 111138"/>
                <a:gd name="connsiteX73" fmla="*/ 81831 w 111138"/>
                <a:gd name="connsiteY73" fmla="*/ 104645 h 111138"/>
                <a:gd name="connsiteX74" fmla="*/ 77264 w 111138"/>
                <a:gd name="connsiteY74" fmla="*/ 107319 h 111138"/>
                <a:gd name="connsiteX75" fmla="*/ 71555 w 111138"/>
                <a:gd name="connsiteY75" fmla="*/ 108847 h 111138"/>
                <a:gd name="connsiteX76" fmla="*/ 66607 w 111138"/>
                <a:gd name="connsiteY76" fmla="*/ 109992 h 111138"/>
                <a:gd name="connsiteX77" fmla="*/ 61278 w 111138"/>
                <a:gd name="connsiteY77" fmla="*/ 111138 h 111138"/>
                <a:gd name="connsiteX78" fmla="*/ 55188 w 111138"/>
                <a:gd name="connsiteY78" fmla="*/ 111138 h 111138"/>
                <a:gd name="connsiteX79" fmla="*/ 51002 w 111138"/>
                <a:gd name="connsiteY79" fmla="*/ 111138 h 111138"/>
                <a:gd name="connsiteX80" fmla="*/ 45673 w 111138"/>
                <a:gd name="connsiteY80" fmla="*/ 110756 h 111138"/>
                <a:gd name="connsiteX81" fmla="*/ 41487 w 111138"/>
                <a:gd name="connsiteY81" fmla="*/ 109610 h 111138"/>
                <a:gd name="connsiteX82" fmla="*/ 36919 w 111138"/>
                <a:gd name="connsiteY82" fmla="*/ 108083 h 111138"/>
                <a:gd name="connsiteX83" fmla="*/ 33113 w 111138"/>
                <a:gd name="connsiteY83" fmla="*/ 106555 h 111138"/>
                <a:gd name="connsiteX84" fmla="*/ 28546 w 111138"/>
                <a:gd name="connsiteY84" fmla="*/ 104645 h 111138"/>
                <a:gd name="connsiteX85" fmla="*/ 25120 w 111138"/>
                <a:gd name="connsiteY85" fmla="*/ 102354 h 111138"/>
                <a:gd name="connsiteX86" fmla="*/ 20934 w 111138"/>
                <a:gd name="connsiteY86" fmla="*/ 99681 h 111138"/>
                <a:gd name="connsiteX87" fmla="*/ 17889 w 111138"/>
                <a:gd name="connsiteY87" fmla="*/ 96625 h 111138"/>
                <a:gd name="connsiteX88" fmla="*/ 14463 w 111138"/>
                <a:gd name="connsiteY88" fmla="*/ 93188 h 111138"/>
                <a:gd name="connsiteX89" fmla="*/ 11418 w 111138"/>
                <a:gd name="connsiteY89" fmla="*/ 89751 h 111138"/>
                <a:gd name="connsiteX90" fmla="*/ 9135 w 111138"/>
                <a:gd name="connsiteY90" fmla="*/ 86313 h 111138"/>
                <a:gd name="connsiteX91" fmla="*/ 6470 w 111138"/>
                <a:gd name="connsiteY91" fmla="*/ 82112 h 111138"/>
                <a:gd name="connsiteX92" fmla="*/ 4567 w 111138"/>
                <a:gd name="connsiteY92" fmla="*/ 78293 h 111138"/>
                <a:gd name="connsiteX93" fmla="*/ 3045 w 111138"/>
                <a:gd name="connsiteY93" fmla="*/ 74092 h 111138"/>
                <a:gd name="connsiteX94" fmla="*/ 1523 w 111138"/>
                <a:gd name="connsiteY94" fmla="*/ 69891 h 111138"/>
                <a:gd name="connsiteX95" fmla="*/ 761 w 111138"/>
                <a:gd name="connsiteY95" fmla="*/ 62635 h 111138"/>
                <a:gd name="connsiteX96" fmla="*/ 0 w 111138"/>
                <a:gd name="connsiteY96" fmla="*/ 55760 h 111138"/>
                <a:gd name="connsiteX97" fmla="*/ 0 w 111138"/>
                <a:gd name="connsiteY97" fmla="*/ 49649 h 111138"/>
                <a:gd name="connsiteX98" fmla="*/ 1142 w 111138"/>
                <a:gd name="connsiteY98" fmla="*/ 44302 h 111138"/>
                <a:gd name="connsiteX99" fmla="*/ 2664 w 111138"/>
                <a:gd name="connsiteY99" fmla="*/ 39338 h 111138"/>
                <a:gd name="connsiteX100" fmla="*/ 4187 w 111138"/>
                <a:gd name="connsiteY100" fmla="*/ 33991 h 111138"/>
                <a:gd name="connsiteX101" fmla="*/ 6470 w 111138"/>
                <a:gd name="connsiteY101" fmla="*/ 29408 h 111138"/>
                <a:gd name="connsiteX102" fmla="*/ 9515 w 111138"/>
                <a:gd name="connsiteY102" fmla="*/ 24443 h 111138"/>
                <a:gd name="connsiteX103" fmla="*/ 12560 w 111138"/>
                <a:gd name="connsiteY103" fmla="*/ 20242 h 111138"/>
                <a:gd name="connsiteX104" fmla="*/ 15986 w 111138"/>
                <a:gd name="connsiteY104" fmla="*/ 16423 h 111138"/>
                <a:gd name="connsiteX105" fmla="*/ 20172 w 111138"/>
                <a:gd name="connsiteY105" fmla="*/ 12985 h 111138"/>
                <a:gd name="connsiteX106" fmla="*/ 24359 w 111138"/>
                <a:gd name="connsiteY106" fmla="*/ 9548 h 111138"/>
                <a:gd name="connsiteX107" fmla="*/ 28926 w 111138"/>
                <a:gd name="connsiteY107" fmla="*/ 6875 h 111138"/>
                <a:gd name="connsiteX108" fmla="*/ 33874 w 111138"/>
                <a:gd name="connsiteY108" fmla="*/ 4583 h 111138"/>
                <a:gd name="connsiteX109" fmla="*/ 38822 w 111138"/>
                <a:gd name="connsiteY109" fmla="*/ 2292 h 111138"/>
                <a:gd name="connsiteX110" fmla="*/ 44531 w 111138"/>
                <a:gd name="connsiteY110" fmla="*/ 1528 h 111138"/>
                <a:gd name="connsiteX111" fmla="*/ 49860 w 111138"/>
                <a:gd name="connsiteY111" fmla="*/ 382 h 1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11138" h="111138">
                  <a:moveTo>
                    <a:pt x="51546" y="28927"/>
                  </a:moveTo>
                  <a:lnTo>
                    <a:pt x="50397" y="30054"/>
                  </a:lnTo>
                  <a:lnTo>
                    <a:pt x="49248" y="30805"/>
                  </a:lnTo>
                  <a:lnTo>
                    <a:pt x="49248" y="32308"/>
                  </a:lnTo>
                  <a:lnTo>
                    <a:pt x="49248" y="51467"/>
                  </a:lnTo>
                  <a:lnTo>
                    <a:pt x="29329" y="51467"/>
                  </a:lnTo>
                  <a:lnTo>
                    <a:pt x="28179" y="52219"/>
                  </a:lnTo>
                  <a:lnTo>
                    <a:pt x="27030" y="52594"/>
                  </a:lnTo>
                  <a:lnTo>
                    <a:pt x="26264" y="53721"/>
                  </a:lnTo>
                  <a:lnTo>
                    <a:pt x="25881" y="54848"/>
                  </a:lnTo>
                  <a:lnTo>
                    <a:pt x="25881" y="60859"/>
                  </a:lnTo>
                  <a:lnTo>
                    <a:pt x="26264" y="62362"/>
                  </a:lnTo>
                  <a:lnTo>
                    <a:pt x="27030" y="63489"/>
                  </a:lnTo>
                  <a:lnTo>
                    <a:pt x="28179" y="63864"/>
                  </a:lnTo>
                  <a:lnTo>
                    <a:pt x="29329" y="64240"/>
                  </a:lnTo>
                  <a:lnTo>
                    <a:pt x="49248" y="64240"/>
                  </a:lnTo>
                  <a:lnTo>
                    <a:pt x="49248" y="83399"/>
                  </a:lnTo>
                  <a:lnTo>
                    <a:pt x="49248" y="84902"/>
                  </a:lnTo>
                  <a:lnTo>
                    <a:pt x="50397" y="86029"/>
                  </a:lnTo>
                  <a:lnTo>
                    <a:pt x="51546" y="86780"/>
                  </a:lnTo>
                  <a:lnTo>
                    <a:pt x="52696" y="86780"/>
                  </a:lnTo>
                  <a:lnTo>
                    <a:pt x="58825" y="86780"/>
                  </a:lnTo>
                  <a:lnTo>
                    <a:pt x="59974" y="86780"/>
                  </a:lnTo>
                  <a:lnTo>
                    <a:pt x="61506" y="86029"/>
                  </a:lnTo>
                  <a:lnTo>
                    <a:pt x="61889" y="84902"/>
                  </a:lnTo>
                  <a:lnTo>
                    <a:pt x="62272" y="83399"/>
                  </a:lnTo>
                  <a:lnTo>
                    <a:pt x="62272" y="64240"/>
                  </a:lnTo>
                  <a:lnTo>
                    <a:pt x="81808" y="64240"/>
                  </a:lnTo>
                  <a:lnTo>
                    <a:pt x="83341" y="63864"/>
                  </a:lnTo>
                  <a:lnTo>
                    <a:pt x="84490" y="63489"/>
                  </a:lnTo>
                  <a:lnTo>
                    <a:pt x="84873" y="62362"/>
                  </a:lnTo>
                  <a:lnTo>
                    <a:pt x="85256" y="60859"/>
                  </a:lnTo>
                  <a:lnTo>
                    <a:pt x="85256" y="54848"/>
                  </a:lnTo>
                  <a:lnTo>
                    <a:pt x="84873" y="53721"/>
                  </a:lnTo>
                  <a:lnTo>
                    <a:pt x="84490" y="52594"/>
                  </a:lnTo>
                  <a:lnTo>
                    <a:pt x="83341" y="52219"/>
                  </a:lnTo>
                  <a:lnTo>
                    <a:pt x="81808" y="51467"/>
                  </a:lnTo>
                  <a:lnTo>
                    <a:pt x="62272" y="51467"/>
                  </a:lnTo>
                  <a:lnTo>
                    <a:pt x="62272" y="32308"/>
                  </a:lnTo>
                  <a:lnTo>
                    <a:pt x="61889" y="30805"/>
                  </a:lnTo>
                  <a:lnTo>
                    <a:pt x="61506" y="30054"/>
                  </a:lnTo>
                  <a:lnTo>
                    <a:pt x="59974" y="28927"/>
                  </a:lnTo>
                  <a:lnTo>
                    <a:pt x="58825" y="28927"/>
                  </a:lnTo>
                  <a:lnTo>
                    <a:pt x="52696" y="28927"/>
                  </a:lnTo>
                  <a:close/>
                  <a:moveTo>
                    <a:pt x="55188" y="0"/>
                  </a:moveTo>
                  <a:lnTo>
                    <a:pt x="60136" y="382"/>
                  </a:lnTo>
                  <a:lnTo>
                    <a:pt x="65084" y="764"/>
                  </a:lnTo>
                  <a:lnTo>
                    <a:pt x="70032" y="1910"/>
                  </a:lnTo>
                  <a:lnTo>
                    <a:pt x="74600" y="3437"/>
                  </a:lnTo>
                  <a:lnTo>
                    <a:pt x="79167" y="5347"/>
                  </a:lnTo>
                  <a:lnTo>
                    <a:pt x="82973" y="8020"/>
                  </a:lnTo>
                  <a:lnTo>
                    <a:pt x="87540" y="10312"/>
                  </a:lnTo>
                  <a:lnTo>
                    <a:pt x="90966" y="13367"/>
                  </a:lnTo>
                  <a:lnTo>
                    <a:pt x="94391" y="16423"/>
                  </a:lnTo>
                  <a:lnTo>
                    <a:pt x="97436" y="19860"/>
                  </a:lnTo>
                  <a:lnTo>
                    <a:pt x="100481" y="24061"/>
                  </a:lnTo>
                  <a:lnTo>
                    <a:pt x="103145" y="27880"/>
                  </a:lnTo>
                  <a:lnTo>
                    <a:pt x="105429" y="31699"/>
                  </a:lnTo>
                  <a:lnTo>
                    <a:pt x="107332" y="36282"/>
                  </a:lnTo>
                  <a:lnTo>
                    <a:pt x="108854" y="40865"/>
                  </a:lnTo>
                  <a:lnTo>
                    <a:pt x="109996" y="45830"/>
                  </a:lnTo>
                  <a:lnTo>
                    <a:pt x="110377" y="50795"/>
                  </a:lnTo>
                  <a:lnTo>
                    <a:pt x="111138" y="55760"/>
                  </a:lnTo>
                  <a:lnTo>
                    <a:pt x="110377" y="61107"/>
                  </a:lnTo>
                  <a:lnTo>
                    <a:pt x="109616" y="66836"/>
                  </a:lnTo>
                  <a:lnTo>
                    <a:pt x="108474" y="72182"/>
                  </a:lnTo>
                  <a:lnTo>
                    <a:pt x="106571" y="77147"/>
                  </a:lnTo>
                  <a:lnTo>
                    <a:pt x="103906" y="82112"/>
                  </a:lnTo>
                  <a:lnTo>
                    <a:pt x="101623" y="86695"/>
                  </a:lnTo>
                  <a:lnTo>
                    <a:pt x="98197" y="91278"/>
                  </a:lnTo>
                  <a:lnTo>
                    <a:pt x="94391" y="95098"/>
                  </a:lnTo>
                  <a:lnTo>
                    <a:pt x="90585" y="98535"/>
                  </a:lnTo>
                  <a:lnTo>
                    <a:pt x="86018" y="101590"/>
                  </a:lnTo>
                  <a:lnTo>
                    <a:pt x="81831" y="104645"/>
                  </a:lnTo>
                  <a:lnTo>
                    <a:pt x="77264" y="107319"/>
                  </a:lnTo>
                  <a:lnTo>
                    <a:pt x="71555" y="108847"/>
                  </a:lnTo>
                  <a:lnTo>
                    <a:pt x="66607" y="109992"/>
                  </a:lnTo>
                  <a:lnTo>
                    <a:pt x="61278" y="111138"/>
                  </a:lnTo>
                  <a:lnTo>
                    <a:pt x="55188" y="111138"/>
                  </a:lnTo>
                  <a:lnTo>
                    <a:pt x="51002" y="111138"/>
                  </a:lnTo>
                  <a:lnTo>
                    <a:pt x="45673" y="110756"/>
                  </a:lnTo>
                  <a:lnTo>
                    <a:pt x="41487" y="109610"/>
                  </a:lnTo>
                  <a:lnTo>
                    <a:pt x="36919" y="108083"/>
                  </a:lnTo>
                  <a:lnTo>
                    <a:pt x="33113" y="106555"/>
                  </a:lnTo>
                  <a:lnTo>
                    <a:pt x="28546" y="104645"/>
                  </a:lnTo>
                  <a:lnTo>
                    <a:pt x="25120" y="102354"/>
                  </a:lnTo>
                  <a:lnTo>
                    <a:pt x="20934" y="99681"/>
                  </a:lnTo>
                  <a:lnTo>
                    <a:pt x="17889" y="96625"/>
                  </a:lnTo>
                  <a:lnTo>
                    <a:pt x="14463" y="93188"/>
                  </a:lnTo>
                  <a:lnTo>
                    <a:pt x="11418" y="89751"/>
                  </a:lnTo>
                  <a:lnTo>
                    <a:pt x="9135" y="86313"/>
                  </a:lnTo>
                  <a:lnTo>
                    <a:pt x="6470" y="82112"/>
                  </a:lnTo>
                  <a:lnTo>
                    <a:pt x="4567" y="78293"/>
                  </a:lnTo>
                  <a:lnTo>
                    <a:pt x="3045" y="74092"/>
                  </a:lnTo>
                  <a:lnTo>
                    <a:pt x="1523" y="69891"/>
                  </a:lnTo>
                  <a:lnTo>
                    <a:pt x="761" y="62635"/>
                  </a:lnTo>
                  <a:lnTo>
                    <a:pt x="0" y="55760"/>
                  </a:lnTo>
                  <a:lnTo>
                    <a:pt x="0" y="49649"/>
                  </a:lnTo>
                  <a:lnTo>
                    <a:pt x="1142" y="44302"/>
                  </a:lnTo>
                  <a:lnTo>
                    <a:pt x="2664" y="39338"/>
                  </a:lnTo>
                  <a:lnTo>
                    <a:pt x="4187" y="33991"/>
                  </a:lnTo>
                  <a:lnTo>
                    <a:pt x="6470" y="29408"/>
                  </a:lnTo>
                  <a:lnTo>
                    <a:pt x="9515" y="24443"/>
                  </a:lnTo>
                  <a:lnTo>
                    <a:pt x="12560" y="20242"/>
                  </a:lnTo>
                  <a:lnTo>
                    <a:pt x="15986" y="16423"/>
                  </a:lnTo>
                  <a:lnTo>
                    <a:pt x="20172" y="12985"/>
                  </a:lnTo>
                  <a:lnTo>
                    <a:pt x="24359" y="9548"/>
                  </a:lnTo>
                  <a:lnTo>
                    <a:pt x="28926" y="6875"/>
                  </a:lnTo>
                  <a:lnTo>
                    <a:pt x="33874" y="4583"/>
                  </a:lnTo>
                  <a:lnTo>
                    <a:pt x="38822" y="2292"/>
                  </a:lnTo>
                  <a:lnTo>
                    <a:pt x="44531" y="1528"/>
                  </a:lnTo>
                  <a:lnTo>
                    <a:pt x="49860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62519" y="4172103"/>
            <a:ext cx="378479" cy="405273"/>
            <a:chOff x="1184233" y="1996518"/>
            <a:chExt cx="344072" cy="368430"/>
          </a:xfrm>
          <a:solidFill>
            <a:schemeClr val="tx1"/>
          </a:solidFill>
        </p:grpSpPr>
        <p:sp>
          <p:nvSpPr>
            <p:cNvPr id="33" name="Freeform 10964"/>
            <p:cNvSpPr>
              <a:spLocks noEditPoints="1"/>
            </p:cNvSpPr>
            <p:nvPr/>
          </p:nvSpPr>
          <p:spPr bwMode="auto">
            <a:xfrm>
              <a:off x="1184233" y="2036101"/>
              <a:ext cx="344072" cy="328847"/>
            </a:xfrm>
            <a:custGeom>
              <a:avLst/>
              <a:gdLst>
                <a:gd name="T0" fmla="*/ 739 w 904"/>
                <a:gd name="T1" fmla="*/ 0 h 864"/>
                <a:gd name="T2" fmla="*/ 739 w 904"/>
                <a:gd name="T3" fmla="*/ 73 h 864"/>
                <a:gd name="T4" fmla="*/ 615 w 904"/>
                <a:gd name="T5" fmla="*/ 73 h 864"/>
                <a:gd name="T6" fmla="*/ 615 w 904"/>
                <a:gd name="T7" fmla="*/ 0 h 864"/>
                <a:gd name="T8" fmla="*/ 283 w 904"/>
                <a:gd name="T9" fmla="*/ 0 h 864"/>
                <a:gd name="T10" fmla="*/ 283 w 904"/>
                <a:gd name="T11" fmla="*/ 73 h 864"/>
                <a:gd name="T12" fmla="*/ 159 w 904"/>
                <a:gd name="T13" fmla="*/ 73 h 864"/>
                <a:gd name="T14" fmla="*/ 159 w 904"/>
                <a:gd name="T15" fmla="*/ 0 h 864"/>
                <a:gd name="T16" fmla="*/ 0 w 904"/>
                <a:gd name="T17" fmla="*/ 0 h 864"/>
                <a:gd name="T18" fmla="*/ 0 w 904"/>
                <a:gd name="T19" fmla="*/ 111 h 864"/>
                <a:gd name="T20" fmla="*/ 0 w 904"/>
                <a:gd name="T21" fmla="*/ 864 h 864"/>
                <a:gd name="T22" fmla="*/ 560 w 904"/>
                <a:gd name="T23" fmla="*/ 864 h 864"/>
                <a:gd name="T24" fmla="*/ 904 w 904"/>
                <a:gd name="T25" fmla="*/ 545 h 864"/>
                <a:gd name="T26" fmla="*/ 904 w 904"/>
                <a:gd name="T27" fmla="*/ 111 h 864"/>
                <a:gd name="T28" fmla="*/ 904 w 904"/>
                <a:gd name="T29" fmla="*/ 0 h 864"/>
                <a:gd name="T30" fmla="*/ 739 w 904"/>
                <a:gd name="T31" fmla="*/ 0 h 864"/>
                <a:gd name="T32" fmla="*/ 836 w 904"/>
                <a:gd name="T33" fmla="*/ 528 h 864"/>
                <a:gd name="T34" fmla="*/ 548 w 904"/>
                <a:gd name="T35" fmla="*/ 528 h 864"/>
                <a:gd name="T36" fmla="*/ 548 w 904"/>
                <a:gd name="T37" fmla="*/ 808 h 864"/>
                <a:gd name="T38" fmla="*/ 70 w 904"/>
                <a:gd name="T39" fmla="*/ 808 h 864"/>
                <a:gd name="T40" fmla="*/ 70 w 904"/>
                <a:gd name="T41" fmla="*/ 167 h 864"/>
                <a:gd name="T42" fmla="*/ 836 w 904"/>
                <a:gd name="T43" fmla="*/ 167 h 864"/>
                <a:gd name="T44" fmla="*/ 836 w 904"/>
                <a:gd name="T45" fmla="*/ 52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4" h="864">
                  <a:moveTo>
                    <a:pt x="739" y="0"/>
                  </a:moveTo>
                  <a:lnTo>
                    <a:pt x="739" y="73"/>
                  </a:lnTo>
                  <a:lnTo>
                    <a:pt x="615" y="73"/>
                  </a:lnTo>
                  <a:lnTo>
                    <a:pt x="615" y="0"/>
                  </a:lnTo>
                  <a:lnTo>
                    <a:pt x="283" y="0"/>
                  </a:lnTo>
                  <a:lnTo>
                    <a:pt x="283" y="73"/>
                  </a:lnTo>
                  <a:lnTo>
                    <a:pt x="159" y="73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864"/>
                  </a:lnTo>
                  <a:lnTo>
                    <a:pt x="560" y="864"/>
                  </a:lnTo>
                  <a:lnTo>
                    <a:pt x="904" y="545"/>
                  </a:lnTo>
                  <a:lnTo>
                    <a:pt x="904" y="111"/>
                  </a:lnTo>
                  <a:lnTo>
                    <a:pt x="904" y="0"/>
                  </a:lnTo>
                  <a:lnTo>
                    <a:pt x="739" y="0"/>
                  </a:lnTo>
                  <a:close/>
                  <a:moveTo>
                    <a:pt x="836" y="528"/>
                  </a:moveTo>
                  <a:lnTo>
                    <a:pt x="548" y="528"/>
                  </a:lnTo>
                  <a:lnTo>
                    <a:pt x="548" y="808"/>
                  </a:lnTo>
                  <a:lnTo>
                    <a:pt x="70" y="808"/>
                  </a:lnTo>
                  <a:lnTo>
                    <a:pt x="70" y="167"/>
                  </a:lnTo>
                  <a:lnTo>
                    <a:pt x="836" y="167"/>
                  </a:lnTo>
                  <a:lnTo>
                    <a:pt x="836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0965"/>
            <p:cNvSpPr>
              <a:spLocks/>
            </p:cNvSpPr>
            <p:nvPr/>
          </p:nvSpPr>
          <p:spPr bwMode="auto">
            <a:xfrm>
              <a:off x="1252743" y="1996518"/>
              <a:ext cx="33494" cy="60898"/>
            </a:xfrm>
            <a:custGeom>
              <a:avLst/>
              <a:gdLst>
                <a:gd name="T0" fmla="*/ 86 w 86"/>
                <a:gd name="T1" fmla="*/ 43 h 161"/>
                <a:gd name="T2" fmla="*/ 86 w 86"/>
                <a:gd name="T3" fmla="*/ 43 h 161"/>
                <a:gd name="T4" fmla="*/ 86 w 86"/>
                <a:gd name="T5" fmla="*/ 36 h 161"/>
                <a:gd name="T6" fmla="*/ 83 w 86"/>
                <a:gd name="T7" fmla="*/ 26 h 161"/>
                <a:gd name="T8" fmla="*/ 79 w 86"/>
                <a:gd name="T9" fmla="*/ 20 h 161"/>
                <a:gd name="T10" fmla="*/ 74 w 86"/>
                <a:gd name="T11" fmla="*/ 13 h 161"/>
                <a:gd name="T12" fmla="*/ 68 w 86"/>
                <a:gd name="T13" fmla="*/ 8 h 161"/>
                <a:gd name="T14" fmla="*/ 60 w 86"/>
                <a:gd name="T15" fmla="*/ 4 h 161"/>
                <a:gd name="T16" fmla="*/ 52 w 86"/>
                <a:gd name="T17" fmla="*/ 2 h 161"/>
                <a:gd name="T18" fmla="*/ 43 w 86"/>
                <a:gd name="T19" fmla="*/ 0 h 161"/>
                <a:gd name="T20" fmla="*/ 43 w 86"/>
                <a:gd name="T21" fmla="*/ 0 h 161"/>
                <a:gd name="T22" fmla="*/ 35 w 86"/>
                <a:gd name="T23" fmla="*/ 2 h 161"/>
                <a:gd name="T24" fmla="*/ 26 w 86"/>
                <a:gd name="T25" fmla="*/ 4 h 161"/>
                <a:gd name="T26" fmla="*/ 19 w 86"/>
                <a:gd name="T27" fmla="*/ 8 h 161"/>
                <a:gd name="T28" fmla="*/ 13 w 86"/>
                <a:gd name="T29" fmla="*/ 13 h 161"/>
                <a:gd name="T30" fmla="*/ 8 w 86"/>
                <a:gd name="T31" fmla="*/ 20 h 161"/>
                <a:gd name="T32" fmla="*/ 4 w 86"/>
                <a:gd name="T33" fmla="*/ 26 h 161"/>
                <a:gd name="T34" fmla="*/ 1 w 86"/>
                <a:gd name="T35" fmla="*/ 36 h 161"/>
                <a:gd name="T36" fmla="*/ 0 w 86"/>
                <a:gd name="T37" fmla="*/ 43 h 161"/>
                <a:gd name="T38" fmla="*/ 0 w 86"/>
                <a:gd name="T39" fmla="*/ 161 h 161"/>
                <a:gd name="T40" fmla="*/ 86 w 86"/>
                <a:gd name="T41" fmla="*/ 161 h 161"/>
                <a:gd name="T42" fmla="*/ 86 w 86"/>
                <a:gd name="T43" fmla="*/ 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161">
                  <a:moveTo>
                    <a:pt x="86" y="43"/>
                  </a:moveTo>
                  <a:lnTo>
                    <a:pt x="86" y="43"/>
                  </a:lnTo>
                  <a:lnTo>
                    <a:pt x="86" y="36"/>
                  </a:lnTo>
                  <a:lnTo>
                    <a:pt x="83" y="26"/>
                  </a:lnTo>
                  <a:lnTo>
                    <a:pt x="79" y="20"/>
                  </a:lnTo>
                  <a:lnTo>
                    <a:pt x="74" y="13"/>
                  </a:lnTo>
                  <a:lnTo>
                    <a:pt x="68" y="8"/>
                  </a:lnTo>
                  <a:lnTo>
                    <a:pt x="60" y="4"/>
                  </a:lnTo>
                  <a:lnTo>
                    <a:pt x="52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2"/>
                  </a:lnTo>
                  <a:lnTo>
                    <a:pt x="26" y="4"/>
                  </a:lnTo>
                  <a:lnTo>
                    <a:pt x="19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6"/>
                  </a:lnTo>
                  <a:lnTo>
                    <a:pt x="1" y="36"/>
                  </a:lnTo>
                  <a:lnTo>
                    <a:pt x="0" y="43"/>
                  </a:lnTo>
                  <a:lnTo>
                    <a:pt x="0" y="161"/>
                  </a:lnTo>
                  <a:lnTo>
                    <a:pt x="86" y="161"/>
                  </a:lnTo>
                  <a:lnTo>
                    <a:pt x="8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10966"/>
            <p:cNvSpPr>
              <a:spLocks/>
            </p:cNvSpPr>
            <p:nvPr/>
          </p:nvSpPr>
          <p:spPr bwMode="auto">
            <a:xfrm>
              <a:off x="1426301" y="1996518"/>
              <a:ext cx="31971" cy="60898"/>
            </a:xfrm>
            <a:custGeom>
              <a:avLst/>
              <a:gdLst>
                <a:gd name="T0" fmla="*/ 86 w 86"/>
                <a:gd name="T1" fmla="*/ 43 h 161"/>
                <a:gd name="T2" fmla="*/ 86 w 86"/>
                <a:gd name="T3" fmla="*/ 43 h 161"/>
                <a:gd name="T4" fmla="*/ 86 w 86"/>
                <a:gd name="T5" fmla="*/ 36 h 161"/>
                <a:gd name="T6" fmla="*/ 84 w 86"/>
                <a:gd name="T7" fmla="*/ 26 h 161"/>
                <a:gd name="T8" fmla="*/ 80 w 86"/>
                <a:gd name="T9" fmla="*/ 20 h 161"/>
                <a:gd name="T10" fmla="*/ 75 w 86"/>
                <a:gd name="T11" fmla="*/ 13 h 161"/>
                <a:gd name="T12" fmla="*/ 68 w 86"/>
                <a:gd name="T13" fmla="*/ 8 h 161"/>
                <a:gd name="T14" fmla="*/ 60 w 86"/>
                <a:gd name="T15" fmla="*/ 4 h 161"/>
                <a:gd name="T16" fmla="*/ 53 w 86"/>
                <a:gd name="T17" fmla="*/ 2 h 161"/>
                <a:gd name="T18" fmla="*/ 43 w 86"/>
                <a:gd name="T19" fmla="*/ 0 h 161"/>
                <a:gd name="T20" fmla="*/ 43 w 86"/>
                <a:gd name="T21" fmla="*/ 0 h 161"/>
                <a:gd name="T22" fmla="*/ 36 w 86"/>
                <a:gd name="T23" fmla="*/ 2 h 161"/>
                <a:gd name="T24" fmla="*/ 26 w 86"/>
                <a:gd name="T25" fmla="*/ 4 h 161"/>
                <a:gd name="T26" fmla="*/ 20 w 86"/>
                <a:gd name="T27" fmla="*/ 8 h 161"/>
                <a:gd name="T28" fmla="*/ 13 w 86"/>
                <a:gd name="T29" fmla="*/ 13 h 161"/>
                <a:gd name="T30" fmla="*/ 8 w 86"/>
                <a:gd name="T31" fmla="*/ 20 h 161"/>
                <a:gd name="T32" fmla="*/ 4 w 86"/>
                <a:gd name="T33" fmla="*/ 26 h 161"/>
                <a:gd name="T34" fmla="*/ 2 w 86"/>
                <a:gd name="T35" fmla="*/ 36 h 161"/>
                <a:gd name="T36" fmla="*/ 0 w 86"/>
                <a:gd name="T37" fmla="*/ 43 h 161"/>
                <a:gd name="T38" fmla="*/ 0 w 86"/>
                <a:gd name="T39" fmla="*/ 161 h 161"/>
                <a:gd name="T40" fmla="*/ 86 w 86"/>
                <a:gd name="T41" fmla="*/ 161 h 161"/>
                <a:gd name="T42" fmla="*/ 86 w 86"/>
                <a:gd name="T43" fmla="*/ 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161">
                  <a:moveTo>
                    <a:pt x="86" y="43"/>
                  </a:moveTo>
                  <a:lnTo>
                    <a:pt x="86" y="43"/>
                  </a:lnTo>
                  <a:lnTo>
                    <a:pt x="86" y="36"/>
                  </a:lnTo>
                  <a:lnTo>
                    <a:pt x="84" y="26"/>
                  </a:lnTo>
                  <a:lnTo>
                    <a:pt x="80" y="20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0" y="4"/>
                  </a:lnTo>
                  <a:lnTo>
                    <a:pt x="5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0" y="161"/>
                  </a:lnTo>
                  <a:lnTo>
                    <a:pt x="86" y="161"/>
                  </a:lnTo>
                  <a:lnTo>
                    <a:pt x="8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Rectangle 10967"/>
            <p:cNvSpPr>
              <a:spLocks noChangeArrowheads="1"/>
            </p:cNvSpPr>
            <p:nvPr/>
          </p:nvSpPr>
          <p:spPr bwMode="auto">
            <a:xfrm>
              <a:off x="1245130" y="2138105"/>
              <a:ext cx="48718" cy="4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10968"/>
            <p:cNvSpPr>
              <a:spLocks noChangeArrowheads="1"/>
            </p:cNvSpPr>
            <p:nvPr/>
          </p:nvSpPr>
          <p:spPr bwMode="auto">
            <a:xfrm>
              <a:off x="1309073" y="2138105"/>
              <a:ext cx="47196" cy="4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Rectangle 10970"/>
            <p:cNvSpPr>
              <a:spLocks noChangeArrowheads="1"/>
            </p:cNvSpPr>
            <p:nvPr/>
          </p:nvSpPr>
          <p:spPr bwMode="auto">
            <a:xfrm>
              <a:off x="1371492" y="2138105"/>
              <a:ext cx="47196" cy="4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10971"/>
            <p:cNvSpPr>
              <a:spLocks noChangeArrowheads="1"/>
            </p:cNvSpPr>
            <p:nvPr/>
          </p:nvSpPr>
          <p:spPr bwMode="auto">
            <a:xfrm>
              <a:off x="1433913" y="2138105"/>
              <a:ext cx="48718" cy="4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10972"/>
            <p:cNvSpPr>
              <a:spLocks noChangeArrowheads="1"/>
            </p:cNvSpPr>
            <p:nvPr/>
          </p:nvSpPr>
          <p:spPr bwMode="auto">
            <a:xfrm>
              <a:off x="1245130" y="2211182"/>
              <a:ext cx="48718" cy="426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Rectangle 10973"/>
            <p:cNvSpPr>
              <a:spLocks noChangeArrowheads="1"/>
            </p:cNvSpPr>
            <p:nvPr/>
          </p:nvSpPr>
          <p:spPr bwMode="auto">
            <a:xfrm>
              <a:off x="1309072" y="2211182"/>
              <a:ext cx="47196" cy="426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00290" y="4134773"/>
            <a:ext cx="516108" cy="476525"/>
            <a:chOff x="325575" y="448194"/>
            <a:chExt cx="516108" cy="476525"/>
          </a:xfrm>
          <a:solidFill>
            <a:schemeClr val="tx1"/>
          </a:solidFill>
        </p:grpSpPr>
        <p:sp>
          <p:nvSpPr>
            <p:cNvPr id="43" name="Freeform 10981"/>
            <p:cNvSpPr>
              <a:spLocks/>
            </p:cNvSpPr>
            <p:nvPr/>
          </p:nvSpPr>
          <p:spPr bwMode="auto">
            <a:xfrm>
              <a:off x="410832" y="697874"/>
              <a:ext cx="45673" cy="19792"/>
            </a:xfrm>
            <a:custGeom>
              <a:avLst/>
              <a:gdLst>
                <a:gd name="T0" fmla="*/ 10 w 123"/>
                <a:gd name="T1" fmla="*/ 30 h 51"/>
                <a:gd name="T2" fmla="*/ 112 w 123"/>
                <a:gd name="T3" fmla="*/ 30 h 51"/>
                <a:gd name="T4" fmla="*/ 112 w 123"/>
                <a:gd name="T5" fmla="*/ 51 h 51"/>
                <a:gd name="T6" fmla="*/ 123 w 123"/>
                <a:gd name="T7" fmla="*/ 51 h 51"/>
                <a:gd name="T8" fmla="*/ 123 w 123"/>
                <a:gd name="T9" fmla="*/ 23 h 51"/>
                <a:gd name="T10" fmla="*/ 123 w 123"/>
                <a:gd name="T11" fmla="*/ 0 h 51"/>
                <a:gd name="T12" fmla="*/ 0 w 123"/>
                <a:gd name="T13" fmla="*/ 0 h 51"/>
                <a:gd name="T14" fmla="*/ 0 w 123"/>
                <a:gd name="T15" fmla="*/ 23 h 51"/>
                <a:gd name="T16" fmla="*/ 0 w 123"/>
                <a:gd name="T17" fmla="*/ 30 h 51"/>
                <a:gd name="T18" fmla="*/ 0 w 123"/>
                <a:gd name="T19" fmla="*/ 51 h 51"/>
                <a:gd name="T20" fmla="*/ 10 w 123"/>
                <a:gd name="T21" fmla="*/ 51 h 51"/>
                <a:gd name="T22" fmla="*/ 10 w 123"/>
                <a:gd name="T23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51">
                  <a:moveTo>
                    <a:pt x="10" y="30"/>
                  </a:moveTo>
                  <a:lnTo>
                    <a:pt x="112" y="30"/>
                  </a:lnTo>
                  <a:lnTo>
                    <a:pt x="112" y="51"/>
                  </a:lnTo>
                  <a:lnTo>
                    <a:pt x="123" y="51"/>
                  </a:lnTo>
                  <a:lnTo>
                    <a:pt x="123" y="23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51"/>
                  </a:lnTo>
                  <a:lnTo>
                    <a:pt x="10" y="51"/>
                  </a:lnTo>
                  <a:lnTo>
                    <a:pt x="1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982"/>
            <p:cNvSpPr>
              <a:spLocks/>
            </p:cNvSpPr>
            <p:nvPr/>
          </p:nvSpPr>
          <p:spPr bwMode="auto">
            <a:xfrm>
              <a:off x="410832" y="767907"/>
              <a:ext cx="45673" cy="19792"/>
            </a:xfrm>
            <a:custGeom>
              <a:avLst/>
              <a:gdLst>
                <a:gd name="T0" fmla="*/ 10 w 123"/>
                <a:gd name="T1" fmla="*/ 31 h 51"/>
                <a:gd name="T2" fmla="*/ 112 w 123"/>
                <a:gd name="T3" fmla="*/ 31 h 51"/>
                <a:gd name="T4" fmla="*/ 112 w 123"/>
                <a:gd name="T5" fmla="*/ 51 h 51"/>
                <a:gd name="T6" fmla="*/ 123 w 123"/>
                <a:gd name="T7" fmla="*/ 51 h 51"/>
                <a:gd name="T8" fmla="*/ 123 w 123"/>
                <a:gd name="T9" fmla="*/ 25 h 51"/>
                <a:gd name="T10" fmla="*/ 123 w 123"/>
                <a:gd name="T11" fmla="*/ 0 h 51"/>
                <a:gd name="T12" fmla="*/ 0 w 123"/>
                <a:gd name="T13" fmla="*/ 0 h 51"/>
                <a:gd name="T14" fmla="*/ 0 w 123"/>
                <a:gd name="T15" fmla="*/ 25 h 51"/>
                <a:gd name="T16" fmla="*/ 0 w 123"/>
                <a:gd name="T17" fmla="*/ 31 h 51"/>
                <a:gd name="T18" fmla="*/ 0 w 123"/>
                <a:gd name="T19" fmla="*/ 51 h 51"/>
                <a:gd name="T20" fmla="*/ 10 w 123"/>
                <a:gd name="T21" fmla="*/ 51 h 51"/>
                <a:gd name="T22" fmla="*/ 10 w 123"/>
                <a:gd name="T23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51">
                  <a:moveTo>
                    <a:pt x="10" y="31"/>
                  </a:moveTo>
                  <a:lnTo>
                    <a:pt x="112" y="31"/>
                  </a:lnTo>
                  <a:lnTo>
                    <a:pt x="112" y="51"/>
                  </a:lnTo>
                  <a:lnTo>
                    <a:pt x="123" y="51"/>
                  </a:lnTo>
                  <a:lnTo>
                    <a:pt x="123" y="25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10" y="51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983"/>
            <p:cNvSpPr>
              <a:spLocks/>
            </p:cNvSpPr>
            <p:nvPr/>
          </p:nvSpPr>
          <p:spPr bwMode="auto">
            <a:xfrm>
              <a:off x="410832" y="836417"/>
              <a:ext cx="45673" cy="19792"/>
            </a:xfrm>
            <a:custGeom>
              <a:avLst/>
              <a:gdLst>
                <a:gd name="T0" fmla="*/ 10 w 123"/>
                <a:gd name="T1" fmla="*/ 32 h 51"/>
                <a:gd name="T2" fmla="*/ 112 w 123"/>
                <a:gd name="T3" fmla="*/ 32 h 51"/>
                <a:gd name="T4" fmla="*/ 112 w 123"/>
                <a:gd name="T5" fmla="*/ 51 h 51"/>
                <a:gd name="T6" fmla="*/ 123 w 123"/>
                <a:gd name="T7" fmla="*/ 51 h 51"/>
                <a:gd name="T8" fmla="*/ 123 w 123"/>
                <a:gd name="T9" fmla="*/ 25 h 51"/>
                <a:gd name="T10" fmla="*/ 123 w 123"/>
                <a:gd name="T11" fmla="*/ 0 h 51"/>
                <a:gd name="T12" fmla="*/ 0 w 123"/>
                <a:gd name="T13" fmla="*/ 0 h 51"/>
                <a:gd name="T14" fmla="*/ 0 w 123"/>
                <a:gd name="T15" fmla="*/ 25 h 51"/>
                <a:gd name="T16" fmla="*/ 0 w 123"/>
                <a:gd name="T17" fmla="*/ 32 h 51"/>
                <a:gd name="T18" fmla="*/ 0 w 123"/>
                <a:gd name="T19" fmla="*/ 51 h 51"/>
                <a:gd name="T20" fmla="*/ 10 w 123"/>
                <a:gd name="T21" fmla="*/ 51 h 51"/>
                <a:gd name="T22" fmla="*/ 10 w 123"/>
                <a:gd name="T2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51">
                  <a:moveTo>
                    <a:pt x="10" y="32"/>
                  </a:moveTo>
                  <a:lnTo>
                    <a:pt x="112" y="32"/>
                  </a:lnTo>
                  <a:lnTo>
                    <a:pt x="112" y="51"/>
                  </a:lnTo>
                  <a:lnTo>
                    <a:pt x="123" y="51"/>
                  </a:lnTo>
                  <a:lnTo>
                    <a:pt x="123" y="25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51"/>
                  </a:lnTo>
                  <a:lnTo>
                    <a:pt x="10" y="51"/>
                  </a:lnTo>
                  <a:lnTo>
                    <a:pt x="1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984"/>
            <p:cNvSpPr>
              <a:spLocks noEditPoints="1"/>
            </p:cNvSpPr>
            <p:nvPr/>
          </p:nvSpPr>
          <p:spPr bwMode="auto">
            <a:xfrm>
              <a:off x="349934" y="641544"/>
              <a:ext cx="168991" cy="278607"/>
            </a:xfrm>
            <a:custGeom>
              <a:avLst/>
              <a:gdLst>
                <a:gd name="T0" fmla="*/ 441 w 443"/>
                <a:gd name="T1" fmla="*/ 708 h 733"/>
                <a:gd name="T2" fmla="*/ 441 w 443"/>
                <a:gd name="T3" fmla="*/ 0 h 733"/>
                <a:gd name="T4" fmla="*/ 0 w 443"/>
                <a:gd name="T5" fmla="*/ 0 h 733"/>
                <a:gd name="T6" fmla="*/ 0 w 443"/>
                <a:gd name="T7" fmla="*/ 708 h 733"/>
                <a:gd name="T8" fmla="*/ 1 w 443"/>
                <a:gd name="T9" fmla="*/ 708 h 733"/>
                <a:gd name="T10" fmla="*/ 1 w 443"/>
                <a:gd name="T11" fmla="*/ 733 h 733"/>
                <a:gd name="T12" fmla="*/ 46 w 443"/>
                <a:gd name="T13" fmla="*/ 733 h 733"/>
                <a:gd name="T14" fmla="*/ 71 w 443"/>
                <a:gd name="T15" fmla="*/ 720 h 733"/>
                <a:gd name="T16" fmla="*/ 71 w 443"/>
                <a:gd name="T17" fmla="*/ 708 h 733"/>
                <a:gd name="T18" fmla="*/ 373 w 443"/>
                <a:gd name="T19" fmla="*/ 708 h 733"/>
                <a:gd name="T20" fmla="*/ 373 w 443"/>
                <a:gd name="T21" fmla="*/ 720 h 733"/>
                <a:gd name="T22" fmla="*/ 400 w 443"/>
                <a:gd name="T23" fmla="*/ 733 h 733"/>
                <a:gd name="T24" fmla="*/ 443 w 443"/>
                <a:gd name="T25" fmla="*/ 733 h 733"/>
                <a:gd name="T26" fmla="*/ 443 w 443"/>
                <a:gd name="T27" fmla="*/ 708 h 733"/>
                <a:gd name="T28" fmla="*/ 441 w 443"/>
                <a:gd name="T29" fmla="*/ 708 h 733"/>
                <a:gd name="T30" fmla="*/ 46 w 443"/>
                <a:gd name="T31" fmla="*/ 101 h 733"/>
                <a:gd name="T32" fmla="*/ 393 w 443"/>
                <a:gd name="T33" fmla="*/ 101 h 733"/>
                <a:gd name="T34" fmla="*/ 393 w 443"/>
                <a:gd name="T35" fmla="*/ 244 h 733"/>
                <a:gd name="T36" fmla="*/ 46 w 443"/>
                <a:gd name="T37" fmla="*/ 244 h 733"/>
                <a:gd name="T38" fmla="*/ 46 w 443"/>
                <a:gd name="T39" fmla="*/ 101 h 733"/>
                <a:gd name="T40" fmla="*/ 46 w 443"/>
                <a:gd name="T41" fmla="*/ 286 h 733"/>
                <a:gd name="T42" fmla="*/ 393 w 443"/>
                <a:gd name="T43" fmla="*/ 286 h 733"/>
                <a:gd name="T44" fmla="*/ 393 w 443"/>
                <a:gd name="T45" fmla="*/ 430 h 733"/>
                <a:gd name="T46" fmla="*/ 46 w 443"/>
                <a:gd name="T47" fmla="*/ 430 h 733"/>
                <a:gd name="T48" fmla="*/ 46 w 443"/>
                <a:gd name="T49" fmla="*/ 286 h 733"/>
                <a:gd name="T50" fmla="*/ 46 w 443"/>
                <a:gd name="T51" fmla="*/ 611 h 733"/>
                <a:gd name="T52" fmla="*/ 46 w 443"/>
                <a:gd name="T53" fmla="*/ 468 h 733"/>
                <a:gd name="T54" fmla="*/ 393 w 443"/>
                <a:gd name="T55" fmla="*/ 468 h 733"/>
                <a:gd name="T56" fmla="*/ 393 w 443"/>
                <a:gd name="T57" fmla="*/ 611 h 733"/>
                <a:gd name="T58" fmla="*/ 46 w 443"/>
                <a:gd name="T59" fmla="*/ 611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3" h="733">
                  <a:moveTo>
                    <a:pt x="441" y="708"/>
                  </a:moveTo>
                  <a:lnTo>
                    <a:pt x="441" y="0"/>
                  </a:lnTo>
                  <a:lnTo>
                    <a:pt x="0" y="0"/>
                  </a:lnTo>
                  <a:lnTo>
                    <a:pt x="0" y="708"/>
                  </a:lnTo>
                  <a:lnTo>
                    <a:pt x="1" y="708"/>
                  </a:lnTo>
                  <a:lnTo>
                    <a:pt x="1" y="733"/>
                  </a:lnTo>
                  <a:lnTo>
                    <a:pt x="46" y="733"/>
                  </a:lnTo>
                  <a:lnTo>
                    <a:pt x="71" y="720"/>
                  </a:lnTo>
                  <a:lnTo>
                    <a:pt x="71" y="708"/>
                  </a:lnTo>
                  <a:lnTo>
                    <a:pt x="373" y="708"/>
                  </a:lnTo>
                  <a:lnTo>
                    <a:pt x="373" y="720"/>
                  </a:lnTo>
                  <a:lnTo>
                    <a:pt x="400" y="733"/>
                  </a:lnTo>
                  <a:lnTo>
                    <a:pt x="443" y="733"/>
                  </a:lnTo>
                  <a:lnTo>
                    <a:pt x="443" y="708"/>
                  </a:lnTo>
                  <a:lnTo>
                    <a:pt x="441" y="708"/>
                  </a:lnTo>
                  <a:close/>
                  <a:moveTo>
                    <a:pt x="46" y="101"/>
                  </a:moveTo>
                  <a:lnTo>
                    <a:pt x="393" y="101"/>
                  </a:lnTo>
                  <a:lnTo>
                    <a:pt x="393" y="244"/>
                  </a:lnTo>
                  <a:lnTo>
                    <a:pt x="46" y="244"/>
                  </a:lnTo>
                  <a:lnTo>
                    <a:pt x="46" y="101"/>
                  </a:lnTo>
                  <a:close/>
                  <a:moveTo>
                    <a:pt x="46" y="286"/>
                  </a:moveTo>
                  <a:lnTo>
                    <a:pt x="393" y="286"/>
                  </a:lnTo>
                  <a:lnTo>
                    <a:pt x="393" y="430"/>
                  </a:lnTo>
                  <a:lnTo>
                    <a:pt x="46" y="430"/>
                  </a:lnTo>
                  <a:lnTo>
                    <a:pt x="46" y="286"/>
                  </a:lnTo>
                  <a:close/>
                  <a:moveTo>
                    <a:pt x="46" y="611"/>
                  </a:moveTo>
                  <a:lnTo>
                    <a:pt x="46" y="468"/>
                  </a:lnTo>
                  <a:lnTo>
                    <a:pt x="393" y="468"/>
                  </a:lnTo>
                  <a:lnTo>
                    <a:pt x="393" y="611"/>
                  </a:lnTo>
                  <a:lnTo>
                    <a:pt x="46" y="6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0985"/>
            <p:cNvSpPr>
              <a:spLocks noChangeArrowheads="1"/>
            </p:cNvSpPr>
            <p:nvPr/>
          </p:nvSpPr>
          <p:spPr bwMode="auto">
            <a:xfrm>
              <a:off x="433668" y="580646"/>
              <a:ext cx="82212" cy="152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986"/>
            <p:cNvSpPr>
              <a:spLocks/>
            </p:cNvSpPr>
            <p:nvPr/>
          </p:nvSpPr>
          <p:spPr bwMode="auto">
            <a:xfrm>
              <a:off x="325575" y="605006"/>
              <a:ext cx="516108" cy="319713"/>
            </a:xfrm>
            <a:custGeom>
              <a:avLst/>
              <a:gdLst>
                <a:gd name="T0" fmla="*/ 0 w 1354"/>
                <a:gd name="T1" fmla="*/ 0 h 840"/>
                <a:gd name="T2" fmla="*/ 0 w 1354"/>
                <a:gd name="T3" fmla="*/ 35 h 840"/>
                <a:gd name="T4" fmla="*/ 0 w 1354"/>
                <a:gd name="T5" fmla="*/ 52 h 840"/>
                <a:gd name="T6" fmla="*/ 0 w 1354"/>
                <a:gd name="T7" fmla="*/ 59 h 840"/>
                <a:gd name="T8" fmla="*/ 99 w 1354"/>
                <a:gd name="T9" fmla="*/ 68 h 840"/>
                <a:gd name="T10" fmla="*/ 1182 w 1354"/>
                <a:gd name="T11" fmla="*/ 68 h 840"/>
                <a:gd name="T12" fmla="*/ 1182 w 1354"/>
                <a:gd name="T13" fmla="*/ 840 h 840"/>
                <a:gd name="T14" fmla="*/ 1243 w 1354"/>
                <a:gd name="T15" fmla="*/ 840 h 840"/>
                <a:gd name="T16" fmla="*/ 1243 w 1354"/>
                <a:gd name="T17" fmla="*/ 68 h 840"/>
                <a:gd name="T18" fmla="*/ 1252 w 1354"/>
                <a:gd name="T19" fmla="*/ 68 h 840"/>
                <a:gd name="T20" fmla="*/ 1354 w 1354"/>
                <a:gd name="T21" fmla="*/ 57 h 840"/>
                <a:gd name="T22" fmla="*/ 1354 w 1354"/>
                <a:gd name="T23" fmla="*/ 52 h 840"/>
                <a:gd name="T24" fmla="*/ 1354 w 1354"/>
                <a:gd name="T25" fmla="*/ 35 h 840"/>
                <a:gd name="T26" fmla="*/ 1354 w 1354"/>
                <a:gd name="T27" fmla="*/ 0 h 840"/>
                <a:gd name="T28" fmla="*/ 0 w 1354"/>
                <a:gd name="T2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4" h="840">
                  <a:moveTo>
                    <a:pt x="0" y="0"/>
                  </a:moveTo>
                  <a:lnTo>
                    <a:pt x="0" y="35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99" y="68"/>
                  </a:lnTo>
                  <a:lnTo>
                    <a:pt x="1182" y="68"/>
                  </a:lnTo>
                  <a:lnTo>
                    <a:pt x="1182" y="840"/>
                  </a:lnTo>
                  <a:lnTo>
                    <a:pt x="1243" y="840"/>
                  </a:lnTo>
                  <a:lnTo>
                    <a:pt x="1243" y="68"/>
                  </a:lnTo>
                  <a:lnTo>
                    <a:pt x="1252" y="68"/>
                  </a:lnTo>
                  <a:lnTo>
                    <a:pt x="1354" y="57"/>
                  </a:lnTo>
                  <a:lnTo>
                    <a:pt x="1354" y="52"/>
                  </a:lnTo>
                  <a:lnTo>
                    <a:pt x="1354" y="35"/>
                  </a:lnTo>
                  <a:lnTo>
                    <a:pt x="135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987"/>
            <p:cNvSpPr>
              <a:spLocks/>
            </p:cNvSpPr>
            <p:nvPr/>
          </p:nvSpPr>
          <p:spPr bwMode="auto">
            <a:xfrm>
              <a:off x="508268" y="461896"/>
              <a:ext cx="117228" cy="27404"/>
            </a:xfrm>
            <a:custGeom>
              <a:avLst/>
              <a:gdLst>
                <a:gd name="T0" fmla="*/ 251 w 307"/>
                <a:gd name="T1" fmla="*/ 0 h 72"/>
                <a:gd name="T2" fmla="*/ 70 w 307"/>
                <a:gd name="T3" fmla="*/ 0 h 72"/>
                <a:gd name="T4" fmla="*/ 0 w 307"/>
                <a:gd name="T5" fmla="*/ 72 h 72"/>
                <a:gd name="T6" fmla="*/ 307 w 307"/>
                <a:gd name="T7" fmla="*/ 72 h 72"/>
                <a:gd name="T8" fmla="*/ 251 w 30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2">
                  <a:moveTo>
                    <a:pt x="251" y="0"/>
                  </a:moveTo>
                  <a:lnTo>
                    <a:pt x="70" y="0"/>
                  </a:lnTo>
                  <a:lnTo>
                    <a:pt x="0" y="72"/>
                  </a:lnTo>
                  <a:lnTo>
                    <a:pt x="307" y="72"/>
                  </a:ln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988"/>
            <p:cNvSpPr>
              <a:spLocks/>
            </p:cNvSpPr>
            <p:nvPr/>
          </p:nvSpPr>
          <p:spPr bwMode="auto">
            <a:xfrm>
              <a:off x="451938" y="448194"/>
              <a:ext cx="153767" cy="132452"/>
            </a:xfrm>
            <a:custGeom>
              <a:avLst/>
              <a:gdLst>
                <a:gd name="T0" fmla="*/ 204 w 402"/>
                <a:gd name="T1" fmla="*/ 25 h 345"/>
                <a:gd name="T2" fmla="*/ 402 w 402"/>
                <a:gd name="T3" fmla="*/ 25 h 345"/>
                <a:gd name="T4" fmla="*/ 402 w 402"/>
                <a:gd name="T5" fmla="*/ 0 h 345"/>
                <a:gd name="T6" fmla="*/ 191 w 402"/>
                <a:gd name="T7" fmla="*/ 0 h 345"/>
                <a:gd name="T8" fmla="*/ 191 w 402"/>
                <a:gd name="T9" fmla="*/ 2 h 345"/>
                <a:gd name="T10" fmla="*/ 38 w 402"/>
                <a:gd name="T11" fmla="*/ 153 h 345"/>
                <a:gd name="T12" fmla="*/ 0 w 402"/>
                <a:gd name="T13" fmla="*/ 153 h 345"/>
                <a:gd name="T14" fmla="*/ 0 w 402"/>
                <a:gd name="T15" fmla="*/ 182 h 345"/>
                <a:gd name="T16" fmla="*/ 0 w 402"/>
                <a:gd name="T17" fmla="*/ 267 h 345"/>
                <a:gd name="T18" fmla="*/ 0 w 402"/>
                <a:gd name="T19" fmla="*/ 345 h 345"/>
                <a:gd name="T20" fmla="*/ 18 w 402"/>
                <a:gd name="T21" fmla="*/ 345 h 345"/>
                <a:gd name="T22" fmla="*/ 18 w 402"/>
                <a:gd name="T23" fmla="*/ 267 h 345"/>
                <a:gd name="T24" fmla="*/ 59 w 402"/>
                <a:gd name="T25" fmla="*/ 267 h 345"/>
                <a:gd name="T26" fmla="*/ 59 w 402"/>
                <a:gd name="T27" fmla="*/ 345 h 345"/>
                <a:gd name="T28" fmla="*/ 77 w 402"/>
                <a:gd name="T29" fmla="*/ 345 h 345"/>
                <a:gd name="T30" fmla="*/ 77 w 402"/>
                <a:gd name="T31" fmla="*/ 153 h 345"/>
                <a:gd name="T32" fmla="*/ 77 w 402"/>
                <a:gd name="T33" fmla="*/ 153 h 345"/>
                <a:gd name="T34" fmla="*/ 204 w 402"/>
                <a:gd name="T35" fmla="*/ 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2" h="345">
                  <a:moveTo>
                    <a:pt x="204" y="25"/>
                  </a:moveTo>
                  <a:lnTo>
                    <a:pt x="402" y="25"/>
                  </a:lnTo>
                  <a:lnTo>
                    <a:pt x="402" y="0"/>
                  </a:lnTo>
                  <a:lnTo>
                    <a:pt x="191" y="0"/>
                  </a:lnTo>
                  <a:lnTo>
                    <a:pt x="191" y="2"/>
                  </a:lnTo>
                  <a:lnTo>
                    <a:pt x="38" y="153"/>
                  </a:lnTo>
                  <a:lnTo>
                    <a:pt x="0" y="153"/>
                  </a:lnTo>
                  <a:lnTo>
                    <a:pt x="0" y="182"/>
                  </a:lnTo>
                  <a:lnTo>
                    <a:pt x="0" y="267"/>
                  </a:lnTo>
                  <a:lnTo>
                    <a:pt x="0" y="345"/>
                  </a:lnTo>
                  <a:lnTo>
                    <a:pt x="18" y="345"/>
                  </a:lnTo>
                  <a:lnTo>
                    <a:pt x="18" y="267"/>
                  </a:lnTo>
                  <a:lnTo>
                    <a:pt x="59" y="267"/>
                  </a:lnTo>
                  <a:lnTo>
                    <a:pt x="59" y="345"/>
                  </a:lnTo>
                  <a:lnTo>
                    <a:pt x="77" y="345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20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itle 11"/>
          <p:cNvSpPr txBox="1">
            <a:spLocks/>
          </p:cNvSpPr>
          <p:nvPr/>
        </p:nvSpPr>
        <p:spPr>
          <a:xfrm>
            <a:off x="3825995" y="4700394"/>
            <a:ext cx="2149069" cy="3090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TEXT HERE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2" name="Title 11"/>
          <p:cNvSpPr txBox="1">
            <a:spLocks/>
          </p:cNvSpPr>
          <p:nvPr/>
        </p:nvSpPr>
        <p:spPr>
          <a:xfrm>
            <a:off x="6151265" y="4700394"/>
            <a:ext cx="2149069" cy="3090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TEXT HERE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7" name="Title 11"/>
          <p:cNvSpPr txBox="1">
            <a:spLocks/>
          </p:cNvSpPr>
          <p:nvPr/>
        </p:nvSpPr>
        <p:spPr>
          <a:xfrm>
            <a:off x="8565335" y="4700394"/>
            <a:ext cx="2149069" cy="3090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TEXT HERE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61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Open Sans Light</vt:lpstr>
      <vt:lpstr>Roboto Light</vt:lpstr>
      <vt:lpstr>Segoe UI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Superman</dc:creator>
  <cp:lastModifiedBy>Superman</cp:lastModifiedBy>
  <cp:revision>36</cp:revision>
  <dcterms:created xsi:type="dcterms:W3CDTF">2019-07-18T07:17:29Z</dcterms:created>
  <dcterms:modified xsi:type="dcterms:W3CDTF">2019-07-18T07:54:58Z</dcterms:modified>
</cp:coreProperties>
</file>