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haansoftxlsx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51" r:id="rId2"/>
    <p:sldMasterId id="2147483653" r:id="rId3"/>
  </p:sldMasterIdLst>
  <p:notesMasterIdLst>
    <p:notesMasterId r:id="rId19"/>
  </p:notesMasterIdLst>
  <p:handoutMasterIdLst>
    <p:handoutMasterId r:id="rId20"/>
  </p:handoutMasterIdLst>
  <p:sldIdLst>
    <p:sldId id="256" r:id="rId4"/>
    <p:sldId id="261" r:id="rId5"/>
    <p:sldId id="283" r:id="rId6"/>
    <p:sldId id="279" r:id="rId7"/>
    <p:sldId id="280" r:id="rId8"/>
    <p:sldId id="278" r:id="rId9"/>
    <p:sldId id="267" r:id="rId10"/>
    <p:sldId id="275" r:id="rId11"/>
    <p:sldId id="291" r:id="rId12"/>
    <p:sldId id="277" r:id="rId13"/>
    <p:sldId id="292" r:id="rId14"/>
    <p:sldId id="293" r:id="rId15"/>
    <p:sldId id="265" r:id="rId16"/>
    <p:sldId id="273" r:id="rId17"/>
    <p:sldId id="262" r:id="rId18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29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1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-31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1696-46E1-8CDE-1FB00D747F6D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1696-46E1-8CDE-1FB00D747F6D}"/>
              </c:ext>
            </c:extLst>
          </c:dP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%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strCache>
                      <c:ptCount val="2"/>
                      <c:pt idx="0">
                        <c:v>colored</c:v>
                      </c:pt>
                      <c:pt idx="1">
                        <c:v>blank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4-1696-46E1-8CDE-1FB00D747F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3B0E-4F0D-B368-09C0C319F798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3B0E-4F0D-B368-09C0C319F798}"/>
              </c:ext>
            </c:extLst>
          </c:dP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%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strCache>
                      <c:ptCount val="2"/>
                      <c:pt idx="0">
                        <c:v>colored</c:v>
                      </c:pt>
                      <c:pt idx="1">
                        <c:v>blank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4-3B0E-4F0D-B368-09C0C319F7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66C1-4891-B523-71DB551A5B0A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66C1-4891-B523-71DB551A5B0A}"/>
              </c:ext>
            </c:extLst>
          </c:dP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%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strCache>
                      <c:ptCount val="2"/>
                      <c:pt idx="0">
                        <c:v>colored</c:v>
                      </c:pt>
                      <c:pt idx="1">
                        <c:v>blank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4-66C1-4891-B523-71DB551A5B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29C7-4F39-8853-BAF896382555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29C7-4F39-8853-BAF896382555}"/>
              </c:ext>
            </c:extLst>
          </c:dP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%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strCache>
                      <c:ptCount val="2"/>
                      <c:pt idx="0">
                        <c:v>colored</c:v>
                      </c:pt>
                      <c:pt idx="1">
                        <c:v>blank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4-29C7-4F39-8853-BAF8963825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0D974-0561-4F94-B707-428AB29B216A}" type="datetimeFigureOut">
              <a:rPr lang="ko-KR" altLang="en-US" smtClean="0"/>
              <a:t>2019-06-04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1FE7E-1921-4EFD-A381-47CA5A5D26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5666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C0B810-6FB8-4958-ACEA-EED1FE35CBDF}" type="datetimeFigureOut">
              <a:rPr lang="ko-KR" altLang="en-US" smtClean="0"/>
              <a:t>2019-06-04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2C2A06-9CFC-4017-A78E-791E0662E31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6483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2C2A06-9CFC-4017-A78E-791E0662E31D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4899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2C2A06-9CFC-4017-A78E-791E0662E31D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478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9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291830"/>
            <a:ext cx="9144000" cy="56844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Your Presentation Name Here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3856846"/>
            <a:ext cx="9144000" cy="43204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</a:t>
            </a:r>
          </a:p>
          <a:p>
            <a:pPr lvl="0"/>
            <a:r>
              <a:rPr lang="en-US" altLang="ko-KR" dirty="0"/>
              <a:t>of your subtitle Here</a:t>
            </a:r>
          </a:p>
        </p:txBody>
      </p:sp>
      <p:pic>
        <p:nvPicPr>
          <p:cNvPr id="1026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570538"/>
            <a:ext cx="3024336" cy="224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23478"/>
            <a:ext cx="73448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373" y="123478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-6032" y="817270"/>
            <a:ext cx="7674376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83568" y="1131590"/>
            <a:ext cx="1728192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2699792" y="1131590"/>
            <a:ext cx="1728192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716016" y="1131590"/>
            <a:ext cx="1728192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6732240" y="1131590"/>
            <a:ext cx="1728192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16735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07504" y="3075806"/>
            <a:ext cx="2808312" cy="1368400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8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336" y="925101"/>
            <a:ext cx="3168352" cy="3836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62184" y="1061419"/>
            <a:ext cx="1827251" cy="28225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25334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880" y="1497141"/>
            <a:ext cx="2808312" cy="3400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755527" y="1635289"/>
            <a:ext cx="1619609" cy="2501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1964472" y="1635289"/>
            <a:ext cx="1619609" cy="2501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49617" y="1635289"/>
            <a:ext cx="1619609" cy="2501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5564872" y="1635289"/>
            <a:ext cx="1619609" cy="2501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7288872" y="1635289"/>
            <a:ext cx="1619609" cy="2501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A7341551-4697-41C7-A352-EF71700584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23478"/>
            <a:ext cx="73448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14" name="Picture 2" descr="E:\002-KIMS BUSINESS\007-02-Fullslidesppt-Contents\20161216\Stethoscope as symbol of medicine PowerPoint Templates\main-item-01.png">
            <a:extLst>
              <a:ext uri="{FF2B5EF4-FFF2-40B4-BE49-F238E27FC236}">
                <a16:creationId xmlns:a16="http://schemas.microsoft.com/office/drawing/2014/main" id="{704696FB-5704-44BE-A7C4-3766EFA77A6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373" y="123478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Connector 4">
            <a:extLst>
              <a:ext uri="{FF2B5EF4-FFF2-40B4-BE49-F238E27FC236}">
                <a16:creationId xmlns:a16="http://schemas.microsoft.com/office/drawing/2014/main" id="{112562F3-7C1E-4A0C-96A9-C0EE72521397}"/>
              </a:ext>
            </a:extLst>
          </p:cNvPr>
          <p:cNvCxnSpPr/>
          <p:nvPr userDrawn="1"/>
        </p:nvCxnSpPr>
        <p:spPr>
          <a:xfrm>
            <a:off x="-6032" y="817270"/>
            <a:ext cx="7674376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866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Fullppt\005-PNG이미지\모니터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280200"/>
            <a:ext cx="3600400" cy="358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932040" y="1408807"/>
            <a:ext cx="3312368" cy="23258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3697A31B-4C32-45F0-9980-3B5F2D5511D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23478"/>
            <a:ext cx="73448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8" name="Picture 2" descr="E:\002-KIMS BUSINESS\007-02-Fullslidesppt-Contents\20161216\Stethoscope as symbol of medicine PowerPoint Templates\main-item-01.png">
            <a:extLst>
              <a:ext uri="{FF2B5EF4-FFF2-40B4-BE49-F238E27FC236}">
                <a16:creationId xmlns:a16="http://schemas.microsoft.com/office/drawing/2014/main" id="{2B3A4CC3-A1A4-42DB-A940-EBD20187FA2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373" y="123478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4">
            <a:extLst>
              <a:ext uri="{FF2B5EF4-FFF2-40B4-BE49-F238E27FC236}">
                <a16:creationId xmlns:a16="http://schemas.microsoft.com/office/drawing/2014/main" id="{1A83409A-F47A-4922-AEBE-AE222BBF71BF}"/>
              </a:ext>
            </a:extLst>
          </p:cNvPr>
          <p:cNvCxnSpPr/>
          <p:nvPr userDrawn="1"/>
        </p:nvCxnSpPr>
        <p:spPr>
          <a:xfrm>
            <a:off x="-6032" y="817270"/>
            <a:ext cx="7674376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0233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619672" y="3939902"/>
            <a:ext cx="2952328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4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06" y="3947522"/>
            <a:ext cx="776169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539552" y="3723878"/>
            <a:ext cx="8064896" cy="100811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39552" y="0"/>
            <a:ext cx="8064896" cy="33638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09822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843808" y="0"/>
            <a:ext cx="3456384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66461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4575733" y="0"/>
            <a:ext cx="2286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858000" y="698778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575733" y="2578606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289428" y="699542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0" y="2579370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88380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547664" y="406569"/>
            <a:ext cx="5004048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STYLE</a:t>
            </a:r>
          </a:p>
        </p:txBody>
      </p:sp>
      <p:pic>
        <p:nvPicPr>
          <p:cNvPr id="5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916" y="329620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2931790"/>
            <a:ext cx="9144000" cy="22117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strike="sngStrike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059274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051720" y="0"/>
            <a:ext cx="2286000" cy="27877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572000" y="2571750"/>
            <a:ext cx="457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pic>
        <p:nvPicPr>
          <p:cNvPr id="7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98" y="1561376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966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3703784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987824" y="0"/>
            <a:ext cx="3168352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363838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393990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013222"/>
            <a:ext cx="2016224" cy="1496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2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3419872" y="1893198"/>
            <a:ext cx="5724128" cy="13681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707904" y="2139702"/>
            <a:ext cx="543609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707904" y="2715766"/>
            <a:ext cx="543609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824" y="1745754"/>
            <a:ext cx="2231488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0" y="1902008"/>
            <a:ext cx="467544" cy="13681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23478"/>
            <a:ext cx="73448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373" y="123478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-6032" y="817270"/>
            <a:ext cx="7674376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638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2915816" y="0"/>
            <a:ext cx="6228184" cy="51435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87013D31-6B1B-457D-A2E1-324A15BA2C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7504" y="2715766"/>
            <a:ext cx="2808312" cy="2088480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584997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3203848" y="0"/>
            <a:ext cx="5940152" cy="5143500"/>
          </a:xfrm>
          <a:prstGeom prst="rect">
            <a:avLst/>
          </a:pr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419872" y="123478"/>
            <a:ext cx="55446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670273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23478"/>
            <a:ext cx="73448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373" y="123478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-6032" y="817270"/>
            <a:ext cx="7674376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836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6032" y="0"/>
            <a:ext cx="1841728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051720" y="123478"/>
            <a:ext cx="6912768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00" y="3867894"/>
            <a:ext cx="1265664" cy="939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566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23478"/>
            <a:ext cx="73448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373" y="123478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-6032" y="817270"/>
            <a:ext cx="7674376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172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2" r:id="rId2"/>
    <p:sldLayoutId id="2147483666" r:id="rId3"/>
    <p:sldLayoutId id="2147483667" r:id="rId4"/>
    <p:sldLayoutId id="2147483661" r:id="rId5"/>
    <p:sldLayoutId id="2147483660" r:id="rId6"/>
    <p:sldLayoutId id="2147483664" r:id="rId7"/>
    <p:sldLayoutId id="2147483677" r:id="rId8"/>
    <p:sldLayoutId id="2147483678" r:id="rId9"/>
    <p:sldLayoutId id="2147483669" r:id="rId10"/>
    <p:sldLayoutId id="2147483670" r:id="rId11"/>
    <p:sldLayoutId id="2147483679" r:id="rId12"/>
    <p:sldLayoutId id="2147483672" r:id="rId13"/>
    <p:sldLayoutId id="2147483673" r:id="rId14"/>
    <p:sldLayoutId id="2147483674" r:id="rId15"/>
    <p:sldLayoutId id="2147483675" r:id="rId16"/>
    <p:sldLayoutId id="2147483680" r:id="rId17"/>
    <p:sldLayoutId id="2147483656" r:id="rId18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b="1" dirty="0">
                <a:ea typeface="맑은 고딕" pitchFamily="50" charset="-127"/>
              </a:rPr>
              <a:t>Title</a:t>
            </a:r>
            <a:endParaRPr lang="en-US" altLang="ko-KR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-148" y="3900089"/>
            <a:ext cx="9144000" cy="432048"/>
          </a:xfrm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1"/>
                </a:solidFill>
              </a:rPr>
              <a:t>Table</a:t>
            </a:r>
            <a:r>
              <a:rPr lang="en-US" altLang="ko-KR" dirty="0"/>
              <a:t>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Style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005499"/>
              </p:ext>
            </p:extLst>
          </p:nvPr>
        </p:nvGraphicFramePr>
        <p:xfrm>
          <a:off x="519491" y="1354911"/>
          <a:ext cx="1858362" cy="32178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1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0255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3203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$52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06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7200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9"/>
          <p:cNvSpPr/>
          <p:nvPr/>
        </p:nvSpPr>
        <p:spPr>
          <a:xfrm>
            <a:off x="845462" y="3176930"/>
            <a:ext cx="229619" cy="21494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30"/>
          <p:cNvSpPr/>
          <p:nvPr/>
        </p:nvSpPr>
        <p:spPr>
          <a:xfrm>
            <a:off x="850443" y="3534582"/>
            <a:ext cx="205726" cy="205125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Pie 24"/>
          <p:cNvSpPr/>
          <p:nvPr/>
        </p:nvSpPr>
        <p:spPr>
          <a:xfrm>
            <a:off x="841814" y="2814502"/>
            <a:ext cx="243826" cy="242475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40771" y="2454462"/>
            <a:ext cx="241930" cy="24193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Rectangle 36"/>
          <p:cNvSpPr/>
          <p:nvPr/>
        </p:nvSpPr>
        <p:spPr>
          <a:xfrm>
            <a:off x="850443" y="4295045"/>
            <a:ext cx="200492" cy="16759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Rectangle 16"/>
          <p:cNvSpPr/>
          <p:nvPr/>
        </p:nvSpPr>
        <p:spPr>
          <a:xfrm rot="2700000">
            <a:off x="867884" y="3820463"/>
            <a:ext cx="170842" cy="325036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10625"/>
              </p:ext>
            </p:extLst>
          </p:nvPr>
        </p:nvGraphicFramePr>
        <p:xfrm>
          <a:off x="2593876" y="1357990"/>
          <a:ext cx="1872209" cy="32178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2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1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0255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3203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$52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06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7200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" name="Rectangle 9"/>
          <p:cNvSpPr/>
          <p:nvPr/>
        </p:nvSpPr>
        <p:spPr>
          <a:xfrm>
            <a:off x="2933694" y="3180009"/>
            <a:ext cx="229619" cy="21494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Rectangle 30"/>
          <p:cNvSpPr/>
          <p:nvPr/>
        </p:nvSpPr>
        <p:spPr>
          <a:xfrm>
            <a:off x="2938675" y="3537661"/>
            <a:ext cx="205726" cy="205125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Pie 24"/>
          <p:cNvSpPr/>
          <p:nvPr/>
        </p:nvSpPr>
        <p:spPr>
          <a:xfrm>
            <a:off x="2930046" y="2817581"/>
            <a:ext cx="243826" cy="242475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Oval 7"/>
          <p:cNvSpPr/>
          <p:nvPr/>
        </p:nvSpPr>
        <p:spPr>
          <a:xfrm>
            <a:off x="2929003" y="2457541"/>
            <a:ext cx="241930" cy="24193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Rectangle 36"/>
          <p:cNvSpPr/>
          <p:nvPr/>
        </p:nvSpPr>
        <p:spPr>
          <a:xfrm>
            <a:off x="2938675" y="4298124"/>
            <a:ext cx="200492" cy="16759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Rectangle 16"/>
          <p:cNvSpPr/>
          <p:nvPr/>
        </p:nvSpPr>
        <p:spPr>
          <a:xfrm rot="2700000">
            <a:off x="2956116" y="3823542"/>
            <a:ext cx="170842" cy="325036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15729"/>
              </p:ext>
            </p:extLst>
          </p:nvPr>
        </p:nvGraphicFramePr>
        <p:xfrm>
          <a:off x="4682108" y="1361069"/>
          <a:ext cx="1872209" cy="32178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2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1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0255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3203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accent1"/>
                          </a:solidFill>
                          <a:latin typeface="+mn-lt"/>
                          <a:cs typeface="Arial" pitchFamily="34" charset="0"/>
                        </a:rPr>
                        <a:t>$52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06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7200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1" name="Rectangle 9"/>
          <p:cNvSpPr/>
          <p:nvPr/>
        </p:nvSpPr>
        <p:spPr>
          <a:xfrm>
            <a:off x="4988469" y="3183088"/>
            <a:ext cx="229619" cy="21494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Rectangle 30"/>
          <p:cNvSpPr/>
          <p:nvPr/>
        </p:nvSpPr>
        <p:spPr>
          <a:xfrm>
            <a:off x="4993450" y="3540740"/>
            <a:ext cx="205726" cy="205125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Pie 24"/>
          <p:cNvSpPr/>
          <p:nvPr/>
        </p:nvSpPr>
        <p:spPr>
          <a:xfrm>
            <a:off x="4984821" y="2820660"/>
            <a:ext cx="243826" cy="242475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4" name="Oval 7"/>
          <p:cNvSpPr/>
          <p:nvPr/>
        </p:nvSpPr>
        <p:spPr>
          <a:xfrm>
            <a:off x="4983778" y="2460620"/>
            <a:ext cx="241930" cy="24193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5" name="Rectangle 36"/>
          <p:cNvSpPr/>
          <p:nvPr/>
        </p:nvSpPr>
        <p:spPr>
          <a:xfrm>
            <a:off x="4993450" y="4301203"/>
            <a:ext cx="200492" cy="16759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Rectangle 16"/>
          <p:cNvSpPr/>
          <p:nvPr/>
        </p:nvSpPr>
        <p:spPr>
          <a:xfrm rot="2700000">
            <a:off x="5010891" y="3826621"/>
            <a:ext cx="170842" cy="325036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649020"/>
              </p:ext>
            </p:extLst>
          </p:nvPr>
        </p:nvGraphicFramePr>
        <p:xfrm>
          <a:off x="6770340" y="1364148"/>
          <a:ext cx="1872209" cy="32178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2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1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0255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3203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$52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06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7200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8" name="Rectangle 9"/>
          <p:cNvSpPr/>
          <p:nvPr/>
        </p:nvSpPr>
        <p:spPr>
          <a:xfrm>
            <a:off x="7110158" y="3186167"/>
            <a:ext cx="229619" cy="21494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Rectangle 30"/>
          <p:cNvSpPr/>
          <p:nvPr/>
        </p:nvSpPr>
        <p:spPr>
          <a:xfrm>
            <a:off x="7115139" y="3543819"/>
            <a:ext cx="205726" cy="205125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0" name="Pie 24"/>
          <p:cNvSpPr/>
          <p:nvPr/>
        </p:nvSpPr>
        <p:spPr>
          <a:xfrm>
            <a:off x="7106510" y="2823739"/>
            <a:ext cx="243826" cy="242475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1" name="Oval 7"/>
          <p:cNvSpPr/>
          <p:nvPr/>
        </p:nvSpPr>
        <p:spPr>
          <a:xfrm>
            <a:off x="7105467" y="2463699"/>
            <a:ext cx="241930" cy="24193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2" name="Rectangle 36"/>
          <p:cNvSpPr/>
          <p:nvPr/>
        </p:nvSpPr>
        <p:spPr>
          <a:xfrm>
            <a:off x="7115139" y="4304282"/>
            <a:ext cx="200492" cy="16759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Rectangle 16"/>
          <p:cNvSpPr/>
          <p:nvPr/>
        </p:nvSpPr>
        <p:spPr>
          <a:xfrm rot="2700000">
            <a:off x="7132580" y="3829700"/>
            <a:ext cx="170842" cy="325036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6933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>
            <a:extLst>
              <a:ext uri="{FF2B5EF4-FFF2-40B4-BE49-F238E27FC236}">
                <a16:creationId xmlns:a16="http://schemas.microsoft.com/office/drawing/2014/main" id="{FBB0D4FD-F1F4-430E-934E-9C0A76E27322}"/>
              </a:ext>
            </a:extLst>
          </p:cNvPr>
          <p:cNvGrpSpPr/>
          <p:nvPr/>
        </p:nvGrpSpPr>
        <p:grpSpPr>
          <a:xfrm>
            <a:off x="5912785" y="1976731"/>
            <a:ext cx="1917809" cy="2370881"/>
            <a:chOff x="5912785" y="1976731"/>
            <a:chExt cx="1917809" cy="2370881"/>
          </a:xfrm>
          <a:solidFill>
            <a:schemeClr val="accent1"/>
          </a:solidFill>
        </p:grpSpPr>
        <p:sp>
          <p:nvSpPr>
            <p:cNvPr id="33" name="Trapezoid 28"/>
            <p:cNvSpPr/>
            <p:nvPr/>
          </p:nvSpPr>
          <p:spPr>
            <a:xfrm>
              <a:off x="5912785" y="3347157"/>
              <a:ext cx="1917809" cy="1000455"/>
            </a:xfrm>
            <a:custGeom>
              <a:avLst/>
              <a:gdLst>
                <a:gd name="connsiteX0" fmla="*/ 257208 w 1935138"/>
                <a:gd name="connsiteY0" fmla="*/ 14741 h 862209"/>
                <a:gd name="connsiteX1" fmla="*/ 1715038 w 1935138"/>
                <a:gd name="connsiteY1" fmla="*/ 0 h 862209"/>
                <a:gd name="connsiteX2" fmla="*/ 1848922 w 1935138"/>
                <a:gd name="connsiteY2" fmla="*/ 674894 h 862209"/>
                <a:gd name="connsiteX3" fmla="*/ 48787 w 1935138"/>
                <a:gd name="connsiteY3" fmla="*/ 674894 h 862209"/>
                <a:gd name="connsiteX4" fmla="*/ 257208 w 1935138"/>
                <a:gd name="connsiteY4" fmla="*/ 14741 h 862209"/>
                <a:gd name="connsiteX0" fmla="*/ 257208 w 1917809"/>
                <a:gd name="connsiteY0" fmla="*/ 7371 h 854839"/>
                <a:gd name="connsiteX1" fmla="*/ 1637401 w 1917809"/>
                <a:gd name="connsiteY1" fmla="*/ 0 h 854839"/>
                <a:gd name="connsiteX2" fmla="*/ 1848922 w 1917809"/>
                <a:gd name="connsiteY2" fmla="*/ 667524 h 854839"/>
                <a:gd name="connsiteX3" fmla="*/ 48787 w 1917809"/>
                <a:gd name="connsiteY3" fmla="*/ 667524 h 854839"/>
                <a:gd name="connsiteX4" fmla="*/ 257208 w 1917809"/>
                <a:gd name="connsiteY4" fmla="*/ 7371 h 854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17809" h="854839">
                  <a:moveTo>
                    <a:pt x="257208" y="7371"/>
                  </a:moveTo>
                  <a:lnTo>
                    <a:pt x="1637401" y="0"/>
                  </a:lnTo>
                  <a:cubicBezTo>
                    <a:pt x="1826058" y="307158"/>
                    <a:pt x="2026593" y="581569"/>
                    <a:pt x="1848922" y="667524"/>
                  </a:cubicBezTo>
                  <a:cubicBezTo>
                    <a:pt x="1392312" y="894490"/>
                    <a:pt x="509274" y="939073"/>
                    <a:pt x="48787" y="667524"/>
                  </a:cubicBezTo>
                  <a:cubicBezTo>
                    <a:pt x="-86208" y="569815"/>
                    <a:pt x="83730" y="306961"/>
                    <a:pt x="257208" y="737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6931375" y="3121691"/>
              <a:ext cx="234753" cy="23475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6681878" y="2868427"/>
              <a:ext cx="276548" cy="27654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6820152" y="2572568"/>
              <a:ext cx="179486" cy="1794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761443" y="2274650"/>
              <a:ext cx="152939" cy="15293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6851533" y="1976731"/>
              <a:ext cx="106893" cy="10689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9" name="Trapezoid 28"/>
          <p:cNvSpPr/>
          <p:nvPr/>
        </p:nvSpPr>
        <p:spPr>
          <a:xfrm>
            <a:off x="5549292" y="1627460"/>
            <a:ext cx="2657207" cy="3035031"/>
          </a:xfrm>
          <a:custGeom>
            <a:avLst/>
            <a:gdLst/>
            <a:ahLst/>
            <a:cxnLst/>
            <a:rect l="l" t="t" r="r" b="b"/>
            <a:pathLst>
              <a:path w="2657207" h="3035031">
                <a:moveTo>
                  <a:pt x="1631432" y="134732"/>
                </a:moveTo>
                <a:cubicBezTo>
                  <a:pt x="1462279" y="280235"/>
                  <a:pt x="1214463" y="310303"/>
                  <a:pt x="985503" y="145169"/>
                </a:cubicBezTo>
                <a:lnTo>
                  <a:pt x="1051676" y="750645"/>
                </a:lnTo>
                <a:cubicBezTo>
                  <a:pt x="1070562" y="1013584"/>
                  <a:pt x="-94282" y="2352947"/>
                  <a:pt x="262484" y="2611176"/>
                </a:cubicBezTo>
                <a:cubicBezTo>
                  <a:pt x="797623" y="2926747"/>
                  <a:pt x="1823817" y="2874937"/>
                  <a:pt x="2354450" y="2611176"/>
                </a:cubicBezTo>
                <a:cubicBezTo>
                  <a:pt x="2810328" y="2390626"/>
                  <a:pt x="1563420" y="1060683"/>
                  <a:pt x="1555274" y="750644"/>
                </a:cubicBezTo>
                <a:close/>
                <a:moveTo>
                  <a:pt x="894916" y="0"/>
                </a:moveTo>
                <a:cubicBezTo>
                  <a:pt x="1239659" y="290705"/>
                  <a:pt x="1542116" y="169138"/>
                  <a:pt x="1723008" y="0"/>
                </a:cubicBezTo>
                <a:lnTo>
                  <a:pt x="1651224" y="732156"/>
                </a:lnTo>
                <a:cubicBezTo>
                  <a:pt x="1660781" y="1080079"/>
                  <a:pt x="3071008" y="2543252"/>
                  <a:pt x="2536153" y="2790751"/>
                </a:cubicBezTo>
                <a:cubicBezTo>
                  <a:pt x="1913592" y="3086741"/>
                  <a:pt x="709619" y="3144882"/>
                  <a:pt x="81772" y="2790751"/>
                </a:cubicBezTo>
                <a:cubicBezTo>
                  <a:pt x="-336801" y="2500969"/>
                  <a:pt x="988857" y="1027226"/>
                  <a:pt x="966700" y="732158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1"/>
                </a:solidFill>
              </a:rPr>
              <a:t>Heading</a:t>
            </a:r>
            <a:endParaRPr lang="ko-KR" alt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237544" y="1303738"/>
            <a:ext cx="3550480" cy="678692"/>
            <a:chOff x="803640" y="3362835"/>
            <a:chExt cx="2059657" cy="678692"/>
          </a:xfrm>
        </p:grpSpPr>
        <p:sp>
          <p:nvSpPr>
            <p:cNvPr id="5" name="TextBox 4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237544" y="2212621"/>
            <a:ext cx="3550480" cy="678692"/>
            <a:chOff x="803640" y="3362835"/>
            <a:chExt cx="2059657" cy="678692"/>
          </a:xfrm>
        </p:grpSpPr>
        <p:sp>
          <p:nvSpPr>
            <p:cNvPr id="8" name="TextBox 7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237544" y="3121504"/>
            <a:ext cx="3550480" cy="678692"/>
            <a:chOff x="803640" y="3362835"/>
            <a:chExt cx="2059657" cy="678692"/>
          </a:xfrm>
        </p:grpSpPr>
        <p:sp>
          <p:nvSpPr>
            <p:cNvPr id="11" name="TextBox 10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237544" y="4030388"/>
            <a:ext cx="3550480" cy="678692"/>
            <a:chOff x="803640" y="3362835"/>
            <a:chExt cx="2059657" cy="678692"/>
          </a:xfrm>
        </p:grpSpPr>
        <p:sp>
          <p:nvSpPr>
            <p:cNvPr id="14" name="TextBox 13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Oval 15"/>
          <p:cNvSpPr/>
          <p:nvPr/>
        </p:nvSpPr>
        <p:spPr>
          <a:xfrm>
            <a:off x="630252" y="3218168"/>
            <a:ext cx="485364" cy="4853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Oval 16"/>
          <p:cNvSpPr/>
          <p:nvPr/>
        </p:nvSpPr>
        <p:spPr>
          <a:xfrm>
            <a:off x="630252" y="1400402"/>
            <a:ext cx="485364" cy="4853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Oval 17"/>
          <p:cNvSpPr/>
          <p:nvPr/>
        </p:nvSpPr>
        <p:spPr>
          <a:xfrm>
            <a:off x="630252" y="4127052"/>
            <a:ext cx="485364" cy="48536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Oval 18"/>
          <p:cNvSpPr/>
          <p:nvPr/>
        </p:nvSpPr>
        <p:spPr>
          <a:xfrm>
            <a:off x="630252" y="2309285"/>
            <a:ext cx="485364" cy="4853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" name="Oval 2"/>
          <p:cNvSpPr/>
          <p:nvPr/>
        </p:nvSpPr>
        <p:spPr>
          <a:xfrm>
            <a:off x="6444208" y="1442237"/>
            <a:ext cx="828092" cy="385312"/>
          </a:xfrm>
          <a:custGeom>
            <a:avLst/>
            <a:gdLst/>
            <a:ahLst/>
            <a:cxnLst/>
            <a:rect l="l" t="t" r="r" b="b"/>
            <a:pathLst>
              <a:path w="828092" h="385312">
                <a:moveTo>
                  <a:pt x="414046" y="60586"/>
                </a:moveTo>
                <a:cubicBezTo>
                  <a:pt x="257285" y="60586"/>
                  <a:pt x="130206" y="119716"/>
                  <a:pt x="130206" y="192657"/>
                </a:cubicBezTo>
                <a:cubicBezTo>
                  <a:pt x="130206" y="265598"/>
                  <a:pt x="257285" y="324728"/>
                  <a:pt x="414046" y="324728"/>
                </a:cubicBezTo>
                <a:cubicBezTo>
                  <a:pt x="570807" y="324728"/>
                  <a:pt x="697886" y="265598"/>
                  <a:pt x="697886" y="192657"/>
                </a:cubicBezTo>
                <a:cubicBezTo>
                  <a:pt x="697886" y="119716"/>
                  <a:pt x="570807" y="60586"/>
                  <a:pt x="414046" y="60586"/>
                </a:cubicBezTo>
                <a:close/>
                <a:moveTo>
                  <a:pt x="414046" y="0"/>
                </a:moveTo>
                <a:cubicBezTo>
                  <a:pt x="642717" y="0"/>
                  <a:pt x="828092" y="86255"/>
                  <a:pt x="828092" y="192656"/>
                </a:cubicBezTo>
                <a:cubicBezTo>
                  <a:pt x="828092" y="299057"/>
                  <a:pt x="642717" y="385312"/>
                  <a:pt x="414046" y="385312"/>
                </a:cubicBezTo>
                <a:cubicBezTo>
                  <a:pt x="185375" y="385312"/>
                  <a:pt x="0" y="299057"/>
                  <a:pt x="0" y="192656"/>
                </a:cubicBezTo>
                <a:cubicBezTo>
                  <a:pt x="0" y="86255"/>
                  <a:pt x="185375" y="0"/>
                  <a:pt x="41404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B3855D15-DA6A-40D2-A464-1EBC3968A019}"/>
              </a:ext>
            </a:extLst>
          </p:cNvPr>
          <p:cNvGrpSpPr/>
          <p:nvPr/>
        </p:nvGrpSpPr>
        <p:grpSpPr>
          <a:xfrm>
            <a:off x="6487683" y="3374359"/>
            <a:ext cx="829366" cy="794528"/>
            <a:chOff x="6487683" y="3374359"/>
            <a:chExt cx="829366" cy="794528"/>
          </a:xfrm>
        </p:grpSpPr>
        <p:sp>
          <p:nvSpPr>
            <p:cNvPr id="34" name="Oval 33"/>
            <p:cNvSpPr/>
            <p:nvPr/>
          </p:nvSpPr>
          <p:spPr>
            <a:xfrm>
              <a:off x="6591552" y="3615188"/>
              <a:ext cx="457200" cy="4572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7122854" y="3509337"/>
              <a:ext cx="194195" cy="1941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6487683" y="3374359"/>
              <a:ext cx="194195" cy="1941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7048752" y="4015948"/>
              <a:ext cx="152939" cy="1529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35" name="Freeform 34"/>
          <p:cNvSpPr>
            <a:spLocks noChangeAspect="1"/>
          </p:cNvSpPr>
          <p:nvPr/>
        </p:nvSpPr>
        <p:spPr>
          <a:xfrm>
            <a:off x="711504" y="2328288"/>
            <a:ext cx="322860" cy="322664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Freeform 43"/>
          <p:cNvSpPr/>
          <p:nvPr/>
        </p:nvSpPr>
        <p:spPr>
          <a:xfrm>
            <a:off x="722078" y="3338531"/>
            <a:ext cx="322860" cy="268884"/>
          </a:xfrm>
          <a:custGeom>
            <a:avLst/>
            <a:gdLst/>
            <a:ahLst/>
            <a:cxnLst/>
            <a:rect l="l" t="t" r="r" b="b"/>
            <a:pathLst>
              <a:path w="3240001" h="2698329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5" name="Freeform 44"/>
          <p:cNvSpPr/>
          <p:nvPr/>
        </p:nvSpPr>
        <p:spPr>
          <a:xfrm>
            <a:off x="722078" y="4190024"/>
            <a:ext cx="322860" cy="322860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7" name="Freeform 46"/>
          <p:cNvSpPr/>
          <p:nvPr/>
        </p:nvSpPr>
        <p:spPr>
          <a:xfrm>
            <a:off x="689481" y="1526669"/>
            <a:ext cx="388053" cy="289979"/>
          </a:xfrm>
          <a:custGeom>
            <a:avLst/>
            <a:gdLst/>
            <a:ahLst/>
            <a:cxnLst/>
            <a:rect l="l" t="t" r="r" b="b"/>
            <a:pathLst>
              <a:path w="3246245" h="242580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5581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chemeClr val="accent1"/>
                </a:solidFill>
              </a:rPr>
              <a:t>Chart</a:t>
            </a:r>
            <a:r>
              <a:rPr lang="en-US" altLang="ko-KR" dirty="0">
                <a:solidFill>
                  <a:srgbClr val="FD2906"/>
                </a:solidFill>
              </a:rPr>
              <a:t> </a:t>
            </a:r>
            <a:r>
              <a:rPr lang="en-US" altLang="ko-KR" dirty="0"/>
              <a:t>Infographic </a:t>
            </a:r>
          </a:p>
          <a:p>
            <a:r>
              <a:rPr lang="en-US" altLang="ko-KR" dirty="0"/>
              <a:t>Style</a:t>
            </a:r>
            <a:endParaRPr lang="ko-KR" alt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891232" y="699542"/>
            <a:ext cx="2861700" cy="617384"/>
            <a:chOff x="5764394" y="3394105"/>
            <a:chExt cx="2861700" cy="617384"/>
          </a:xfrm>
        </p:grpSpPr>
        <p:sp>
          <p:nvSpPr>
            <p:cNvPr id="5" name="Round Same Side Corner Rectangle 20"/>
            <p:cNvSpPr/>
            <p:nvPr/>
          </p:nvSpPr>
          <p:spPr>
            <a:xfrm rot="10800000">
              <a:off x="5764394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Round Same Side Corner Rectangle 20"/>
            <p:cNvSpPr/>
            <p:nvPr/>
          </p:nvSpPr>
          <p:spPr>
            <a:xfrm rot="10800000">
              <a:off x="6050203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Round Same Side Corner Rectangle 20"/>
            <p:cNvSpPr/>
            <p:nvPr/>
          </p:nvSpPr>
          <p:spPr>
            <a:xfrm rot="10800000">
              <a:off x="6336012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ound Same Side Corner Rectangle 20"/>
            <p:cNvSpPr/>
            <p:nvPr/>
          </p:nvSpPr>
          <p:spPr>
            <a:xfrm rot="10800000">
              <a:off x="6621821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ound Same Side Corner Rectangle 20"/>
            <p:cNvSpPr/>
            <p:nvPr/>
          </p:nvSpPr>
          <p:spPr>
            <a:xfrm rot="10800000">
              <a:off x="6907630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Round Same Side Corner Rectangle 20"/>
            <p:cNvSpPr/>
            <p:nvPr/>
          </p:nvSpPr>
          <p:spPr>
            <a:xfrm rot="10800000">
              <a:off x="7193439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Round Same Side Corner Rectangle 20"/>
            <p:cNvSpPr/>
            <p:nvPr/>
          </p:nvSpPr>
          <p:spPr>
            <a:xfrm rot="10800000">
              <a:off x="7479248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" name="Round Same Side Corner Rectangle 20"/>
            <p:cNvSpPr/>
            <p:nvPr/>
          </p:nvSpPr>
          <p:spPr>
            <a:xfrm rot="10800000">
              <a:off x="7765057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" name="Round Same Side Corner Rectangle 20"/>
            <p:cNvSpPr/>
            <p:nvPr/>
          </p:nvSpPr>
          <p:spPr>
            <a:xfrm rot="10800000">
              <a:off x="8050866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" name="Round Same Side Corner Rectangle 20"/>
            <p:cNvSpPr/>
            <p:nvPr/>
          </p:nvSpPr>
          <p:spPr>
            <a:xfrm rot="10800000">
              <a:off x="8336677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900726" y="2079755"/>
            <a:ext cx="2861700" cy="617384"/>
            <a:chOff x="5764394" y="3394105"/>
            <a:chExt cx="2861700" cy="617384"/>
          </a:xfrm>
        </p:grpSpPr>
        <p:sp>
          <p:nvSpPr>
            <p:cNvPr id="16" name="Round Same Side Corner Rectangle 20"/>
            <p:cNvSpPr/>
            <p:nvPr/>
          </p:nvSpPr>
          <p:spPr>
            <a:xfrm rot="10800000">
              <a:off x="5764394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Round Same Side Corner Rectangle 20"/>
            <p:cNvSpPr/>
            <p:nvPr/>
          </p:nvSpPr>
          <p:spPr>
            <a:xfrm rot="10800000">
              <a:off x="6050203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Round Same Side Corner Rectangle 20"/>
            <p:cNvSpPr/>
            <p:nvPr/>
          </p:nvSpPr>
          <p:spPr>
            <a:xfrm rot="10800000">
              <a:off x="6336012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Round Same Side Corner Rectangle 20"/>
            <p:cNvSpPr/>
            <p:nvPr/>
          </p:nvSpPr>
          <p:spPr>
            <a:xfrm rot="10800000">
              <a:off x="6621821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Round Same Side Corner Rectangle 20"/>
            <p:cNvSpPr/>
            <p:nvPr/>
          </p:nvSpPr>
          <p:spPr>
            <a:xfrm rot="10800000">
              <a:off x="6907630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Round Same Side Corner Rectangle 20"/>
            <p:cNvSpPr/>
            <p:nvPr/>
          </p:nvSpPr>
          <p:spPr>
            <a:xfrm rot="10800000">
              <a:off x="7193439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Round Same Side Corner Rectangle 20"/>
            <p:cNvSpPr/>
            <p:nvPr/>
          </p:nvSpPr>
          <p:spPr>
            <a:xfrm rot="10800000">
              <a:off x="7479248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Round Same Side Corner Rectangle 20"/>
            <p:cNvSpPr/>
            <p:nvPr/>
          </p:nvSpPr>
          <p:spPr>
            <a:xfrm rot="10800000">
              <a:off x="7765057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" name="Round Same Side Corner Rectangle 20"/>
            <p:cNvSpPr/>
            <p:nvPr/>
          </p:nvSpPr>
          <p:spPr>
            <a:xfrm rot="10800000">
              <a:off x="8050866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" name="Round Same Side Corner Rectangle 20"/>
            <p:cNvSpPr/>
            <p:nvPr/>
          </p:nvSpPr>
          <p:spPr>
            <a:xfrm rot="10800000">
              <a:off x="8336677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910220" y="3459968"/>
            <a:ext cx="2861700" cy="617384"/>
            <a:chOff x="5764394" y="3394105"/>
            <a:chExt cx="2861700" cy="617384"/>
          </a:xfrm>
        </p:grpSpPr>
        <p:sp>
          <p:nvSpPr>
            <p:cNvPr id="27" name="Round Same Side Corner Rectangle 20"/>
            <p:cNvSpPr/>
            <p:nvPr/>
          </p:nvSpPr>
          <p:spPr>
            <a:xfrm rot="10800000">
              <a:off x="5764394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Round Same Side Corner Rectangle 20"/>
            <p:cNvSpPr/>
            <p:nvPr/>
          </p:nvSpPr>
          <p:spPr>
            <a:xfrm rot="10800000">
              <a:off x="6050203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Round Same Side Corner Rectangle 20"/>
            <p:cNvSpPr/>
            <p:nvPr/>
          </p:nvSpPr>
          <p:spPr>
            <a:xfrm rot="10800000">
              <a:off x="6336012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Round Same Side Corner Rectangle 20"/>
            <p:cNvSpPr/>
            <p:nvPr/>
          </p:nvSpPr>
          <p:spPr>
            <a:xfrm rot="10800000">
              <a:off x="6621821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Round Same Side Corner Rectangle 20"/>
            <p:cNvSpPr/>
            <p:nvPr/>
          </p:nvSpPr>
          <p:spPr>
            <a:xfrm rot="10800000">
              <a:off x="6907630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Round Same Side Corner Rectangle 20"/>
            <p:cNvSpPr/>
            <p:nvPr/>
          </p:nvSpPr>
          <p:spPr>
            <a:xfrm rot="10800000">
              <a:off x="7193439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Round Same Side Corner Rectangle 20"/>
            <p:cNvSpPr/>
            <p:nvPr/>
          </p:nvSpPr>
          <p:spPr>
            <a:xfrm rot="10800000">
              <a:off x="7479248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Round Same Side Corner Rectangle 20"/>
            <p:cNvSpPr/>
            <p:nvPr/>
          </p:nvSpPr>
          <p:spPr>
            <a:xfrm rot="10800000">
              <a:off x="7765057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" name="Round Same Side Corner Rectangle 20"/>
            <p:cNvSpPr/>
            <p:nvPr/>
          </p:nvSpPr>
          <p:spPr>
            <a:xfrm rot="10800000">
              <a:off x="8050866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" name="Round Same Side Corner Rectangle 20"/>
            <p:cNvSpPr/>
            <p:nvPr/>
          </p:nvSpPr>
          <p:spPr>
            <a:xfrm rot="10800000">
              <a:off x="8336677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7136412" y="691922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70%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36412" y="2068460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80%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136412" y="3444232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910219" y="1467508"/>
            <a:ext cx="2949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10219" y="2847721"/>
            <a:ext cx="2949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10219" y="4227934"/>
            <a:ext cx="2949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145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1"/>
                </a:solidFill>
              </a:rPr>
              <a:t>Heading</a:t>
            </a:r>
            <a:endParaRPr lang="ko-KR" alt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475656" y="817270"/>
            <a:ext cx="7056784" cy="3914720"/>
            <a:chOff x="1475656" y="817270"/>
            <a:chExt cx="7056784" cy="391472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2123728" y="817270"/>
              <a:ext cx="6408712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8532440" y="817270"/>
              <a:ext cx="0" cy="391472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475656" y="4731990"/>
              <a:ext cx="7056784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129388" y="817270"/>
              <a:ext cx="0" cy="1466448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2057380" y="2283718"/>
              <a:ext cx="144016" cy="144016"/>
            </a:xfrm>
            <a:prstGeom prst="ellipse">
              <a:avLst/>
            </a:prstGeom>
            <a:solidFill>
              <a:srgbClr val="FD29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992394" y="2226352"/>
              <a:ext cx="273988" cy="2739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667454" y="1260366"/>
            <a:ext cx="5321260" cy="2986887"/>
            <a:chOff x="2272433" y="1367989"/>
            <a:chExt cx="2659607" cy="2986887"/>
          </a:xfrm>
        </p:grpSpPr>
        <p:sp>
          <p:nvSpPr>
            <p:cNvPr id="16" name="TextBox 15"/>
            <p:cNvSpPr txBox="1"/>
            <p:nvPr/>
          </p:nvSpPr>
          <p:spPr>
            <a:xfrm>
              <a:off x="2272433" y="1367989"/>
              <a:ext cx="26596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272433" y="1677220"/>
              <a:ext cx="2659607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I hope and I believe that this Template will your Time, Money and Reputation. You can simply impress your audience and add a unique zing and appeal to your Presentations. Easy to change colors, photos and Text. 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I hope and I believe that this Template will your Time, Money and Reputation. You can simply impress your audience and add a unique zing and appeal to your Presentations. You can simply impress your audience and add a unique zing and appeal to your Presentations. Easy to change colors, photos and Text. 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7369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1"/>
                </a:solidFill>
              </a:rPr>
              <a:t>Heading</a:t>
            </a:r>
            <a:endParaRPr lang="ko-KR" alt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1475656" y="817270"/>
            <a:ext cx="7056784" cy="3914720"/>
            <a:chOff x="1475656" y="817270"/>
            <a:chExt cx="7056784" cy="391472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2129388" y="817270"/>
              <a:ext cx="6403052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8532440" y="817270"/>
              <a:ext cx="0" cy="391472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475656" y="4731990"/>
              <a:ext cx="7056784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129388" y="817270"/>
              <a:ext cx="0" cy="1466448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2057380" y="2283718"/>
              <a:ext cx="144016" cy="14401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992394" y="2226352"/>
              <a:ext cx="273988" cy="273988"/>
            </a:xfrm>
            <a:prstGeom prst="ellips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564657" y="1276052"/>
            <a:ext cx="2659607" cy="3171553"/>
            <a:chOff x="2272433" y="1367989"/>
            <a:chExt cx="2659607" cy="3171553"/>
          </a:xfrm>
        </p:grpSpPr>
        <p:sp>
          <p:nvSpPr>
            <p:cNvPr id="19" name="TextBox 18"/>
            <p:cNvSpPr txBox="1"/>
            <p:nvPr/>
          </p:nvSpPr>
          <p:spPr>
            <a:xfrm>
              <a:off x="2272433" y="1367989"/>
              <a:ext cx="26596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272433" y="1677220"/>
              <a:ext cx="2659607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I hope and I believe that this Template will your Time, Money and Reputation. You can simply impress your audience and add a unique zing and appeal to your Presentations. 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512296" y="1276052"/>
            <a:ext cx="2659607" cy="3171553"/>
            <a:chOff x="2272433" y="1367989"/>
            <a:chExt cx="2659607" cy="3171553"/>
          </a:xfrm>
        </p:grpSpPr>
        <p:sp>
          <p:nvSpPr>
            <p:cNvPr id="22" name="TextBox 21"/>
            <p:cNvSpPr txBox="1"/>
            <p:nvPr/>
          </p:nvSpPr>
          <p:spPr>
            <a:xfrm>
              <a:off x="2272433" y="1367989"/>
              <a:ext cx="26596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272433" y="1677220"/>
              <a:ext cx="2659607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I hope and I believe that this Template will your Time, Money and Reputation. You can simply impress your audience and add a unique zing and appeal to your Presentations.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2006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Thank you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458571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2555776" y="581814"/>
            <a:ext cx="6588224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solidFill>
                  <a:schemeClr val="accent1"/>
                </a:solidFill>
                <a:cs typeface="Arial" pitchFamily="34" charset="0"/>
              </a:rPr>
              <a:t>Table Of</a:t>
            </a:r>
            <a:r>
              <a:rPr lang="en-US" sz="3600" dirty="0">
                <a:cs typeface="Arial" pitchFamily="34" charset="0"/>
              </a:rPr>
              <a:t> 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7494"/>
            <a:ext cx="1816547" cy="1348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reeform 1"/>
          <p:cNvSpPr/>
          <p:nvPr/>
        </p:nvSpPr>
        <p:spPr>
          <a:xfrm>
            <a:off x="1943100" y="259080"/>
            <a:ext cx="365760" cy="4610100"/>
          </a:xfrm>
          <a:custGeom>
            <a:avLst/>
            <a:gdLst>
              <a:gd name="connsiteX0" fmla="*/ 0 w 365760"/>
              <a:gd name="connsiteY0" fmla="*/ 0 h 5013960"/>
              <a:gd name="connsiteX1" fmla="*/ 0 w 365760"/>
              <a:gd name="connsiteY1" fmla="*/ 502920 h 5013960"/>
              <a:gd name="connsiteX2" fmla="*/ 365760 w 365760"/>
              <a:gd name="connsiteY2" fmla="*/ 502920 h 5013960"/>
              <a:gd name="connsiteX3" fmla="*/ 365760 w 365760"/>
              <a:gd name="connsiteY3" fmla="*/ 1249680 h 5013960"/>
              <a:gd name="connsiteX4" fmla="*/ 7620 w 365760"/>
              <a:gd name="connsiteY4" fmla="*/ 1249680 h 5013960"/>
              <a:gd name="connsiteX5" fmla="*/ 7620 w 365760"/>
              <a:gd name="connsiteY5" fmla="*/ 5013960 h 5013960"/>
              <a:gd name="connsiteX0" fmla="*/ 0 w 365760"/>
              <a:gd name="connsiteY0" fmla="*/ 0 h 4762500"/>
              <a:gd name="connsiteX1" fmla="*/ 0 w 365760"/>
              <a:gd name="connsiteY1" fmla="*/ 251460 h 4762500"/>
              <a:gd name="connsiteX2" fmla="*/ 365760 w 365760"/>
              <a:gd name="connsiteY2" fmla="*/ 251460 h 4762500"/>
              <a:gd name="connsiteX3" fmla="*/ 365760 w 365760"/>
              <a:gd name="connsiteY3" fmla="*/ 998220 h 4762500"/>
              <a:gd name="connsiteX4" fmla="*/ 7620 w 365760"/>
              <a:gd name="connsiteY4" fmla="*/ 998220 h 4762500"/>
              <a:gd name="connsiteX5" fmla="*/ 7620 w 365760"/>
              <a:gd name="connsiteY5" fmla="*/ 4762500 h 4762500"/>
              <a:gd name="connsiteX0" fmla="*/ 0 w 365760"/>
              <a:gd name="connsiteY0" fmla="*/ 0 h 4610100"/>
              <a:gd name="connsiteX1" fmla="*/ 0 w 365760"/>
              <a:gd name="connsiteY1" fmla="*/ 251460 h 4610100"/>
              <a:gd name="connsiteX2" fmla="*/ 365760 w 365760"/>
              <a:gd name="connsiteY2" fmla="*/ 251460 h 4610100"/>
              <a:gd name="connsiteX3" fmla="*/ 365760 w 365760"/>
              <a:gd name="connsiteY3" fmla="*/ 998220 h 4610100"/>
              <a:gd name="connsiteX4" fmla="*/ 7620 w 365760"/>
              <a:gd name="connsiteY4" fmla="*/ 998220 h 4610100"/>
              <a:gd name="connsiteX5" fmla="*/ 7620 w 365760"/>
              <a:gd name="connsiteY5" fmla="*/ 4610100 h 461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" h="4610100">
                <a:moveTo>
                  <a:pt x="0" y="0"/>
                </a:moveTo>
                <a:lnTo>
                  <a:pt x="0" y="251460"/>
                </a:lnTo>
                <a:lnTo>
                  <a:pt x="365760" y="251460"/>
                </a:lnTo>
                <a:lnTo>
                  <a:pt x="365760" y="998220"/>
                </a:lnTo>
                <a:lnTo>
                  <a:pt x="7620" y="998220"/>
                </a:lnTo>
                <a:lnTo>
                  <a:pt x="7620" y="4610100"/>
                </a:lnTo>
              </a:path>
            </a:pathLst>
          </a:custGeom>
          <a:ln w="34925"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27784" y="244634"/>
            <a:ext cx="6516216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/>
        </p:nvSpPr>
        <p:spPr>
          <a:xfrm>
            <a:off x="2627784" y="316104"/>
            <a:ext cx="6516216" cy="720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2915816" y="1444223"/>
            <a:ext cx="86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01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15816" y="2092295"/>
            <a:ext cx="86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02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15816" y="2740367"/>
            <a:ext cx="86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03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15816" y="3388439"/>
            <a:ext cx="86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04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15816" y="4036511"/>
            <a:ext cx="86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05</a:t>
            </a:r>
            <a:endParaRPr lang="ko-KR" altLang="en-US" sz="3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07904" y="1600313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</a:t>
            </a:r>
            <a:r>
              <a:rPr lang="en-US" altLang="ko-KR" dirty="0">
                <a:solidFill>
                  <a:schemeClr val="accent1"/>
                </a:solidFill>
                <a:cs typeface="Arial" pitchFamily="34" charset="0"/>
              </a:rPr>
              <a:t>PowerPoint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 Presentation designed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07904" y="2243987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PowerPoint  </a:t>
            </a:r>
            <a:r>
              <a:rPr lang="en-US" altLang="ko-KR" dirty="0">
                <a:solidFill>
                  <a:schemeClr val="accent1"/>
                </a:solidFill>
                <a:cs typeface="Arial" pitchFamily="34" charset="0"/>
              </a:rPr>
              <a:t>Presentation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designed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07904" y="2887661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PowerPoint  Presentation </a:t>
            </a:r>
            <a:r>
              <a:rPr lang="en-US" altLang="ko-KR" dirty="0">
                <a:solidFill>
                  <a:schemeClr val="accent1"/>
                </a:solidFill>
                <a:cs typeface="Arial" pitchFamily="34" charset="0"/>
              </a:rPr>
              <a:t>designed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07904" y="3531335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chemeClr val="accent1"/>
                </a:solidFill>
                <a:cs typeface="Arial" pitchFamily="34" charset="0"/>
              </a:rPr>
              <a:t>Modern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PowerPoint  Presentation designed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07904" y="417501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</a:t>
            </a:r>
            <a:r>
              <a:rPr lang="en-US" altLang="ko-KR" dirty="0">
                <a:solidFill>
                  <a:schemeClr val="accent1"/>
                </a:solidFill>
                <a:cs typeface="Arial" pitchFamily="34" charset="0"/>
              </a:rPr>
              <a:t>PowerPoint 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 designed</a:t>
            </a:r>
          </a:p>
        </p:txBody>
      </p:sp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Diamond 54"/>
          <p:cNvSpPr/>
          <p:nvPr/>
        </p:nvSpPr>
        <p:spPr>
          <a:xfrm>
            <a:off x="6538318" y="2348874"/>
            <a:ext cx="782551" cy="782551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3" name="Rectangle 42"/>
          <p:cNvSpPr/>
          <p:nvPr/>
        </p:nvSpPr>
        <p:spPr>
          <a:xfrm>
            <a:off x="7048444" y="2612202"/>
            <a:ext cx="1569721" cy="288000"/>
          </a:xfrm>
          <a:custGeom>
            <a:avLst/>
            <a:gdLst/>
            <a:ahLst/>
            <a:cxnLst/>
            <a:rect l="l" t="t" r="r" b="b"/>
            <a:pathLst>
              <a:path w="1569721" h="288000">
                <a:moveTo>
                  <a:pt x="1425721" y="0"/>
                </a:moveTo>
                <a:lnTo>
                  <a:pt x="1569721" y="144000"/>
                </a:lnTo>
                <a:lnTo>
                  <a:pt x="1425721" y="288000"/>
                </a:lnTo>
                <a:lnTo>
                  <a:pt x="1326721" y="189000"/>
                </a:lnTo>
                <a:lnTo>
                  <a:pt x="0" y="189000"/>
                </a:lnTo>
                <a:lnTo>
                  <a:pt x="0" y="99000"/>
                </a:lnTo>
                <a:lnTo>
                  <a:pt x="1326721" y="99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9" name="Group 48"/>
          <p:cNvGrpSpPr/>
          <p:nvPr/>
        </p:nvGrpSpPr>
        <p:grpSpPr>
          <a:xfrm>
            <a:off x="5110645" y="2488122"/>
            <a:ext cx="1951123" cy="504056"/>
            <a:chOff x="1748034" y="2643770"/>
            <a:chExt cx="1951123" cy="50405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50" name="Rectangle 42"/>
            <p:cNvSpPr/>
            <p:nvPr/>
          </p:nvSpPr>
          <p:spPr>
            <a:xfrm>
              <a:off x="2129436" y="2758325"/>
              <a:ext cx="1569721" cy="288000"/>
            </a:xfrm>
            <a:custGeom>
              <a:avLst/>
              <a:gdLst/>
              <a:ahLst/>
              <a:cxnLst/>
              <a:rect l="l" t="t" r="r" b="b"/>
              <a:pathLst>
                <a:path w="1569721" h="288000">
                  <a:moveTo>
                    <a:pt x="1425721" y="0"/>
                  </a:moveTo>
                  <a:lnTo>
                    <a:pt x="1569721" y="144000"/>
                  </a:lnTo>
                  <a:lnTo>
                    <a:pt x="1425721" y="288000"/>
                  </a:lnTo>
                  <a:lnTo>
                    <a:pt x="1326721" y="189000"/>
                  </a:lnTo>
                  <a:lnTo>
                    <a:pt x="0" y="189000"/>
                  </a:lnTo>
                  <a:lnTo>
                    <a:pt x="0" y="99000"/>
                  </a:lnTo>
                  <a:lnTo>
                    <a:pt x="1326721" y="99000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Diamond 50"/>
            <p:cNvSpPr/>
            <p:nvPr/>
          </p:nvSpPr>
          <p:spPr>
            <a:xfrm>
              <a:off x="1748034" y="2643770"/>
              <a:ext cx="504056" cy="504056"/>
            </a:xfrm>
            <a:prstGeom prst="diamon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534172" y="2478597"/>
            <a:ext cx="1951123" cy="504056"/>
            <a:chOff x="1748034" y="2643770"/>
            <a:chExt cx="1951123" cy="504056"/>
          </a:xfrm>
          <a:solidFill>
            <a:schemeClr val="accent1"/>
          </a:solidFill>
        </p:grpSpPr>
        <p:sp>
          <p:nvSpPr>
            <p:cNvPr id="47" name="Rectangle 42"/>
            <p:cNvSpPr/>
            <p:nvPr/>
          </p:nvSpPr>
          <p:spPr>
            <a:xfrm>
              <a:off x="2129436" y="2758325"/>
              <a:ext cx="1569721" cy="288000"/>
            </a:xfrm>
            <a:custGeom>
              <a:avLst/>
              <a:gdLst/>
              <a:ahLst/>
              <a:cxnLst/>
              <a:rect l="l" t="t" r="r" b="b"/>
              <a:pathLst>
                <a:path w="1569721" h="288000">
                  <a:moveTo>
                    <a:pt x="1425721" y="0"/>
                  </a:moveTo>
                  <a:lnTo>
                    <a:pt x="1569721" y="144000"/>
                  </a:lnTo>
                  <a:lnTo>
                    <a:pt x="1425721" y="288000"/>
                  </a:lnTo>
                  <a:lnTo>
                    <a:pt x="1326721" y="189000"/>
                  </a:lnTo>
                  <a:lnTo>
                    <a:pt x="0" y="189000"/>
                  </a:lnTo>
                  <a:lnTo>
                    <a:pt x="0" y="99000"/>
                  </a:lnTo>
                  <a:lnTo>
                    <a:pt x="1326721" y="99000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Diamond 47"/>
            <p:cNvSpPr/>
            <p:nvPr/>
          </p:nvSpPr>
          <p:spPr>
            <a:xfrm>
              <a:off x="1748034" y="2643770"/>
              <a:ext cx="504056" cy="504056"/>
            </a:xfrm>
            <a:prstGeom prst="diamon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968250" y="2469072"/>
            <a:ext cx="1951123" cy="504056"/>
            <a:chOff x="1748034" y="2643770"/>
            <a:chExt cx="1951123" cy="50405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43" name="Rectangle 42"/>
            <p:cNvSpPr/>
            <p:nvPr/>
          </p:nvSpPr>
          <p:spPr>
            <a:xfrm>
              <a:off x="2129436" y="2758325"/>
              <a:ext cx="1569721" cy="288000"/>
            </a:xfrm>
            <a:custGeom>
              <a:avLst/>
              <a:gdLst/>
              <a:ahLst/>
              <a:cxnLst/>
              <a:rect l="l" t="t" r="r" b="b"/>
              <a:pathLst>
                <a:path w="1569721" h="288000">
                  <a:moveTo>
                    <a:pt x="1425721" y="0"/>
                  </a:moveTo>
                  <a:lnTo>
                    <a:pt x="1569721" y="144000"/>
                  </a:lnTo>
                  <a:lnTo>
                    <a:pt x="1425721" y="288000"/>
                  </a:lnTo>
                  <a:lnTo>
                    <a:pt x="1326721" y="189000"/>
                  </a:lnTo>
                  <a:lnTo>
                    <a:pt x="0" y="189000"/>
                  </a:lnTo>
                  <a:lnTo>
                    <a:pt x="0" y="99000"/>
                  </a:lnTo>
                  <a:lnTo>
                    <a:pt x="1326721" y="99000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Diamond 22"/>
            <p:cNvSpPr/>
            <p:nvPr/>
          </p:nvSpPr>
          <p:spPr>
            <a:xfrm>
              <a:off x="1748034" y="2643770"/>
              <a:ext cx="504056" cy="504056"/>
            </a:xfrm>
            <a:prstGeom prst="diamon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1"/>
                </a:solidFill>
              </a:rPr>
              <a:t>Timeline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Diamond 18"/>
          <p:cNvSpPr/>
          <p:nvPr/>
        </p:nvSpPr>
        <p:spPr>
          <a:xfrm>
            <a:off x="614211" y="2577100"/>
            <a:ext cx="1735441" cy="288000"/>
          </a:xfrm>
          <a:custGeom>
            <a:avLst/>
            <a:gdLst/>
            <a:ahLst/>
            <a:cxnLst/>
            <a:rect l="l" t="t" r="r" b="b"/>
            <a:pathLst>
              <a:path w="1735441" h="288000">
                <a:moveTo>
                  <a:pt x="144000" y="0"/>
                </a:moveTo>
                <a:lnTo>
                  <a:pt x="243000" y="99000"/>
                </a:lnTo>
                <a:lnTo>
                  <a:pt x="1492441" y="99000"/>
                </a:lnTo>
                <a:lnTo>
                  <a:pt x="1591441" y="0"/>
                </a:lnTo>
                <a:lnTo>
                  <a:pt x="1735441" y="144000"/>
                </a:lnTo>
                <a:lnTo>
                  <a:pt x="1591441" y="288000"/>
                </a:lnTo>
                <a:lnTo>
                  <a:pt x="1492441" y="189000"/>
                </a:lnTo>
                <a:lnTo>
                  <a:pt x="243000" y="189000"/>
                </a:lnTo>
                <a:lnTo>
                  <a:pt x="144000" y="288000"/>
                </a:lnTo>
                <a:lnTo>
                  <a:pt x="0" y="144000"/>
                </a:lnTo>
                <a:close/>
              </a:path>
            </a:pathLst>
          </a:cu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6427624" y="1793379"/>
            <a:ext cx="102299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963250" y="1839545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396986" y="1839545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830722" y="1839545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1518874" y="3269924"/>
            <a:ext cx="1402807" cy="1048024"/>
            <a:chOff x="803640" y="3362835"/>
            <a:chExt cx="2059657" cy="1048024"/>
          </a:xfrm>
        </p:grpSpPr>
        <p:sp>
          <p:nvSpPr>
            <p:cNvPr id="62" name="TextBox 61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088646" y="3269924"/>
            <a:ext cx="1402807" cy="1048024"/>
            <a:chOff x="803640" y="3362835"/>
            <a:chExt cx="2059657" cy="1048024"/>
          </a:xfrm>
        </p:grpSpPr>
        <p:sp>
          <p:nvSpPr>
            <p:cNvPr id="65" name="TextBox 64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4658418" y="3269924"/>
            <a:ext cx="1402807" cy="1048024"/>
            <a:chOff x="803640" y="3362835"/>
            <a:chExt cx="2059657" cy="1048024"/>
          </a:xfrm>
        </p:grpSpPr>
        <p:sp>
          <p:nvSpPr>
            <p:cNvPr id="68" name="TextBox 67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6228189" y="3269924"/>
            <a:ext cx="1402807" cy="1048024"/>
            <a:chOff x="803640" y="3362835"/>
            <a:chExt cx="2059657" cy="1048024"/>
          </a:xfrm>
        </p:grpSpPr>
        <p:sp>
          <p:nvSpPr>
            <p:cNvPr id="71" name="TextBox 70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091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1"/>
                </a:solidFill>
              </a:rPr>
              <a:t>Heading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Heart 1"/>
          <p:cNvSpPr/>
          <p:nvPr/>
        </p:nvSpPr>
        <p:spPr>
          <a:xfrm>
            <a:off x="919970" y="1734213"/>
            <a:ext cx="1341860" cy="2631291"/>
          </a:xfrm>
          <a:custGeom>
            <a:avLst/>
            <a:gdLst/>
            <a:ahLst/>
            <a:cxnLst/>
            <a:rect l="l" t="t" r="r" b="b"/>
            <a:pathLst>
              <a:path w="1341860" h="2631291">
                <a:moveTo>
                  <a:pt x="636021" y="87"/>
                </a:moveTo>
                <a:cubicBezTo>
                  <a:pt x="902310" y="4722"/>
                  <a:pt x="1185749" y="195958"/>
                  <a:pt x="1341860" y="633069"/>
                </a:cubicBezTo>
                <a:lnTo>
                  <a:pt x="1341860" y="2631291"/>
                </a:lnTo>
                <a:cubicBezTo>
                  <a:pt x="-612998" y="1195069"/>
                  <a:pt x="-44493" y="-11757"/>
                  <a:pt x="636021" y="87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" name="Heart 1"/>
          <p:cNvSpPr/>
          <p:nvPr/>
        </p:nvSpPr>
        <p:spPr>
          <a:xfrm flipH="1">
            <a:off x="2260776" y="1734213"/>
            <a:ext cx="1341860" cy="2631291"/>
          </a:xfrm>
          <a:custGeom>
            <a:avLst/>
            <a:gdLst/>
            <a:ahLst/>
            <a:cxnLst/>
            <a:rect l="l" t="t" r="r" b="b"/>
            <a:pathLst>
              <a:path w="1341860" h="2631291">
                <a:moveTo>
                  <a:pt x="636021" y="87"/>
                </a:moveTo>
                <a:cubicBezTo>
                  <a:pt x="902310" y="4722"/>
                  <a:pt x="1185749" y="195958"/>
                  <a:pt x="1341860" y="633069"/>
                </a:cubicBezTo>
                <a:lnTo>
                  <a:pt x="1341860" y="2631291"/>
                </a:lnTo>
                <a:cubicBezTo>
                  <a:pt x="-612998" y="1195069"/>
                  <a:pt x="-44493" y="-11757"/>
                  <a:pt x="636021" y="8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Freeform 4"/>
          <p:cNvSpPr/>
          <p:nvPr/>
        </p:nvSpPr>
        <p:spPr>
          <a:xfrm>
            <a:off x="372278" y="2345615"/>
            <a:ext cx="3686861" cy="1089966"/>
          </a:xfrm>
          <a:custGeom>
            <a:avLst/>
            <a:gdLst>
              <a:gd name="connsiteX0" fmla="*/ 0 w 3650285"/>
              <a:gd name="connsiteY0" fmla="*/ 1104596 h 1177748"/>
              <a:gd name="connsiteX1" fmla="*/ 512064 w 3650285"/>
              <a:gd name="connsiteY1" fmla="*/ 1104596 h 1177748"/>
              <a:gd name="connsiteX2" fmla="*/ 833933 w 3650285"/>
              <a:gd name="connsiteY2" fmla="*/ 826618 h 1177748"/>
              <a:gd name="connsiteX3" fmla="*/ 1294791 w 3650285"/>
              <a:gd name="connsiteY3" fmla="*/ 1177748 h 1177748"/>
              <a:gd name="connsiteX4" fmla="*/ 1360628 w 3650285"/>
              <a:gd name="connsiteY4" fmla="*/ 958292 h 1177748"/>
              <a:gd name="connsiteX5" fmla="*/ 1506932 w 3650285"/>
              <a:gd name="connsiteY5" fmla="*/ 1097280 h 1177748"/>
              <a:gd name="connsiteX6" fmla="*/ 1755648 w 3650285"/>
              <a:gd name="connsiteY6" fmla="*/ 0 h 1177748"/>
              <a:gd name="connsiteX7" fmla="*/ 1814170 w 3650285"/>
              <a:gd name="connsiteY7" fmla="*/ 972922 h 1177748"/>
              <a:gd name="connsiteX8" fmla="*/ 1953159 w 3650285"/>
              <a:gd name="connsiteY8" fmla="*/ 870509 h 1177748"/>
              <a:gd name="connsiteX9" fmla="*/ 1989735 w 3650285"/>
              <a:gd name="connsiteY9" fmla="*/ 987552 h 1177748"/>
              <a:gd name="connsiteX10" fmla="*/ 2187245 w 3650285"/>
              <a:gd name="connsiteY10" fmla="*/ 899770 h 1177748"/>
              <a:gd name="connsiteX11" fmla="*/ 2238452 w 3650285"/>
              <a:gd name="connsiteY11" fmla="*/ 1016813 h 1177748"/>
              <a:gd name="connsiteX12" fmla="*/ 2457908 w 3650285"/>
              <a:gd name="connsiteY12" fmla="*/ 643738 h 1177748"/>
              <a:gd name="connsiteX13" fmla="*/ 2706624 w 3650285"/>
              <a:gd name="connsiteY13" fmla="*/ 914400 h 1177748"/>
              <a:gd name="connsiteX14" fmla="*/ 2787092 w 3650285"/>
              <a:gd name="connsiteY14" fmla="*/ 826618 h 1177748"/>
              <a:gd name="connsiteX15" fmla="*/ 2984602 w 3650285"/>
              <a:gd name="connsiteY15" fmla="*/ 980237 h 1177748"/>
              <a:gd name="connsiteX16" fmla="*/ 3650285 w 3650285"/>
              <a:gd name="connsiteY16" fmla="*/ 965607 h 1177748"/>
              <a:gd name="connsiteX17" fmla="*/ 3650285 w 3650285"/>
              <a:gd name="connsiteY17" fmla="*/ 965607 h 1177748"/>
              <a:gd name="connsiteX0" fmla="*/ 0 w 3650285"/>
              <a:gd name="connsiteY0" fmla="*/ 1104596 h 1177748"/>
              <a:gd name="connsiteX1" fmla="*/ 512064 w 3650285"/>
              <a:gd name="connsiteY1" fmla="*/ 1104596 h 1177748"/>
              <a:gd name="connsiteX2" fmla="*/ 797357 w 3650285"/>
              <a:gd name="connsiteY2" fmla="*/ 716890 h 1177748"/>
              <a:gd name="connsiteX3" fmla="*/ 1294791 w 3650285"/>
              <a:gd name="connsiteY3" fmla="*/ 1177748 h 1177748"/>
              <a:gd name="connsiteX4" fmla="*/ 1360628 w 3650285"/>
              <a:gd name="connsiteY4" fmla="*/ 958292 h 1177748"/>
              <a:gd name="connsiteX5" fmla="*/ 1506932 w 3650285"/>
              <a:gd name="connsiteY5" fmla="*/ 1097280 h 1177748"/>
              <a:gd name="connsiteX6" fmla="*/ 1755648 w 3650285"/>
              <a:gd name="connsiteY6" fmla="*/ 0 h 1177748"/>
              <a:gd name="connsiteX7" fmla="*/ 1814170 w 3650285"/>
              <a:gd name="connsiteY7" fmla="*/ 972922 h 1177748"/>
              <a:gd name="connsiteX8" fmla="*/ 1953159 w 3650285"/>
              <a:gd name="connsiteY8" fmla="*/ 870509 h 1177748"/>
              <a:gd name="connsiteX9" fmla="*/ 1989735 w 3650285"/>
              <a:gd name="connsiteY9" fmla="*/ 987552 h 1177748"/>
              <a:gd name="connsiteX10" fmla="*/ 2187245 w 3650285"/>
              <a:gd name="connsiteY10" fmla="*/ 899770 h 1177748"/>
              <a:gd name="connsiteX11" fmla="*/ 2238452 w 3650285"/>
              <a:gd name="connsiteY11" fmla="*/ 1016813 h 1177748"/>
              <a:gd name="connsiteX12" fmla="*/ 2457908 w 3650285"/>
              <a:gd name="connsiteY12" fmla="*/ 643738 h 1177748"/>
              <a:gd name="connsiteX13" fmla="*/ 2706624 w 3650285"/>
              <a:gd name="connsiteY13" fmla="*/ 914400 h 1177748"/>
              <a:gd name="connsiteX14" fmla="*/ 2787092 w 3650285"/>
              <a:gd name="connsiteY14" fmla="*/ 826618 h 1177748"/>
              <a:gd name="connsiteX15" fmla="*/ 2984602 w 3650285"/>
              <a:gd name="connsiteY15" fmla="*/ 980237 h 1177748"/>
              <a:gd name="connsiteX16" fmla="*/ 3650285 w 3650285"/>
              <a:gd name="connsiteY16" fmla="*/ 965607 h 1177748"/>
              <a:gd name="connsiteX17" fmla="*/ 3650285 w 3650285"/>
              <a:gd name="connsiteY17" fmla="*/ 965607 h 1177748"/>
              <a:gd name="connsiteX0" fmla="*/ 0 w 3650285"/>
              <a:gd name="connsiteY0" fmla="*/ 1104596 h 1163118"/>
              <a:gd name="connsiteX1" fmla="*/ 512064 w 3650285"/>
              <a:gd name="connsiteY1" fmla="*/ 1104596 h 1163118"/>
              <a:gd name="connsiteX2" fmla="*/ 797357 w 3650285"/>
              <a:gd name="connsiteY2" fmla="*/ 716890 h 1163118"/>
              <a:gd name="connsiteX3" fmla="*/ 1097280 w 3650285"/>
              <a:gd name="connsiteY3" fmla="*/ 1163118 h 1163118"/>
              <a:gd name="connsiteX4" fmla="*/ 1360628 w 3650285"/>
              <a:gd name="connsiteY4" fmla="*/ 958292 h 1163118"/>
              <a:gd name="connsiteX5" fmla="*/ 1506932 w 3650285"/>
              <a:gd name="connsiteY5" fmla="*/ 1097280 h 1163118"/>
              <a:gd name="connsiteX6" fmla="*/ 1755648 w 3650285"/>
              <a:gd name="connsiteY6" fmla="*/ 0 h 1163118"/>
              <a:gd name="connsiteX7" fmla="*/ 1814170 w 3650285"/>
              <a:gd name="connsiteY7" fmla="*/ 972922 h 1163118"/>
              <a:gd name="connsiteX8" fmla="*/ 1953159 w 3650285"/>
              <a:gd name="connsiteY8" fmla="*/ 870509 h 1163118"/>
              <a:gd name="connsiteX9" fmla="*/ 1989735 w 3650285"/>
              <a:gd name="connsiteY9" fmla="*/ 987552 h 1163118"/>
              <a:gd name="connsiteX10" fmla="*/ 2187245 w 3650285"/>
              <a:gd name="connsiteY10" fmla="*/ 899770 h 1163118"/>
              <a:gd name="connsiteX11" fmla="*/ 2238452 w 3650285"/>
              <a:gd name="connsiteY11" fmla="*/ 1016813 h 1163118"/>
              <a:gd name="connsiteX12" fmla="*/ 2457908 w 3650285"/>
              <a:gd name="connsiteY12" fmla="*/ 643738 h 1163118"/>
              <a:gd name="connsiteX13" fmla="*/ 2706624 w 3650285"/>
              <a:gd name="connsiteY13" fmla="*/ 914400 h 1163118"/>
              <a:gd name="connsiteX14" fmla="*/ 2787092 w 3650285"/>
              <a:gd name="connsiteY14" fmla="*/ 826618 h 1163118"/>
              <a:gd name="connsiteX15" fmla="*/ 2984602 w 3650285"/>
              <a:gd name="connsiteY15" fmla="*/ 980237 h 1163118"/>
              <a:gd name="connsiteX16" fmla="*/ 3650285 w 3650285"/>
              <a:gd name="connsiteY16" fmla="*/ 965607 h 1163118"/>
              <a:gd name="connsiteX17" fmla="*/ 3650285 w 3650285"/>
              <a:gd name="connsiteY17" fmla="*/ 965607 h 1163118"/>
              <a:gd name="connsiteX0" fmla="*/ 0 w 3650285"/>
              <a:gd name="connsiteY0" fmla="*/ 1104596 h 1163118"/>
              <a:gd name="connsiteX1" fmla="*/ 512064 w 3650285"/>
              <a:gd name="connsiteY1" fmla="*/ 1104596 h 1163118"/>
              <a:gd name="connsiteX2" fmla="*/ 797357 w 3650285"/>
              <a:gd name="connsiteY2" fmla="*/ 716890 h 1163118"/>
              <a:gd name="connsiteX3" fmla="*/ 1097280 w 3650285"/>
              <a:gd name="connsiteY3" fmla="*/ 1163118 h 1163118"/>
              <a:gd name="connsiteX4" fmla="*/ 1258216 w 3650285"/>
              <a:gd name="connsiteY4" fmla="*/ 950977 h 1163118"/>
              <a:gd name="connsiteX5" fmla="*/ 1506932 w 3650285"/>
              <a:gd name="connsiteY5" fmla="*/ 1097280 h 1163118"/>
              <a:gd name="connsiteX6" fmla="*/ 1755648 w 3650285"/>
              <a:gd name="connsiteY6" fmla="*/ 0 h 1163118"/>
              <a:gd name="connsiteX7" fmla="*/ 1814170 w 3650285"/>
              <a:gd name="connsiteY7" fmla="*/ 972922 h 1163118"/>
              <a:gd name="connsiteX8" fmla="*/ 1953159 w 3650285"/>
              <a:gd name="connsiteY8" fmla="*/ 870509 h 1163118"/>
              <a:gd name="connsiteX9" fmla="*/ 1989735 w 3650285"/>
              <a:gd name="connsiteY9" fmla="*/ 987552 h 1163118"/>
              <a:gd name="connsiteX10" fmla="*/ 2187245 w 3650285"/>
              <a:gd name="connsiteY10" fmla="*/ 899770 h 1163118"/>
              <a:gd name="connsiteX11" fmla="*/ 2238452 w 3650285"/>
              <a:gd name="connsiteY11" fmla="*/ 1016813 h 1163118"/>
              <a:gd name="connsiteX12" fmla="*/ 2457908 w 3650285"/>
              <a:gd name="connsiteY12" fmla="*/ 643738 h 1163118"/>
              <a:gd name="connsiteX13" fmla="*/ 2706624 w 3650285"/>
              <a:gd name="connsiteY13" fmla="*/ 914400 h 1163118"/>
              <a:gd name="connsiteX14" fmla="*/ 2787092 w 3650285"/>
              <a:gd name="connsiteY14" fmla="*/ 826618 h 1163118"/>
              <a:gd name="connsiteX15" fmla="*/ 2984602 w 3650285"/>
              <a:gd name="connsiteY15" fmla="*/ 980237 h 1163118"/>
              <a:gd name="connsiteX16" fmla="*/ 3650285 w 3650285"/>
              <a:gd name="connsiteY16" fmla="*/ 965607 h 1163118"/>
              <a:gd name="connsiteX17" fmla="*/ 3650285 w 3650285"/>
              <a:gd name="connsiteY17" fmla="*/ 965607 h 1163118"/>
              <a:gd name="connsiteX0" fmla="*/ 0 w 3650285"/>
              <a:gd name="connsiteY0" fmla="*/ 1104596 h 1163118"/>
              <a:gd name="connsiteX1" fmla="*/ 512064 w 3650285"/>
              <a:gd name="connsiteY1" fmla="*/ 1104596 h 1163118"/>
              <a:gd name="connsiteX2" fmla="*/ 797357 w 3650285"/>
              <a:gd name="connsiteY2" fmla="*/ 716890 h 1163118"/>
              <a:gd name="connsiteX3" fmla="*/ 1097280 w 3650285"/>
              <a:gd name="connsiteY3" fmla="*/ 1163118 h 1163118"/>
              <a:gd name="connsiteX4" fmla="*/ 1258216 w 3650285"/>
              <a:gd name="connsiteY4" fmla="*/ 950977 h 1163118"/>
              <a:gd name="connsiteX5" fmla="*/ 1389889 w 3650285"/>
              <a:gd name="connsiteY5" fmla="*/ 1133856 h 1163118"/>
              <a:gd name="connsiteX6" fmla="*/ 1755648 w 3650285"/>
              <a:gd name="connsiteY6" fmla="*/ 0 h 1163118"/>
              <a:gd name="connsiteX7" fmla="*/ 1814170 w 3650285"/>
              <a:gd name="connsiteY7" fmla="*/ 972922 h 1163118"/>
              <a:gd name="connsiteX8" fmla="*/ 1953159 w 3650285"/>
              <a:gd name="connsiteY8" fmla="*/ 870509 h 1163118"/>
              <a:gd name="connsiteX9" fmla="*/ 1989735 w 3650285"/>
              <a:gd name="connsiteY9" fmla="*/ 987552 h 1163118"/>
              <a:gd name="connsiteX10" fmla="*/ 2187245 w 3650285"/>
              <a:gd name="connsiteY10" fmla="*/ 899770 h 1163118"/>
              <a:gd name="connsiteX11" fmla="*/ 2238452 w 3650285"/>
              <a:gd name="connsiteY11" fmla="*/ 1016813 h 1163118"/>
              <a:gd name="connsiteX12" fmla="*/ 2457908 w 3650285"/>
              <a:gd name="connsiteY12" fmla="*/ 643738 h 1163118"/>
              <a:gd name="connsiteX13" fmla="*/ 2706624 w 3650285"/>
              <a:gd name="connsiteY13" fmla="*/ 914400 h 1163118"/>
              <a:gd name="connsiteX14" fmla="*/ 2787092 w 3650285"/>
              <a:gd name="connsiteY14" fmla="*/ 826618 h 1163118"/>
              <a:gd name="connsiteX15" fmla="*/ 2984602 w 3650285"/>
              <a:gd name="connsiteY15" fmla="*/ 980237 h 1163118"/>
              <a:gd name="connsiteX16" fmla="*/ 3650285 w 3650285"/>
              <a:gd name="connsiteY16" fmla="*/ 965607 h 1163118"/>
              <a:gd name="connsiteX17" fmla="*/ 3650285 w 3650285"/>
              <a:gd name="connsiteY17" fmla="*/ 965607 h 1163118"/>
              <a:gd name="connsiteX0" fmla="*/ 0 w 3650285"/>
              <a:gd name="connsiteY0" fmla="*/ 1031444 h 1089966"/>
              <a:gd name="connsiteX1" fmla="*/ 512064 w 3650285"/>
              <a:gd name="connsiteY1" fmla="*/ 1031444 h 1089966"/>
              <a:gd name="connsiteX2" fmla="*/ 797357 w 3650285"/>
              <a:gd name="connsiteY2" fmla="*/ 643738 h 1089966"/>
              <a:gd name="connsiteX3" fmla="*/ 1097280 w 3650285"/>
              <a:gd name="connsiteY3" fmla="*/ 1089966 h 1089966"/>
              <a:gd name="connsiteX4" fmla="*/ 1258216 w 3650285"/>
              <a:gd name="connsiteY4" fmla="*/ 877825 h 1089966"/>
              <a:gd name="connsiteX5" fmla="*/ 1389889 w 3650285"/>
              <a:gd name="connsiteY5" fmla="*/ 1060704 h 1089966"/>
              <a:gd name="connsiteX6" fmla="*/ 1609344 w 3650285"/>
              <a:gd name="connsiteY6" fmla="*/ 0 h 1089966"/>
              <a:gd name="connsiteX7" fmla="*/ 1814170 w 3650285"/>
              <a:gd name="connsiteY7" fmla="*/ 899770 h 1089966"/>
              <a:gd name="connsiteX8" fmla="*/ 1953159 w 3650285"/>
              <a:gd name="connsiteY8" fmla="*/ 797357 h 1089966"/>
              <a:gd name="connsiteX9" fmla="*/ 1989735 w 3650285"/>
              <a:gd name="connsiteY9" fmla="*/ 914400 h 1089966"/>
              <a:gd name="connsiteX10" fmla="*/ 2187245 w 3650285"/>
              <a:gd name="connsiteY10" fmla="*/ 826618 h 1089966"/>
              <a:gd name="connsiteX11" fmla="*/ 2238452 w 3650285"/>
              <a:gd name="connsiteY11" fmla="*/ 943661 h 1089966"/>
              <a:gd name="connsiteX12" fmla="*/ 2457908 w 3650285"/>
              <a:gd name="connsiteY12" fmla="*/ 570586 h 1089966"/>
              <a:gd name="connsiteX13" fmla="*/ 2706624 w 3650285"/>
              <a:gd name="connsiteY13" fmla="*/ 841248 h 1089966"/>
              <a:gd name="connsiteX14" fmla="*/ 2787092 w 3650285"/>
              <a:gd name="connsiteY14" fmla="*/ 753466 h 1089966"/>
              <a:gd name="connsiteX15" fmla="*/ 2984602 w 3650285"/>
              <a:gd name="connsiteY15" fmla="*/ 907085 h 1089966"/>
              <a:gd name="connsiteX16" fmla="*/ 3650285 w 3650285"/>
              <a:gd name="connsiteY16" fmla="*/ 892455 h 1089966"/>
              <a:gd name="connsiteX17" fmla="*/ 3650285 w 3650285"/>
              <a:gd name="connsiteY17" fmla="*/ 892455 h 1089966"/>
              <a:gd name="connsiteX0" fmla="*/ 0 w 3650285"/>
              <a:gd name="connsiteY0" fmla="*/ 1031444 h 1089966"/>
              <a:gd name="connsiteX1" fmla="*/ 512064 w 3650285"/>
              <a:gd name="connsiteY1" fmla="*/ 1031444 h 1089966"/>
              <a:gd name="connsiteX2" fmla="*/ 797357 w 3650285"/>
              <a:gd name="connsiteY2" fmla="*/ 643738 h 1089966"/>
              <a:gd name="connsiteX3" fmla="*/ 1097280 w 3650285"/>
              <a:gd name="connsiteY3" fmla="*/ 1089966 h 1089966"/>
              <a:gd name="connsiteX4" fmla="*/ 1258216 w 3650285"/>
              <a:gd name="connsiteY4" fmla="*/ 877825 h 1089966"/>
              <a:gd name="connsiteX5" fmla="*/ 1389889 w 3650285"/>
              <a:gd name="connsiteY5" fmla="*/ 1060704 h 1089966"/>
              <a:gd name="connsiteX6" fmla="*/ 1609344 w 3650285"/>
              <a:gd name="connsiteY6" fmla="*/ 0 h 1089966"/>
              <a:gd name="connsiteX7" fmla="*/ 1865376 w 3650285"/>
              <a:gd name="connsiteY7" fmla="*/ 1024128 h 1089966"/>
              <a:gd name="connsiteX8" fmla="*/ 1953159 w 3650285"/>
              <a:gd name="connsiteY8" fmla="*/ 797357 h 1089966"/>
              <a:gd name="connsiteX9" fmla="*/ 1989735 w 3650285"/>
              <a:gd name="connsiteY9" fmla="*/ 914400 h 1089966"/>
              <a:gd name="connsiteX10" fmla="*/ 2187245 w 3650285"/>
              <a:gd name="connsiteY10" fmla="*/ 826618 h 1089966"/>
              <a:gd name="connsiteX11" fmla="*/ 2238452 w 3650285"/>
              <a:gd name="connsiteY11" fmla="*/ 943661 h 1089966"/>
              <a:gd name="connsiteX12" fmla="*/ 2457908 w 3650285"/>
              <a:gd name="connsiteY12" fmla="*/ 570586 h 1089966"/>
              <a:gd name="connsiteX13" fmla="*/ 2706624 w 3650285"/>
              <a:gd name="connsiteY13" fmla="*/ 841248 h 1089966"/>
              <a:gd name="connsiteX14" fmla="*/ 2787092 w 3650285"/>
              <a:gd name="connsiteY14" fmla="*/ 753466 h 1089966"/>
              <a:gd name="connsiteX15" fmla="*/ 2984602 w 3650285"/>
              <a:gd name="connsiteY15" fmla="*/ 907085 h 1089966"/>
              <a:gd name="connsiteX16" fmla="*/ 3650285 w 3650285"/>
              <a:gd name="connsiteY16" fmla="*/ 892455 h 1089966"/>
              <a:gd name="connsiteX17" fmla="*/ 3650285 w 3650285"/>
              <a:gd name="connsiteY17" fmla="*/ 892455 h 1089966"/>
              <a:gd name="connsiteX0" fmla="*/ 0 w 3650285"/>
              <a:gd name="connsiteY0" fmla="*/ 1031444 h 1089966"/>
              <a:gd name="connsiteX1" fmla="*/ 512064 w 3650285"/>
              <a:gd name="connsiteY1" fmla="*/ 1031444 h 1089966"/>
              <a:gd name="connsiteX2" fmla="*/ 797357 w 3650285"/>
              <a:gd name="connsiteY2" fmla="*/ 643738 h 1089966"/>
              <a:gd name="connsiteX3" fmla="*/ 1097280 w 3650285"/>
              <a:gd name="connsiteY3" fmla="*/ 1089966 h 1089966"/>
              <a:gd name="connsiteX4" fmla="*/ 1258216 w 3650285"/>
              <a:gd name="connsiteY4" fmla="*/ 877825 h 1089966"/>
              <a:gd name="connsiteX5" fmla="*/ 1389889 w 3650285"/>
              <a:gd name="connsiteY5" fmla="*/ 1060704 h 1089966"/>
              <a:gd name="connsiteX6" fmla="*/ 1609344 w 3650285"/>
              <a:gd name="connsiteY6" fmla="*/ 0 h 1089966"/>
              <a:gd name="connsiteX7" fmla="*/ 1865376 w 3650285"/>
              <a:gd name="connsiteY7" fmla="*/ 1024128 h 1089966"/>
              <a:gd name="connsiteX8" fmla="*/ 1953159 w 3650285"/>
              <a:gd name="connsiteY8" fmla="*/ 797357 h 1089966"/>
              <a:gd name="connsiteX9" fmla="*/ 2040942 w 3650285"/>
              <a:gd name="connsiteY9" fmla="*/ 1016813 h 1089966"/>
              <a:gd name="connsiteX10" fmla="*/ 2187245 w 3650285"/>
              <a:gd name="connsiteY10" fmla="*/ 826618 h 1089966"/>
              <a:gd name="connsiteX11" fmla="*/ 2238452 w 3650285"/>
              <a:gd name="connsiteY11" fmla="*/ 943661 h 1089966"/>
              <a:gd name="connsiteX12" fmla="*/ 2457908 w 3650285"/>
              <a:gd name="connsiteY12" fmla="*/ 570586 h 1089966"/>
              <a:gd name="connsiteX13" fmla="*/ 2706624 w 3650285"/>
              <a:gd name="connsiteY13" fmla="*/ 841248 h 1089966"/>
              <a:gd name="connsiteX14" fmla="*/ 2787092 w 3650285"/>
              <a:gd name="connsiteY14" fmla="*/ 753466 h 1089966"/>
              <a:gd name="connsiteX15" fmla="*/ 2984602 w 3650285"/>
              <a:gd name="connsiteY15" fmla="*/ 907085 h 1089966"/>
              <a:gd name="connsiteX16" fmla="*/ 3650285 w 3650285"/>
              <a:gd name="connsiteY16" fmla="*/ 892455 h 1089966"/>
              <a:gd name="connsiteX17" fmla="*/ 3650285 w 3650285"/>
              <a:gd name="connsiteY17" fmla="*/ 892455 h 1089966"/>
              <a:gd name="connsiteX0" fmla="*/ 0 w 3650285"/>
              <a:gd name="connsiteY0" fmla="*/ 1031444 h 1089966"/>
              <a:gd name="connsiteX1" fmla="*/ 512064 w 3650285"/>
              <a:gd name="connsiteY1" fmla="*/ 1031444 h 1089966"/>
              <a:gd name="connsiteX2" fmla="*/ 797357 w 3650285"/>
              <a:gd name="connsiteY2" fmla="*/ 643738 h 1089966"/>
              <a:gd name="connsiteX3" fmla="*/ 1097280 w 3650285"/>
              <a:gd name="connsiteY3" fmla="*/ 1089966 h 1089966"/>
              <a:gd name="connsiteX4" fmla="*/ 1258216 w 3650285"/>
              <a:gd name="connsiteY4" fmla="*/ 877825 h 1089966"/>
              <a:gd name="connsiteX5" fmla="*/ 1389889 w 3650285"/>
              <a:gd name="connsiteY5" fmla="*/ 1060704 h 1089966"/>
              <a:gd name="connsiteX6" fmla="*/ 1609344 w 3650285"/>
              <a:gd name="connsiteY6" fmla="*/ 0 h 1089966"/>
              <a:gd name="connsiteX7" fmla="*/ 1865376 w 3650285"/>
              <a:gd name="connsiteY7" fmla="*/ 1024128 h 1089966"/>
              <a:gd name="connsiteX8" fmla="*/ 1982420 w 3650285"/>
              <a:gd name="connsiteY8" fmla="*/ 870509 h 1089966"/>
              <a:gd name="connsiteX9" fmla="*/ 2040942 w 3650285"/>
              <a:gd name="connsiteY9" fmla="*/ 1016813 h 1089966"/>
              <a:gd name="connsiteX10" fmla="*/ 2187245 w 3650285"/>
              <a:gd name="connsiteY10" fmla="*/ 826618 h 1089966"/>
              <a:gd name="connsiteX11" fmla="*/ 2238452 w 3650285"/>
              <a:gd name="connsiteY11" fmla="*/ 943661 h 1089966"/>
              <a:gd name="connsiteX12" fmla="*/ 2457908 w 3650285"/>
              <a:gd name="connsiteY12" fmla="*/ 570586 h 1089966"/>
              <a:gd name="connsiteX13" fmla="*/ 2706624 w 3650285"/>
              <a:gd name="connsiteY13" fmla="*/ 841248 h 1089966"/>
              <a:gd name="connsiteX14" fmla="*/ 2787092 w 3650285"/>
              <a:gd name="connsiteY14" fmla="*/ 753466 h 1089966"/>
              <a:gd name="connsiteX15" fmla="*/ 2984602 w 3650285"/>
              <a:gd name="connsiteY15" fmla="*/ 907085 h 1089966"/>
              <a:gd name="connsiteX16" fmla="*/ 3650285 w 3650285"/>
              <a:gd name="connsiteY16" fmla="*/ 892455 h 1089966"/>
              <a:gd name="connsiteX17" fmla="*/ 3650285 w 3650285"/>
              <a:gd name="connsiteY17" fmla="*/ 892455 h 1089966"/>
              <a:gd name="connsiteX0" fmla="*/ 0 w 3650285"/>
              <a:gd name="connsiteY0" fmla="*/ 1031444 h 1089966"/>
              <a:gd name="connsiteX1" fmla="*/ 512064 w 3650285"/>
              <a:gd name="connsiteY1" fmla="*/ 1031444 h 1089966"/>
              <a:gd name="connsiteX2" fmla="*/ 797357 w 3650285"/>
              <a:gd name="connsiteY2" fmla="*/ 643738 h 1089966"/>
              <a:gd name="connsiteX3" fmla="*/ 1097280 w 3650285"/>
              <a:gd name="connsiteY3" fmla="*/ 1089966 h 1089966"/>
              <a:gd name="connsiteX4" fmla="*/ 1258216 w 3650285"/>
              <a:gd name="connsiteY4" fmla="*/ 877825 h 1089966"/>
              <a:gd name="connsiteX5" fmla="*/ 1389889 w 3650285"/>
              <a:gd name="connsiteY5" fmla="*/ 1060704 h 1089966"/>
              <a:gd name="connsiteX6" fmla="*/ 1609344 w 3650285"/>
              <a:gd name="connsiteY6" fmla="*/ 0 h 1089966"/>
              <a:gd name="connsiteX7" fmla="*/ 1865376 w 3650285"/>
              <a:gd name="connsiteY7" fmla="*/ 1024128 h 1089966"/>
              <a:gd name="connsiteX8" fmla="*/ 1982420 w 3650285"/>
              <a:gd name="connsiteY8" fmla="*/ 870509 h 1089966"/>
              <a:gd name="connsiteX9" fmla="*/ 2040942 w 3650285"/>
              <a:gd name="connsiteY9" fmla="*/ 1016813 h 1089966"/>
              <a:gd name="connsiteX10" fmla="*/ 2172614 w 3650285"/>
              <a:gd name="connsiteY10" fmla="*/ 892455 h 1089966"/>
              <a:gd name="connsiteX11" fmla="*/ 2238452 w 3650285"/>
              <a:gd name="connsiteY11" fmla="*/ 943661 h 1089966"/>
              <a:gd name="connsiteX12" fmla="*/ 2457908 w 3650285"/>
              <a:gd name="connsiteY12" fmla="*/ 570586 h 1089966"/>
              <a:gd name="connsiteX13" fmla="*/ 2706624 w 3650285"/>
              <a:gd name="connsiteY13" fmla="*/ 841248 h 1089966"/>
              <a:gd name="connsiteX14" fmla="*/ 2787092 w 3650285"/>
              <a:gd name="connsiteY14" fmla="*/ 753466 h 1089966"/>
              <a:gd name="connsiteX15" fmla="*/ 2984602 w 3650285"/>
              <a:gd name="connsiteY15" fmla="*/ 907085 h 1089966"/>
              <a:gd name="connsiteX16" fmla="*/ 3650285 w 3650285"/>
              <a:gd name="connsiteY16" fmla="*/ 892455 h 1089966"/>
              <a:gd name="connsiteX17" fmla="*/ 3650285 w 3650285"/>
              <a:gd name="connsiteY17" fmla="*/ 892455 h 1089966"/>
              <a:gd name="connsiteX0" fmla="*/ 0 w 3650285"/>
              <a:gd name="connsiteY0" fmla="*/ 1031444 h 1089966"/>
              <a:gd name="connsiteX1" fmla="*/ 512064 w 3650285"/>
              <a:gd name="connsiteY1" fmla="*/ 1031444 h 1089966"/>
              <a:gd name="connsiteX2" fmla="*/ 797357 w 3650285"/>
              <a:gd name="connsiteY2" fmla="*/ 643738 h 1089966"/>
              <a:gd name="connsiteX3" fmla="*/ 1097280 w 3650285"/>
              <a:gd name="connsiteY3" fmla="*/ 1089966 h 1089966"/>
              <a:gd name="connsiteX4" fmla="*/ 1258216 w 3650285"/>
              <a:gd name="connsiteY4" fmla="*/ 877825 h 1089966"/>
              <a:gd name="connsiteX5" fmla="*/ 1389889 w 3650285"/>
              <a:gd name="connsiteY5" fmla="*/ 1060704 h 1089966"/>
              <a:gd name="connsiteX6" fmla="*/ 1609344 w 3650285"/>
              <a:gd name="connsiteY6" fmla="*/ 0 h 1089966"/>
              <a:gd name="connsiteX7" fmla="*/ 1865376 w 3650285"/>
              <a:gd name="connsiteY7" fmla="*/ 1024128 h 1089966"/>
              <a:gd name="connsiteX8" fmla="*/ 1982420 w 3650285"/>
              <a:gd name="connsiteY8" fmla="*/ 870509 h 1089966"/>
              <a:gd name="connsiteX9" fmla="*/ 2040942 w 3650285"/>
              <a:gd name="connsiteY9" fmla="*/ 1016813 h 1089966"/>
              <a:gd name="connsiteX10" fmla="*/ 2172614 w 3650285"/>
              <a:gd name="connsiteY10" fmla="*/ 892455 h 1089966"/>
              <a:gd name="connsiteX11" fmla="*/ 2275028 w 3650285"/>
              <a:gd name="connsiteY11" fmla="*/ 994868 h 1089966"/>
              <a:gd name="connsiteX12" fmla="*/ 2457908 w 3650285"/>
              <a:gd name="connsiteY12" fmla="*/ 570586 h 1089966"/>
              <a:gd name="connsiteX13" fmla="*/ 2706624 w 3650285"/>
              <a:gd name="connsiteY13" fmla="*/ 841248 h 1089966"/>
              <a:gd name="connsiteX14" fmla="*/ 2787092 w 3650285"/>
              <a:gd name="connsiteY14" fmla="*/ 753466 h 1089966"/>
              <a:gd name="connsiteX15" fmla="*/ 2984602 w 3650285"/>
              <a:gd name="connsiteY15" fmla="*/ 907085 h 1089966"/>
              <a:gd name="connsiteX16" fmla="*/ 3650285 w 3650285"/>
              <a:gd name="connsiteY16" fmla="*/ 892455 h 1089966"/>
              <a:gd name="connsiteX17" fmla="*/ 3650285 w 3650285"/>
              <a:gd name="connsiteY17" fmla="*/ 892455 h 1089966"/>
              <a:gd name="connsiteX0" fmla="*/ 0 w 3650285"/>
              <a:gd name="connsiteY0" fmla="*/ 1031444 h 1089966"/>
              <a:gd name="connsiteX1" fmla="*/ 512064 w 3650285"/>
              <a:gd name="connsiteY1" fmla="*/ 1031444 h 1089966"/>
              <a:gd name="connsiteX2" fmla="*/ 797357 w 3650285"/>
              <a:gd name="connsiteY2" fmla="*/ 643738 h 1089966"/>
              <a:gd name="connsiteX3" fmla="*/ 1097280 w 3650285"/>
              <a:gd name="connsiteY3" fmla="*/ 1089966 h 1089966"/>
              <a:gd name="connsiteX4" fmla="*/ 1258216 w 3650285"/>
              <a:gd name="connsiteY4" fmla="*/ 877825 h 1089966"/>
              <a:gd name="connsiteX5" fmla="*/ 1389889 w 3650285"/>
              <a:gd name="connsiteY5" fmla="*/ 1060704 h 1089966"/>
              <a:gd name="connsiteX6" fmla="*/ 1609344 w 3650285"/>
              <a:gd name="connsiteY6" fmla="*/ 0 h 1089966"/>
              <a:gd name="connsiteX7" fmla="*/ 1865376 w 3650285"/>
              <a:gd name="connsiteY7" fmla="*/ 1024128 h 1089966"/>
              <a:gd name="connsiteX8" fmla="*/ 1982420 w 3650285"/>
              <a:gd name="connsiteY8" fmla="*/ 870509 h 1089966"/>
              <a:gd name="connsiteX9" fmla="*/ 2040942 w 3650285"/>
              <a:gd name="connsiteY9" fmla="*/ 1016813 h 1089966"/>
              <a:gd name="connsiteX10" fmla="*/ 2172614 w 3650285"/>
              <a:gd name="connsiteY10" fmla="*/ 892455 h 1089966"/>
              <a:gd name="connsiteX11" fmla="*/ 2275028 w 3650285"/>
              <a:gd name="connsiteY11" fmla="*/ 994868 h 1089966"/>
              <a:gd name="connsiteX12" fmla="*/ 2457908 w 3650285"/>
              <a:gd name="connsiteY12" fmla="*/ 570586 h 1089966"/>
              <a:gd name="connsiteX13" fmla="*/ 2626156 w 3650285"/>
              <a:gd name="connsiteY13" fmla="*/ 929030 h 1089966"/>
              <a:gd name="connsiteX14" fmla="*/ 2787092 w 3650285"/>
              <a:gd name="connsiteY14" fmla="*/ 753466 h 1089966"/>
              <a:gd name="connsiteX15" fmla="*/ 2984602 w 3650285"/>
              <a:gd name="connsiteY15" fmla="*/ 907085 h 1089966"/>
              <a:gd name="connsiteX16" fmla="*/ 3650285 w 3650285"/>
              <a:gd name="connsiteY16" fmla="*/ 892455 h 1089966"/>
              <a:gd name="connsiteX17" fmla="*/ 3650285 w 3650285"/>
              <a:gd name="connsiteY17" fmla="*/ 892455 h 1089966"/>
              <a:gd name="connsiteX0" fmla="*/ 0 w 3650285"/>
              <a:gd name="connsiteY0" fmla="*/ 1031444 h 1089966"/>
              <a:gd name="connsiteX1" fmla="*/ 512064 w 3650285"/>
              <a:gd name="connsiteY1" fmla="*/ 1031444 h 1089966"/>
              <a:gd name="connsiteX2" fmla="*/ 797357 w 3650285"/>
              <a:gd name="connsiteY2" fmla="*/ 643738 h 1089966"/>
              <a:gd name="connsiteX3" fmla="*/ 1097280 w 3650285"/>
              <a:gd name="connsiteY3" fmla="*/ 1089966 h 1089966"/>
              <a:gd name="connsiteX4" fmla="*/ 1258216 w 3650285"/>
              <a:gd name="connsiteY4" fmla="*/ 877825 h 1089966"/>
              <a:gd name="connsiteX5" fmla="*/ 1389889 w 3650285"/>
              <a:gd name="connsiteY5" fmla="*/ 1060704 h 1089966"/>
              <a:gd name="connsiteX6" fmla="*/ 1609344 w 3650285"/>
              <a:gd name="connsiteY6" fmla="*/ 0 h 1089966"/>
              <a:gd name="connsiteX7" fmla="*/ 1865376 w 3650285"/>
              <a:gd name="connsiteY7" fmla="*/ 1024128 h 1089966"/>
              <a:gd name="connsiteX8" fmla="*/ 1982420 w 3650285"/>
              <a:gd name="connsiteY8" fmla="*/ 870509 h 1089966"/>
              <a:gd name="connsiteX9" fmla="*/ 2040942 w 3650285"/>
              <a:gd name="connsiteY9" fmla="*/ 1016813 h 1089966"/>
              <a:gd name="connsiteX10" fmla="*/ 2172614 w 3650285"/>
              <a:gd name="connsiteY10" fmla="*/ 892455 h 1089966"/>
              <a:gd name="connsiteX11" fmla="*/ 2275028 w 3650285"/>
              <a:gd name="connsiteY11" fmla="*/ 994868 h 1089966"/>
              <a:gd name="connsiteX12" fmla="*/ 2457908 w 3650285"/>
              <a:gd name="connsiteY12" fmla="*/ 570586 h 1089966"/>
              <a:gd name="connsiteX13" fmla="*/ 2626156 w 3650285"/>
              <a:gd name="connsiteY13" fmla="*/ 929030 h 1089966"/>
              <a:gd name="connsiteX14" fmla="*/ 2772461 w 3650285"/>
              <a:gd name="connsiteY14" fmla="*/ 790042 h 1089966"/>
              <a:gd name="connsiteX15" fmla="*/ 2984602 w 3650285"/>
              <a:gd name="connsiteY15" fmla="*/ 907085 h 1089966"/>
              <a:gd name="connsiteX16" fmla="*/ 3650285 w 3650285"/>
              <a:gd name="connsiteY16" fmla="*/ 892455 h 1089966"/>
              <a:gd name="connsiteX17" fmla="*/ 3650285 w 3650285"/>
              <a:gd name="connsiteY17" fmla="*/ 892455 h 1089966"/>
              <a:gd name="connsiteX0" fmla="*/ 0 w 3650285"/>
              <a:gd name="connsiteY0" fmla="*/ 1031444 h 1089966"/>
              <a:gd name="connsiteX1" fmla="*/ 512064 w 3650285"/>
              <a:gd name="connsiteY1" fmla="*/ 1031444 h 1089966"/>
              <a:gd name="connsiteX2" fmla="*/ 797357 w 3650285"/>
              <a:gd name="connsiteY2" fmla="*/ 643738 h 1089966"/>
              <a:gd name="connsiteX3" fmla="*/ 1097280 w 3650285"/>
              <a:gd name="connsiteY3" fmla="*/ 1089966 h 1089966"/>
              <a:gd name="connsiteX4" fmla="*/ 1258216 w 3650285"/>
              <a:gd name="connsiteY4" fmla="*/ 877825 h 1089966"/>
              <a:gd name="connsiteX5" fmla="*/ 1389889 w 3650285"/>
              <a:gd name="connsiteY5" fmla="*/ 1060704 h 1089966"/>
              <a:gd name="connsiteX6" fmla="*/ 1609344 w 3650285"/>
              <a:gd name="connsiteY6" fmla="*/ 0 h 1089966"/>
              <a:gd name="connsiteX7" fmla="*/ 1865376 w 3650285"/>
              <a:gd name="connsiteY7" fmla="*/ 1024128 h 1089966"/>
              <a:gd name="connsiteX8" fmla="*/ 1982420 w 3650285"/>
              <a:gd name="connsiteY8" fmla="*/ 870509 h 1089966"/>
              <a:gd name="connsiteX9" fmla="*/ 2040942 w 3650285"/>
              <a:gd name="connsiteY9" fmla="*/ 1016813 h 1089966"/>
              <a:gd name="connsiteX10" fmla="*/ 2172614 w 3650285"/>
              <a:gd name="connsiteY10" fmla="*/ 892455 h 1089966"/>
              <a:gd name="connsiteX11" fmla="*/ 2275028 w 3650285"/>
              <a:gd name="connsiteY11" fmla="*/ 994868 h 1089966"/>
              <a:gd name="connsiteX12" fmla="*/ 2457908 w 3650285"/>
              <a:gd name="connsiteY12" fmla="*/ 570586 h 1089966"/>
              <a:gd name="connsiteX13" fmla="*/ 2626156 w 3650285"/>
              <a:gd name="connsiteY13" fmla="*/ 929030 h 1089966"/>
              <a:gd name="connsiteX14" fmla="*/ 2772461 w 3650285"/>
              <a:gd name="connsiteY14" fmla="*/ 790042 h 1089966"/>
              <a:gd name="connsiteX15" fmla="*/ 2896819 w 3650285"/>
              <a:gd name="connsiteY15" fmla="*/ 987552 h 1089966"/>
              <a:gd name="connsiteX16" fmla="*/ 3650285 w 3650285"/>
              <a:gd name="connsiteY16" fmla="*/ 892455 h 1089966"/>
              <a:gd name="connsiteX17" fmla="*/ 3650285 w 3650285"/>
              <a:gd name="connsiteY17" fmla="*/ 892455 h 1089966"/>
              <a:gd name="connsiteX0" fmla="*/ 0 w 3710038"/>
              <a:gd name="connsiteY0" fmla="*/ 1031444 h 1089966"/>
              <a:gd name="connsiteX1" fmla="*/ 512064 w 3710038"/>
              <a:gd name="connsiteY1" fmla="*/ 1031444 h 1089966"/>
              <a:gd name="connsiteX2" fmla="*/ 797357 w 3710038"/>
              <a:gd name="connsiteY2" fmla="*/ 643738 h 1089966"/>
              <a:gd name="connsiteX3" fmla="*/ 1097280 w 3710038"/>
              <a:gd name="connsiteY3" fmla="*/ 1089966 h 1089966"/>
              <a:gd name="connsiteX4" fmla="*/ 1258216 w 3710038"/>
              <a:gd name="connsiteY4" fmla="*/ 877825 h 1089966"/>
              <a:gd name="connsiteX5" fmla="*/ 1389889 w 3710038"/>
              <a:gd name="connsiteY5" fmla="*/ 1060704 h 1089966"/>
              <a:gd name="connsiteX6" fmla="*/ 1609344 w 3710038"/>
              <a:gd name="connsiteY6" fmla="*/ 0 h 1089966"/>
              <a:gd name="connsiteX7" fmla="*/ 1865376 w 3710038"/>
              <a:gd name="connsiteY7" fmla="*/ 1024128 h 1089966"/>
              <a:gd name="connsiteX8" fmla="*/ 1982420 w 3710038"/>
              <a:gd name="connsiteY8" fmla="*/ 870509 h 1089966"/>
              <a:gd name="connsiteX9" fmla="*/ 2040942 w 3710038"/>
              <a:gd name="connsiteY9" fmla="*/ 1016813 h 1089966"/>
              <a:gd name="connsiteX10" fmla="*/ 2172614 w 3710038"/>
              <a:gd name="connsiteY10" fmla="*/ 892455 h 1089966"/>
              <a:gd name="connsiteX11" fmla="*/ 2275028 w 3710038"/>
              <a:gd name="connsiteY11" fmla="*/ 994868 h 1089966"/>
              <a:gd name="connsiteX12" fmla="*/ 2457908 w 3710038"/>
              <a:gd name="connsiteY12" fmla="*/ 570586 h 1089966"/>
              <a:gd name="connsiteX13" fmla="*/ 2626156 w 3710038"/>
              <a:gd name="connsiteY13" fmla="*/ 929030 h 1089966"/>
              <a:gd name="connsiteX14" fmla="*/ 2772461 w 3710038"/>
              <a:gd name="connsiteY14" fmla="*/ 790042 h 1089966"/>
              <a:gd name="connsiteX15" fmla="*/ 2896819 w 3710038"/>
              <a:gd name="connsiteY15" fmla="*/ 987552 h 1089966"/>
              <a:gd name="connsiteX16" fmla="*/ 3650285 w 3710038"/>
              <a:gd name="connsiteY16" fmla="*/ 892455 h 1089966"/>
              <a:gd name="connsiteX17" fmla="*/ 3664916 w 3710038"/>
              <a:gd name="connsiteY17" fmla="*/ 1053390 h 1089966"/>
              <a:gd name="connsiteX0" fmla="*/ 0 w 3650285"/>
              <a:gd name="connsiteY0" fmla="*/ 1031444 h 1089966"/>
              <a:gd name="connsiteX1" fmla="*/ 512064 w 3650285"/>
              <a:gd name="connsiteY1" fmla="*/ 1031444 h 1089966"/>
              <a:gd name="connsiteX2" fmla="*/ 797357 w 3650285"/>
              <a:gd name="connsiteY2" fmla="*/ 643738 h 1089966"/>
              <a:gd name="connsiteX3" fmla="*/ 1097280 w 3650285"/>
              <a:gd name="connsiteY3" fmla="*/ 1089966 h 1089966"/>
              <a:gd name="connsiteX4" fmla="*/ 1258216 w 3650285"/>
              <a:gd name="connsiteY4" fmla="*/ 877825 h 1089966"/>
              <a:gd name="connsiteX5" fmla="*/ 1389889 w 3650285"/>
              <a:gd name="connsiteY5" fmla="*/ 1060704 h 1089966"/>
              <a:gd name="connsiteX6" fmla="*/ 1609344 w 3650285"/>
              <a:gd name="connsiteY6" fmla="*/ 0 h 1089966"/>
              <a:gd name="connsiteX7" fmla="*/ 1865376 w 3650285"/>
              <a:gd name="connsiteY7" fmla="*/ 1024128 h 1089966"/>
              <a:gd name="connsiteX8" fmla="*/ 1982420 w 3650285"/>
              <a:gd name="connsiteY8" fmla="*/ 870509 h 1089966"/>
              <a:gd name="connsiteX9" fmla="*/ 2040942 w 3650285"/>
              <a:gd name="connsiteY9" fmla="*/ 1016813 h 1089966"/>
              <a:gd name="connsiteX10" fmla="*/ 2172614 w 3650285"/>
              <a:gd name="connsiteY10" fmla="*/ 892455 h 1089966"/>
              <a:gd name="connsiteX11" fmla="*/ 2275028 w 3650285"/>
              <a:gd name="connsiteY11" fmla="*/ 994868 h 1089966"/>
              <a:gd name="connsiteX12" fmla="*/ 2457908 w 3650285"/>
              <a:gd name="connsiteY12" fmla="*/ 570586 h 1089966"/>
              <a:gd name="connsiteX13" fmla="*/ 2626156 w 3650285"/>
              <a:gd name="connsiteY13" fmla="*/ 929030 h 1089966"/>
              <a:gd name="connsiteX14" fmla="*/ 2772461 w 3650285"/>
              <a:gd name="connsiteY14" fmla="*/ 790042 h 1089966"/>
              <a:gd name="connsiteX15" fmla="*/ 2896819 w 3650285"/>
              <a:gd name="connsiteY15" fmla="*/ 987552 h 1089966"/>
              <a:gd name="connsiteX16" fmla="*/ 3650285 w 3650285"/>
              <a:gd name="connsiteY16" fmla="*/ 892455 h 1089966"/>
              <a:gd name="connsiteX0" fmla="*/ 0 w 3650285"/>
              <a:gd name="connsiteY0" fmla="*/ 1031444 h 1089966"/>
              <a:gd name="connsiteX1" fmla="*/ 512064 w 3650285"/>
              <a:gd name="connsiteY1" fmla="*/ 1031444 h 1089966"/>
              <a:gd name="connsiteX2" fmla="*/ 797357 w 3650285"/>
              <a:gd name="connsiteY2" fmla="*/ 643738 h 1089966"/>
              <a:gd name="connsiteX3" fmla="*/ 1097280 w 3650285"/>
              <a:gd name="connsiteY3" fmla="*/ 1089966 h 1089966"/>
              <a:gd name="connsiteX4" fmla="*/ 1258216 w 3650285"/>
              <a:gd name="connsiteY4" fmla="*/ 877825 h 1089966"/>
              <a:gd name="connsiteX5" fmla="*/ 1389889 w 3650285"/>
              <a:gd name="connsiteY5" fmla="*/ 1060704 h 1089966"/>
              <a:gd name="connsiteX6" fmla="*/ 1609344 w 3650285"/>
              <a:gd name="connsiteY6" fmla="*/ 0 h 1089966"/>
              <a:gd name="connsiteX7" fmla="*/ 1865376 w 3650285"/>
              <a:gd name="connsiteY7" fmla="*/ 1024128 h 1089966"/>
              <a:gd name="connsiteX8" fmla="*/ 1982420 w 3650285"/>
              <a:gd name="connsiteY8" fmla="*/ 870509 h 1089966"/>
              <a:gd name="connsiteX9" fmla="*/ 2040942 w 3650285"/>
              <a:gd name="connsiteY9" fmla="*/ 1016813 h 1089966"/>
              <a:gd name="connsiteX10" fmla="*/ 2172614 w 3650285"/>
              <a:gd name="connsiteY10" fmla="*/ 892455 h 1089966"/>
              <a:gd name="connsiteX11" fmla="*/ 2275028 w 3650285"/>
              <a:gd name="connsiteY11" fmla="*/ 994868 h 1089966"/>
              <a:gd name="connsiteX12" fmla="*/ 2457908 w 3650285"/>
              <a:gd name="connsiteY12" fmla="*/ 570586 h 1089966"/>
              <a:gd name="connsiteX13" fmla="*/ 2626156 w 3650285"/>
              <a:gd name="connsiteY13" fmla="*/ 929030 h 1089966"/>
              <a:gd name="connsiteX14" fmla="*/ 2772461 w 3650285"/>
              <a:gd name="connsiteY14" fmla="*/ 790042 h 1089966"/>
              <a:gd name="connsiteX15" fmla="*/ 2896819 w 3650285"/>
              <a:gd name="connsiteY15" fmla="*/ 987552 h 1089966"/>
              <a:gd name="connsiteX16" fmla="*/ 3650285 w 3650285"/>
              <a:gd name="connsiteY16" fmla="*/ 965607 h 1089966"/>
              <a:gd name="connsiteX0" fmla="*/ 0 w 3650285"/>
              <a:gd name="connsiteY0" fmla="*/ 1031444 h 1089966"/>
              <a:gd name="connsiteX1" fmla="*/ 512064 w 3650285"/>
              <a:gd name="connsiteY1" fmla="*/ 1031444 h 1089966"/>
              <a:gd name="connsiteX2" fmla="*/ 797357 w 3650285"/>
              <a:gd name="connsiteY2" fmla="*/ 643738 h 1089966"/>
              <a:gd name="connsiteX3" fmla="*/ 1097280 w 3650285"/>
              <a:gd name="connsiteY3" fmla="*/ 1089966 h 1089966"/>
              <a:gd name="connsiteX4" fmla="*/ 1258216 w 3650285"/>
              <a:gd name="connsiteY4" fmla="*/ 877825 h 1089966"/>
              <a:gd name="connsiteX5" fmla="*/ 1389889 w 3650285"/>
              <a:gd name="connsiteY5" fmla="*/ 1060704 h 1089966"/>
              <a:gd name="connsiteX6" fmla="*/ 1609344 w 3650285"/>
              <a:gd name="connsiteY6" fmla="*/ 0 h 1089966"/>
              <a:gd name="connsiteX7" fmla="*/ 1865376 w 3650285"/>
              <a:gd name="connsiteY7" fmla="*/ 1024128 h 1089966"/>
              <a:gd name="connsiteX8" fmla="*/ 1982420 w 3650285"/>
              <a:gd name="connsiteY8" fmla="*/ 870509 h 1089966"/>
              <a:gd name="connsiteX9" fmla="*/ 2040942 w 3650285"/>
              <a:gd name="connsiteY9" fmla="*/ 1016813 h 1089966"/>
              <a:gd name="connsiteX10" fmla="*/ 2172614 w 3650285"/>
              <a:gd name="connsiteY10" fmla="*/ 892455 h 1089966"/>
              <a:gd name="connsiteX11" fmla="*/ 2275028 w 3650285"/>
              <a:gd name="connsiteY11" fmla="*/ 994868 h 1089966"/>
              <a:gd name="connsiteX12" fmla="*/ 2457908 w 3650285"/>
              <a:gd name="connsiteY12" fmla="*/ 570586 h 1089966"/>
              <a:gd name="connsiteX13" fmla="*/ 2626156 w 3650285"/>
              <a:gd name="connsiteY13" fmla="*/ 929030 h 1089966"/>
              <a:gd name="connsiteX14" fmla="*/ 2772461 w 3650285"/>
              <a:gd name="connsiteY14" fmla="*/ 790042 h 1089966"/>
              <a:gd name="connsiteX15" fmla="*/ 2896819 w 3650285"/>
              <a:gd name="connsiteY15" fmla="*/ 987552 h 1089966"/>
              <a:gd name="connsiteX16" fmla="*/ 3650285 w 3650285"/>
              <a:gd name="connsiteY16" fmla="*/ 965607 h 1089966"/>
              <a:gd name="connsiteX0" fmla="*/ 0 w 3664916"/>
              <a:gd name="connsiteY0" fmla="*/ 1031444 h 1089966"/>
              <a:gd name="connsiteX1" fmla="*/ 512064 w 3664916"/>
              <a:gd name="connsiteY1" fmla="*/ 1031444 h 1089966"/>
              <a:gd name="connsiteX2" fmla="*/ 797357 w 3664916"/>
              <a:gd name="connsiteY2" fmla="*/ 643738 h 1089966"/>
              <a:gd name="connsiteX3" fmla="*/ 1097280 w 3664916"/>
              <a:gd name="connsiteY3" fmla="*/ 1089966 h 1089966"/>
              <a:gd name="connsiteX4" fmla="*/ 1258216 w 3664916"/>
              <a:gd name="connsiteY4" fmla="*/ 877825 h 1089966"/>
              <a:gd name="connsiteX5" fmla="*/ 1389889 w 3664916"/>
              <a:gd name="connsiteY5" fmla="*/ 1060704 h 1089966"/>
              <a:gd name="connsiteX6" fmla="*/ 1609344 w 3664916"/>
              <a:gd name="connsiteY6" fmla="*/ 0 h 1089966"/>
              <a:gd name="connsiteX7" fmla="*/ 1865376 w 3664916"/>
              <a:gd name="connsiteY7" fmla="*/ 1024128 h 1089966"/>
              <a:gd name="connsiteX8" fmla="*/ 1982420 w 3664916"/>
              <a:gd name="connsiteY8" fmla="*/ 870509 h 1089966"/>
              <a:gd name="connsiteX9" fmla="*/ 2040942 w 3664916"/>
              <a:gd name="connsiteY9" fmla="*/ 1016813 h 1089966"/>
              <a:gd name="connsiteX10" fmla="*/ 2172614 w 3664916"/>
              <a:gd name="connsiteY10" fmla="*/ 892455 h 1089966"/>
              <a:gd name="connsiteX11" fmla="*/ 2275028 w 3664916"/>
              <a:gd name="connsiteY11" fmla="*/ 994868 h 1089966"/>
              <a:gd name="connsiteX12" fmla="*/ 2457908 w 3664916"/>
              <a:gd name="connsiteY12" fmla="*/ 570586 h 1089966"/>
              <a:gd name="connsiteX13" fmla="*/ 2626156 w 3664916"/>
              <a:gd name="connsiteY13" fmla="*/ 929030 h 1089966"/>
              <a:gd name="connsiteX14" fmla="*/ 2772461 w 3664916"/>
              <a:gd name="connsiteY14" fmla="*/ 790042 h 1089966"/>
              <a:gd name="connsiteX15" fmla="*/ 2896819 w 3664916"/>
              <a:gd name="connsiteY15" fmla="*/ 987552 h 1089966"/>
              <a:gd name="connsiteX16" fmla="*/ 3664916 w 3664916"/>
              <a:gd name="connsiteY16" fmla="*/ 943661 h 1089966"/>
              <a:gd name="connsiteX0" fmla="*/ 0 w 3686861"/>
              <a:gd name="connsiteY0" fmla="*/ 1031444 h 1089966"/>
              <a:gd name="connsiteX1" fmla="*/ 512064 w 3686861"/>
              <a:gd name="connsiteY1" fmla="*/ 1031444 h 1089966"/>
              <a:gd name="connsiteX2" fmla="*/ 797357 w 3686861"/>
              <a:gd name="connsiteY2" fmla="*/ 643738 h 1089966"/>
              <a:gd name="connsiteX3" fmla="*/ 1097280 w 3686861"/>
              <a:gd name="connsiteY3" fmla="*/ 1089966 h 1089966"/>
              <a:gd name="connsiteX4" fmla="*/ 1258216 w 3686861"/>
              <a:gd name="connsiteY4" fmla="*/ 877825 h 1089966"/>
              <a:gd name="connsiteX5" fmla="*/ 1389889 w 3686861"/>
              <a:gd name="connsiteY5" fmla="*/ 1060704 h 1089966"/>
              <a:gd name="connsiteX6" fmla="*/ 1609344 w 3686861"/>
              <a:gd name="connsiteY6" fmla="*/ 0 h 1089966"/>
              <a:gd name="connsiteX7" fmla="*/ 1865376 w 3686861"/>
              <a:gd name="connsiteY7" fmla="*/ 1024128 h 1089966"/>
              <a:gd name="connsiteX8" fmla="*/ 1982420 w 3686861"/>
              <a:gd name="connsiteY8" fmla="*/ 870509 h 1089966"/>
              <a:gd name="connsiteX9" fmla="*/ 2040942 w 3686861"/>
              <a:gd name="connsiteY9" fmla="*/ 1016813 h 1089966"/>
              <a:gd name="connsiteX10" fmla="*/ 2172614 w 3686861"/>
              <a:gd name="connsiteY10" fmla="*/ 892455 h 1089966"/>
              <a:gd name="connsiteX11" fmla="*/ 2275028 w 3686861"/>
              <a:gd name="connsiteY11" fmla="*/ 994868 h 1089966"/>
              <a:gd name="connsiteX12" fmla="*/ 2457908 w 3686861"/>
              <a:gd name="connsiteY12" fmla="*/ 570586 h 1089966"/>
              <a:gd name="connsiteX13" fmla="*/ 2626156 w 3686861"/>
              <a:gd name="connsiteY13" fmla="*/ 929030 h 1089966"/>
              <a:gd name="connsiteX14" fmla="*/ 2772461 w 3686861"/>
              <a:gd name="connsiteY14" fmla="*/ 790042 h 1089966"/>
              <a:gd name="connsiteX15" fmla="*/ 2896819 w 3686861"/>
              <a:gd name="connsiteY15" fmla="*/ 987552 h 1089966"/>
              <a:gd name="connsiteX16" fmla="*/ 3686861 w 3686861"/>
              <a:gd name="connsiteY16" fmla="*/ 972922 h 1089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686861" h="1089966">
                <a:moveTo>
                  <a:pt x="0" y="1031444"/>
                </a:moveTo>
                <a:lnTo>
                  <a:pt x="512064" y="1031444"/>
                </a:lnTo>
                <a:lnTo>
                  <a:pt x="797357" y="643738"/>
                </a:lnTo>
                <a:lnTo>
                  <a:pt x="1097280" y="1089966"/>
                </a:lnTo>
                <a:lnTo>
                  <a:pt x="1258216" y="877825"/>
                </a:lnTo>
                <a:lnTo>
                  <a:pt x="1389889" y="1060704"/>
                </a:lnTo>
                <a:lnTo>
                  <a:pt x="1609344" y="0"/>
                </a:lnTo>
                <a:lnTo>
                  <a:pt x="1865376" y="1024128"/>
                </a:lnTo>
                <a:lnTo>
                  <a:pt x="1982420" y="870509"/>
                </a:lnTo>
                <a:lnTo>
                  <a:pt x="2040942" y="1016813"/>
                </a:lnTo>
                <a:lnTo>
                  <a:pt x="2172614" y="892455"/>
                </a:lnTo>
                <a:lnTo>
                  <a:pt x="2275028" y="994868"/>
                </a:lnTo>
                <a:lnTo>
                  <a:pt x="2457908" y="570586"/>
                </a:lnTo>
                <a:lnTo>
                  <a:pt x="2626156" y="929030"/>
                </a:lnTo>
                <a:lnTo>
                  <a:pt x="2772461" y="790042"/>
                </a:lnTo>
                <a:lnTo>
                  <a:pt x="2896819" y="987552"/>
                </a:lnTo>
                <a:cubicBezTo>
                  <a:pt x="3147974" y="955853"/>
                  <a:pt x="3529584" y="976580"/>
                  <a:pt x="3686861" y="972922"/>
                </a:cubicBezTo>
              </a:path>
            </a:pathLst>
          </a:cu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" name="Group 5"/>
          <p:cNvGrpSpPr/>
          <p:nvPr/>
        </p:nvGrpSpPr>
        <p:grpSpPr>
          <a:xfrm>
            <a:off x="5092068" y="1303738"/>
            <a:ext cx="3550480" cy="678692"/>
            <a:chOff x="803640" y="3362835"/>
            <a:chExt cx="2059657" cy="678692"/>
          </a:xfrm>
        </p:grpSpPr>
        <p:sp>
          <p:nvSpPr>
            <p:cNvPr id="7" name="TextBox 6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092068" y="2212621"/>
            <a:ext cx="3550480" cy="678692"/>
            <a:chOff x="803640" y="3362835"/>
            <a:chExt cx="2059657" cy="678692"/>
          </a:xfrm>
        </p:grpSpPr>
        <p:sp>
          <p:nvSpPr>
            <p:cNvPr id="10" name="TextBox 9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092068" y="3121504"/>
            <a:ext cx="3550480" cy="678692"/>
            <a:chOff x="803640" y="3362835"/>
            <a:chExt cx="2059657" cy="678692"/>
          </a:xfrm>
        </p:grpSpPr>
        <p:sp>
          <p:nvSpPr>
            <p:cNvPr id="13" name="TextBox 12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092068" y="4030388"/>
            <a:ext cx="3550480" cy="678692"/>
            <a:chOff x="803640" y="3362835"/>
            <a:chExt cx="2059657" cy="678692"/>
          </a:xfrm>
        </p:grpSpPr>
        <p:sp>
          <p:nvSpPr>
            <p:cNvPr id="16" name="TextBox 15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" name="Oval 17"/>
          <p:cNvSpPr/>
          <p:nvPr/>
        </p:nvSpPr>
        <p:spPr>
          <a:xfrm>
            <a:off x="4466084" y="3218168"/>
            <a:ext cx="485364" cy="4853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Oval 18"/>
          <p:cNvSpPr/>
          <p:nvPr/>
        </p:nvSpPr>
        <p:spPr>
          <a:xfrm>
            <a:off x="4466084" y="1400402"/>
            <a:ext cx="485364" cy="4853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0" name="Oval 19"/>
          <p:cNvSpPr/>
          <p:nvPr/>
        </p:nvSpPr>
        <p:spPr>
          <a:xfrm>
            <a:off x="4466084" y="4127052"/>
            <a:ext cx="485364" cy="48536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Oval 20"/>
          <p:cNvSpPr/>
          <p:nvPr/>
        </p:nvSpPr>
        <p:spPr>
          <a:xfrm>
            <a:off x="4466084" y="2309285"/>
            <a:ext cx="485364" cy="4853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4440925" y="1454133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34455" y="2367301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27985" y="3280469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50090" y="4193637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632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1"/>
                </a:solidFill>
              </a:rPr>
              <a:t>Heading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5" name="Round Same Side Corner Rectangle 8"/>
          <p:cNvSpPr/>
          <p:nvPr/>
        </p:nvSpPr>
        <p:spPr>
          <a:xfrm>
            <a:off x="970458" y="1344165"/>
            <a:ext cx="780646" cy="2056029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Round Same Side Corner Rectangle 20"/>
          <p:cNvSpPr/>
          <p:nvPr/>
        </p:nvSpPr>
        <p:spPr>
          <a:xfrm rot="10800000">
            <a:off x="7397192" y="1360836"/>
            <a:ext cx="972723" cy="2075010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TextBox 101"/>
          <p:cNvSpPr txBox="1"/>
          <p:nvPr/>
        </p:nvSpPr>
        <p:spPr>
          <a:xfrm>
            <a:off x="1975786" y="1425795"/>
            <a:ext cx="11897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35</a:t>
            </a:r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%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965097" y="1425795"/>
            <a:ext cx="11897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b="1" dirty="0">
                <a:solidFill>
                  <a:schemeClr val="accent1"/>
                </a:solidFill>
                <a:cs typeface="Arial" pitchFamily="34" charset="0"/>
              </a:rPr>
              <a:t>28</a:t>
            </a:r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04" name="Group 103"/>
          <p:cNvGrpSpPr/>
          <p:nvPr/>
        </p:nvGrpSpPr>
        <p:grpSpPr>
          <a:xfrm>
            <a:off x="1975786" y="2171956"/>
            <a:ext cx="2360906" cy="1048024"/>
            <a:chOff x="803640" y="3362835"/>
            <a:chExt cx="2059657" cy="1048024"/>
          </a:xfrm>
        </p:grpSpPr>
        <p:sp>
          <p:nvSpPr>
            <p:cNvPr id="105" name="TextBox 104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4793940" y="2171956"/>
            <a:ext cx="2360906" cy="1048024"/>
            <a:chOff x="803640" y="3362835"/>
            <a:chExt cx="2059657" cy="1048024"/>
          </a:xfrm>
        </p:grpSpPr>
        <p:sp>
          <p:nvSpPr>
            <p:cNvPr id="108" name="TextBox 107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0" name="TextBox 109"/>
          <p:cNvSpPr txBox="1"/>
          <p:nvPr/>
        </p:nvSpPr>
        <p:spPr>
          <a:xfrm>
            <a:off x="1232831" y="3615884"/>
            <a:ext cx="6679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professional PowerPoint  Presentation that is beautifully designed.  Easy to change colors, photos and Text. You can simply impress your audience and add a unique zing and appeal to your Presentations. </a:t>
            </a:r>
          </a:p>
        </p:txBody>
      </p:sp>
      <p:grpSp>
        <p:nvGrpSpPr>
          <p:cNvPr id="29" name="그룹 28">
            <a:extLst>
              <a:ext uri="{FF2B5EF4-FFF2-40B4-BE49-F238E27FC236}">
                <a16:creationId xmlns:a16="http://schemas.microsoft.com/office/drawing/2014/main" id="{0245395C-789D-4717-8932-7D48996CBDAD}"/>
              </a:ext>
            </a:extLst>
          </p:cNvPr>
          <p:cNvGrpSpPr/>
          <p:nvPr/>
        </p:nvGrpSpPr>
        <p:grpSpPr>
          <a:xfrm>
            <a:off x="-15505" y="4319285"/>
            <a:ext cx="9159682" cy="571727"/>
            <a:chOff x="-15505" y="4319285"/>
            <a:chExt cx="9159682" cy="571727"/>
          </a:xfrm>
        </p:grpSpPr>
        <p:grpSp>
          <p:nvGrpSpPr>
            <p:cNvPr id="25" name="그룹 24">
              <a:extLst>
                <a:ext uri="{FF2B5EF4-FFF2-40B4-BE49-F238E27FC236}">
                  <a16:creationId xmlns:a16="http://schemas.microsoft.com/office/drawing/2014/main" id="{D5AD6D14-B100-499D-8B60-CA8BC17042A9}"/>
                </a:ext>
              </a:extLst>
            </p:cNvPr>
            <p:cNvGrpSpPr/>
            <p:nvPr/>
          </p:nvGrpSpPr>
          <p:grpSpPr>
            <a:xfrm>
              <a:off x="613048" y="4319285"/>
              <a:ext cx="974361" cy="571351"/>
              <a:chOff x="613048" y="4319285"/>
              <a:chExt cx="974361" cy="571351"/>
            </a:xfrm>
          </p:grpSpPr>
          <p:grpSp>
            <p:nvGrpSpPr>
              <p:cNvPr id="21" name="Group 20"/>
              <p:cNvGrpSpPr/>
              <p:nvPr/>
            </p:nvGrpSpPr>
            <p:grpSpPr>
              <a:xfrm>
                <a:off x="706540" y="4319285"/>
                <a:ext cx="779303" cy="554905"/>
                <a:chOff x="2591401" y="2396191"/>
                <a:chExt cx="1497408" cy="1152000"/>
              </a:xfrm>
              <a:solidFill>
                <a:srgbClr val="FD2906"/>
              </a:solidFill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938788" y="2486895"/>
                  <a:ext cx="107860" cy="972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" name="Rectangle 9"/>
                <p:cNvSpPr/>
                <p:nvPr/>
              </p:nvSpPr>
              <p:spPr>
                <a:xfrm>
                  <a:off x="3286174" y="2396191"/>
                  <a:ext cx="107860" cy="1152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3633563" y="2484497"/>
                  <a:ext cx="107860" cy="10440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3980949" y="2728362"/>
                  <a:ext cx="107860" cy="5393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" name="Rectangle 13"/>
                <p:cNvSpPr/>
                <p:nvPr/>
              </p:nvSpPr>
              <p:spPr>
                <a:xfrm>
                  <a:off x="2591401" y="2751549"/>
                  <a:ext cx="107860" cy="5393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4" name="Diamond 3"/>
              <p:cNvSpPr/>
              <p:nvPr/>
            </p:nvSpPr>
            <p:spPr>
              <a:xfrm>
                <a:off x="613048" y="4319285"/>
                <a:ext cx="974361" cy="571351"/>
              </a:xfrm>
              <a:custGeom>
                <a:avLst/>
                <a:gdLst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07359 h 1252817"/>
                  <a:gd name="connsiteX1" fmla="*/ 864096 w 1728192"/>
                  <a:gd name="connsiteY1" fmla="*/ 0 h 1252817"/>
                  <a:gd name="connsiteX2" fmla="*/ 1728192 w 1728192"/>
                  <a:gd name="connsiteY2" fmla="*/ 607359 h 1252817"/>
                  <a:gd name="connsiteX3" fmla="*/ 864096 w 1728192"/>
                  <a:gd name="connsiteY3" fmla="*/ 1252817 h 1252817"/>
                  <a:gd name="connsiteX4" fmla="*/ 0 w 1728192"/>
                  <a:gd name="connsiteY4" fmla="*/ 607359 h 1252817"/>
                  <a:gd name="connsiteX0" fmla="*/ 0 w 1728192"/>
                  <a:gd name="connsiteY0" fmla="*/ 607359 h 1186142"/>
                  <a:gd name="connsiteX1" fmla="*/ 864096 w 1728192"/>
                  <a:gd name="connsiteY1" fmla="*/ 0 h 1186142"/>
                  <a:gd name="connsiteX2" fmla="*/ 1728192 w 1728192"/>
                  <a:gd name="connsiteY2" fmla="*/ 607359 h 1186142"/>
                  <a:gd name="connsiteX3" fmla="*/ 873621 w 1728192"/>
                  <a:gd name="connsiteY3" fmla="*/ 1186142 h 1186142"/>
                  <a:gd name="connsiteX4" fmla="*/ 0 w 1728192"/>
                  <a:gd name="connsiteY4" fmla="*/ 607359 h 1186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28192" h="1186142">
                    <a:moveTo>
                      <a:pt x="0" y="607359"/>
                    </a:moveTo>
                    <a:cubicBezTo>
                      <a:pt x="202307" y="306481"/>
                      <a:pt x="499864" y="24653"/>
                      <a:pt x="864096" y="0"/>
                    </a:cubicBezTo>
                    <a:cubicBezTo>
                      <a:pt x="1266428" y="24653"/>
                      <a:pt x="1506835" y="344581"/>
                      <a:pt x="1728192" y="607359"/>
                    </a:cubicBezTo>
                    <a:cubicBezTo>
                      <a:pt x="1525885" y="927287"/>
                      <a:pt x="1199753" y="1171014"/>
                      <a:pt x="873621" y="1186142"/>
                    </a:cubicBezTo>
                    <a:cubicBezTo>
                      <a:pt x="585589" y="1180539"/>
                      <a:pt x="135632" y="908237"/>
                      <a:pt x="0" y="607359"/>
                    </a:cubicBezTo>
                    <a:close/>
                  </a:path>
                </a:pathLst>
              </a:custGeom>
              <a:noFill/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4" name="그룹 23">
              <a:extLst>
                <a:ext uri="{FF2B5EF4-FFF2-40B4-BE49-F238E27FC236}">
                  <a16:creationId xmlns:a16="http://schemas.microsoft.com/office/drawing/2014/main" id="{4DC2064A-855E-4912-9ECC-145254D95233}"/>
                </a:ext>
              </a:extLst>
            </p:cNvPr>
            <p:cNvGrpSpPr/>
            <p:nvPr/>
          </p:nvGrpSpPr>
          <p:grpSpPr>
            <a:xfrm>
              <a:off x="1587009" y="4376868"/>
              <a:ext cx="974361" cy="456192"/>
              <a:chOff x="1587009" y="4376868"/>
              <a:chExt cx="974361" cy="456192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1705071" y="4376868"/>
                <a:ext cx="779303" cy="449655"/>
                <a:chOff x="4510050" y="2532515"/>
                <a:chExt cx="1497408" cy="864000"/>
              </a:xfrm>
              <a:solidFill>
                <a:srgbClr val="FD2906"/>
              </a:solidFill>
            </p:grpSpPr>
            <p:sp>
              <p:nvSpPr>
                <p:cNvPr id="16" name="Rectangle 15"/>
                <p:cNvSpPr/>
                <p:nvPr/>
              </p:nvSpPr>
              <p:spPr>
                <a:xfrm>
                  <a:off x="4857437" y="2618868"/>
                  <a:ext cx="107860" cy="7200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5204823" y="2532515"/>
                  <a:ext cx="107860" cy="864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5552212" y="2632683"/>
                  <a:ext cx="107860" cy="7200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5899598" y="2820721"/>
                  <a:ext cx="107860" cy="360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4510050" y="2785392"/>
                  <a:ext cx="107860" cy="42671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5" name="Diamond 3"/>
              <p:cNvSpPr/>
              <p:nvPr/>
            </p:nvSpPr>
            <p:spPr>
              <a:xfrm>
                <a:off x="1587009" y="4388566"/>
                <a:ext cx="974361" cy="444494"/>
              </a:xfrm>
              <a:custGeom>
                <a:avLst/>
                <a:gdLst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07359 h 1252817"/>
                  <a:gd name="connsiteX1" fmla="*/ 864096 w 1728192"/>
                  <a:gd name="connsiteY1" fmla="*/ 0 h 1252817"/>
                  <a:gd name="connsiteX2" fmla="*/ 1728192 w 1728192"/>
                  <a:gd name="connsiteY2" fmla="*/ 607359 h 1252817"/>
                  <a:gd name="connsiteX3" fmla="*/ 864096 w 1728192"/>
                  <a:gd name="connsiteY3" fmla="*/ 1252817 h 1252817"/>
                  <a:gd name="connsiteX4" fmla="*/ 0 w 1728192"/>
                  <a:gd name="connsiteY4" fmla="*/ 607359 h 1252817"/>
                  <a:gd name="connsiteX0" fmla="*/ 0 w 1728192"/>
                  <a:gd name="connsiteY0" fmla="*/ 607359 h 1186142"/>
                  <a:gd name="connsiteX1" fmla="*/ 864096 w 1728192"/>
                  <a:gd name="connsiteY1" fmla="*/ 0 h 1186142"/>
                  <a:gd name="connsiteX2" fmla="*/ 1728192 w 1728192"/>
                  <a:gd name="connsiteY2" fmla="*/ 607359 h 1186142"/>
                  <a:gd name="connsiteX3" fmla="*/ 873621 w 1728192"/>
                  <a:gd name="connsiteY3" fmla="*/ 1186142 h 1186142"/>
                  <a:gd name="connsiteX4" fmla="*/ 0 w 1728192"/>
                  <a:gd name="connsiteY4" fmla="*/ 607359 h 1186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28192" h="1186142">
                    <a:moveTo>
                      <a:pt x="0" y="607359"/>
                    </a:moveTo>
                    <a:cubicBezTo>
                      <a:pt x="202307" y="306481"/>
                      <a:pt x="499864" y="24653"/>
                      <a:pt x="864096" y="0"/>
                    </a:cubicBezTo>
                    <a:cubicBezTo>
                      <a:pt x="1266428" y="24653"/>
                      <a:pt x="1506835" y="344581"/>
                      <a:pt x="1728192" y="607359"/>
                    </a:cubicBezTo>
                    <a:cubicBezTo>
                      <a:pt x="1525885" y="927287"/>
                      <a:pt x="1199753" y="1171014"/>
                      <a:pt x="873621" y="1186142"/>
                    </a:cubicBezTo>
                    <a:cubicBezTo>
                      <a:pt x="585589" y="1180539"/>
                      <a:pt x="135632" y="908237"/>
                      <a:pt x="0" y="607359"/>
                    </a:cubicBezTo>
                    <a:close/>
                  </a:path>
                </a:pathLst>
              </a:custGeom>
              <a:noFill/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3" name="그룹 22">
              <a:extLst>
                <a:ext uri="{FF2B5EF4-FFF2-40B4-BE49-F238E27FC236}">
                  <a16:creationId xmlns:a16="http://schemas.microsoft.com/office/drawing/2014/main" id="{87AB9212-FFA3-4DF9-B90A-0421E4D7FEC5}"/>
                </a:ext>
              </a:extLst>
            </p:cNvPr>
            <p:cNvGrpSpPr/>
            <p:nvPr/>
          </p:nvGrpSpPr>
          <p:grpSpPr>
            <a:xfrm>
              <a:off x="2584302" y="4319285"/>
              <a:ext cx="974361" cy="571351"/>
              <a:chOff x="2584302" y="4319285"/>
              <a:chExt cx="974361" cy="571351"/>
            </a:xfrm>
          </p:grpSpPr>
          <p:grpSp>
            <p:nvGrpSpPr>
              <p:cNvPr id="32" name="Group 31"/>
              <p:cNvGrpSpPr/>
              <p:nvPr/>
            </p:nvGrpSpPr>
            <p:grpSpPr>
              <a:xfrm>
                <a:off x="2677794" y="4319285"/>
                <a:ext cx="779303" cy="554905"/>
                <a:chOff x="2591401" y="2396191"/>
                <a:chExt cx="1497408" cy="1152000"/>
              </a:xfrm>
              <a:solidFill>
                <a:srgbClr val="FD2906"/>
              </a:solidFill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2938788" y="2486895"/>
                  <a:ext cx="107860" cy="972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3286174" y="2396191"/>
                  <a:ext cx="107860" cy="1152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3633563" y="2484497"/>
                  <a:ext cx="107860" cy="10440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3980949" y="2728362"/>
                  <a:ext cx="107860" cy="5393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2591401" y="2751549"/>
                  <a:ext cx="107860" cy="5393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3" name="Diamond 3"/>
              <p:cNvSpPr/>
              <p:nvPr/>
            </p:nvSpPr>
            <p:spPr>
              <a:xfrm>
                <a:off x="2584302" y="4319285"/>
                <a:ext cx="974361" cy="571351"/>
              </a:xfrm>
              <a:custGeom>
                <a:avLst/>
                <a:gdLst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07359 h 1252817"/>
                  <a:gd name="connsiteX1" fmla="*/ 864096 w 1728192"/>
                  <a:gd name="connsiteY1" fmla="*/ 0 h 1252817"/>
                  <a:gd name="connsiteX2" fmla="*/ 1728192 w 1728192"/>
                  <a:gd name="connsiteY2" fmla="*/ 607359 h 1252817"/>
                  <a:gd name="connsiteX3" fmla="*/ 864096 w 1728192"/>
                  <a:gd name="connsiteY3" fmla="*/ 1252817 h 1252817"/>
                  <a:gd name="connsiteX4" fmla="*/ 0 w 1728192"/>
                  <a:gd name="connsiteY4" fmla="*/ 607359 h 1252817"/>
                  <a:gd name="connsiteX0" fmla="*/ 0 w 1728192"/>
                  <a:gd name="connsiteY0" fmla="*/ 607359 h 1186142"/>
                  <a:gd name="connsiteX1" fmla="*/ 864096 w 1728192"/>
                  <a:gd name="connsiteY1" fmla="*/ 0 h 1186142"/>
                  <a:gd name="connsiteX2" fmla="*/ 1728192 w 1728192"/>
                  <a:gd name="connsiteY2" fmla="*/ 607359 h 1186142"/>
                  <a:gd name="connsiteX3" fmla="*/ 873621 w 1728192"/>
                  <a:gd name="connsiteY3" fmla="*/ 1186142 h 1186142"/>
                  <a:gd name="connsiteX4" fmla="*/ 0 w 1728192"/>
                  <a:gd name="connsiteY4" fmla="*/ 607359 h 1186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28192" h="1186142">
                    <a:moveTo>
                      <a:pt x="0" y="607359"/>
                    </a:moveTo>
                    <a:cubicBezTo>
                      <a:pt x="202307" y="306481"/>
                      <a:pt x="499864" y="24653"/>
                      <a:pt x="864096" y="0"/>
                    </a:cubicBezTo>
                    <a:cubicBezTo>
                      <a:pt x="1266428" y="24653"/>
                      <a:pt x="1506835" y="344581"/>
                      <a:pt x="1728192" y="607359"/>
                    </a:cubicBezTo>
                    <a:cubicBezTo>
                      <a:pt x="1525885" y="927287"/>
                      <a:pt x="1199753" y="1171014"/>
                      <a:pt x="873621" y="1186142"/>
                    </a:cubicBezTo>
                    <a:cubicBezTo>
                      <a:pt x="585589" y="1180539"/>
                      <a:pt x="135632" y="908237"/>
                      <a:pt x="0" y="607359"/>
                    </a:cubicBezTo>
                    <a:close/>
                  </a:path>
                </a:pathLst>
              </a:custGeom>
              <a:noFill/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2" name="그룹 21">
              <a:extLst>
                <a:ext uri="{FF2B5EF4-FFF2-40B4-BE49-F238E27FC236}">
                  <a16:creationId xmlns:a16="http://schemas.microsoft.com/office/drawing/2014/main" id="{9984D4D0-5E59-407F-ADFB-A0CB2687CDF3}"/>
                </a:ext>
              </a:extLst>
            </p:cNvPr>
            <p:cNvGrpSpPr/>
            <p:nvPr/>
          </p:nvGrpSpPr>
          <p:grpSpPr>
            <a:xfrm>
              <a:off x="3558263" y="4376868"/>
              <a:ext cx="974361" cy="456192"/>
              <a:chOff x="3558263" y="4376868"/>
              <a:chExt cx="974361" cy="456192"/>
            </a:xfrm>
          </p:grpSpPr>
          <p:grpSp>
            <p:nvGrpSpPr>
              <p:cNvPr id="40" name="Group 39"/>
              <p:cNvGrpSpPr/>
              <p:nvPr/>
            </p:nvGrpSpPr>
            <p:grpSpPr>
              <a:xfrm>
                <a:off x="3676325" y="4376868"/>
                <a:ext cx="779303" cy="449655"/>
                <a:chOff x="4510050" y="2532515"/>
                <a:chExt cx="1497408" cy="864000"/>
              </a:xfrm>
              <a:solidFill>
                <a:srgbClr val="FD2906"/>
              </a:solidFill>
            </p:grpSpPr>
            <p:sp>
              <p:nvSpPr>
                <p:cNvPr id="42" name="Rectangle 41"/>
                <p:cNvSpPr/>
                <p:nvPr/>
              </p:nvSpPr>
              <p:spPr>
                <a:xfrm>
                  <a:off x="4857437" y="2618868"/>
                  <a:ext cx="107860" cy="7200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5204823" y="2532515"/>
                  <a:ext cx="107860" cy="864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>
                  <a:off x="5552212" y="2632683"/>
                  <a:ext cx="107860" cy="7200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5899598" y="2820721"/>
                  <a:ext cx="107860" cy="360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4510050" y="2785392"/>
                  <a:ext cx="107860" cy="42671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41" name="Diamond 3"/>
              <p:cNvSpPr/>
              <p:nvPr/>
            </p:nvSpPr>
            <p:spPr>
              <a:xfrm>
                <a:off x="3558263" y="4388566"/>
                <a:ext cx="974361" cy="444494"/>
              </a:xfrm>
              <a:custGeom>
                <a:avLst/>
                <a:gdLst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07359 h 1252817"/>
                  <a:gd name="connsiteX1" fmla="*/ 864096 w 1728192"/>
                  <a:gd name="connsiteY1" fmla="*/ 0 h 1252817"/>
                  <a:gd name="connsiteX2" fmla="*/ 1728192 w 1728192"/>
                  <a:gd name="connsiteY2" fmla="*/ 607359 h 1252817"/>
                  <a:gd name="connsiteX3" fmla="*/ 864096 w 1728192"/>
                  <a:gd name="connsiteY3" fmla="*/ 1252817 h 1252817"/>
                  <a:gd name="connsiteX4" fmla="*/ 0 w 1728192"/>
                  <a:gd name="connsiteY4" fmla="*/ 607359 h 1252817"/>
                  <a:gd name="connsiteX0" fmla="*/ 0 w 1728192"/>
                  <a:gd name="connsiteY0" fmla="*/ 607359 h 1186142"/>
                  <a:gd name="connsiteX1" fmla="*/ 864096 w 1728192"/>
                  <a:gd name="connsiteY1" fmla="*/ 0 h 1186142"/>
                  <a:gd name="connsiteX2" fmla="*/ 1728192 w 1728192"/>
                  <a:gd name="connsiteY2" fmla="*/ 607359 h 1186142"/>
                  <a:gd name="connsiteX3" fmla="*/ 873621 w 1728192"/>
                  <a:gd name="connsiteY3" fmla="*/ 1186142 h 1186142"/>
                  <a:gd name="connsiteX4" fmla="*/ 0 w 1728192"/>
                  <a:gd name="connsiteY4" fmla="*/ 607359 h 1186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28192" h="1186142">
                    <a:moveTo>
                      <a:pt x="0" y="607359"/>
                    </a:moveTo>
                    <a:cubicBezTo>
                      <a:pt x="202307" y="306481"/>
                      <a:pt x="499864" y="24653"/>
                      <a:pt x="864096" y="0"/>
                    </a:cubicBezTo>
                    <a:cubicBezTo>
                      <a:pt x="1266428" y="24653"/>
                      <a:pt x="1506835" y="344581"/>
                      <a:pt x="1728192" y="607359"/>
                    </a:cubicBezTo>
                    <a:cubicBezTo>
                      <a:pt x="1525885" y="927287"/>
                      <a:pt x="1199753" y="1171014"/>
                      <a:pt x="873621" y="1186142"/>
                    </a:cubicBezTo>
                    <a:cubicBezTo>
                      <a:pt x="585589" y="1180539"/>
                      <a:pt x="135632" y="908237"/>
                      <a:pt x="0" y="607359"/>
                    </a:cubicBezTo>
                    <a:close/>
                  </a:path>
                </a:pathLst>
              </a:custGeom>
              <a:noFill/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1" name="그룹 10">
              <a:extLst>
                <a:ext uri="{FF2B5EF4-FFF2-40B4-BE49-F238E27FC236}">
                  <a16:creationId xmlns:a16="http://schemas.microsoft.com/office/drawing/2014/main" id="{4E01ED0A-6189-4C36-ACB2-6158F0E2BC32}"/>
                </a:ext>
              </a:extLst>
            </p:cNvPr>
            <p:cNvGrpSpPr/>
            <p:nvPr/>
          </p:nvGrpSpPr>
          <p:grpSpPr>
            <a:xfrm>
              <a:off x="4555556" y="4319285"/>
              <a:ext cx="974361" cy="571351"/>
              <a:chOff x="4555556" y="4319285"/>
              <a:chExt cx="974361" cy="571351"/>
            </a:xfrm>
          </p:grpSpPr>
          <p:grpSp>
            <p:nvGrpSpPr>
              <p:cNvPr id="48" name="Group 47"/>
              <p:cNvGrpSpPr/>
              <p:nvPr/>
            </p:nvGrpSpPr>
            <p:grpSpPr>
              <a:xfrm>
                <a:off x="4649048" y="4319285"/>
                <a:ext cx="779303" cy="554905"/>
                <a:chOff x="2591401" y="2396191"/>
                <a:chExt cx="1497408" cy="1152000"/>
              </a:xfrm>
              <a:solidFill>
                <a:srgbClr val="FD2906"/>
              </a:solidFill>
            </p:grpSpPr>
            <p:sp>
              <p:nvSpPr>
                <p:cNvPr id="50" name="Rectangle 49"/>
                <p:cNvSpPr/>
                <p:nvPr/>
              </p:nvSpPr>
              <p:spPr>
                <a:xfrm>
                  <a:off x="2938788" y="2486895"/>
                  <a:ext cx="107860" cy="972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3286174" y="2396191"/>
                  <a:ext cx="107860" cy="1152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3633563" y="2484497"/>
                  <a:ext cx="107860" cy="10440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3980949" y="2728362"/>
                  <a:ext cx="107860" cy="5393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2591401" y="2751549"/>
                  <a:ext cx="107860" cy="5393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49" name="Diamond 3"/>
              <p:cNvSpPr/>
              <p:nvPr/>
            </p:nvSpPr>
            <p:spPr>
              <a:xfrm>
                <a:off x="4555556" y="4319285"/>
                <a:ext cx="974361" cy="571351"/>
              </a:xfrm>
              <a:custGeom>
                <a:avLst/>
                <a:gdLst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07359 h 1252817"/>
                  <a:gd name="connsiteX1" fmla="*/ 864096 w 1728192"/>
                  <a:gd name="connsiteY1" fmla="*/ 0 h 1252817"/>
                  <a:gd name="connsiteX2" fmla="*/ 1728192 w 1728192"/>
                  <a:gd name="connsiteY2" fmla="*/ 607359 h 1252817"/>
                  <a:gd name="connsiteX3" fmla="*/ 864096 w 1728192"/>
                  <a:gd name="connsiteY3" fmla="*/ 1252817 h 1252817"/>
                  <a:gd name="connsiteX4" fmla="*/ 0 w 1728192"/>
                  <a:gd name="connsiteY4" fmla="*/ 607359 h 1252817"/>
                  <a:gd name="connsiteX0" fmla="*/ 0 w 1728192"/>
                  <a:gd name="connsiteY0" fmla="*/ 607359 h 1186142"/>
                  <a:gd name="connsiteX1" fmla="*/ 864096 w 1728192"/>
                  <a:gd name="connsiteY1" fmla="*/ 0 h 1186142"/>
                  <a:gd name="connsiteX2" fmla="*/ 1728192 w 1728192"/>
                  <a:gd name="connsiteY2" fmla="*/ 607359 h 1186142"/>
                  <a:gd name="connsiteX3" fmla="*/ 873621 w 1728192"/>
                  <a:gd name="connsiteY3" fmla="*/ 1186142 h 1186142"/>
                  <a:gd name="connsiteX4" fmla="*/ 0 w 1728192"/>
                  <a:gd name="connsiteY4" fmla="*/ 607359 h 1186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28192" h="1186142">
                    <a:moveTo>
                      <a:pt x="0" y="607359"/>
                    </a:moveTo>
                    <a:cubicBezTo>
                      <a:pt x="202307" y="306481"/>
                      <a:pt x="499864" y="24653"/>
                      <a:pt x="864096" y="0"/>
                    </a:cubicBezTo>
                    <a:cubicBezTo>
                      <a:pt x="1266428" y="24653"/>
                      <a:pt x="1506835" y="344581"/>
                      <a:pt x="1728192" y="607359"/>
                    </a:cubicBezTo>
                    <a:cubicBezTo>
                      <a:pt x="1525885" y="927287"/>
                      <a:pt x="1199753" y="1171014"/>
                      <a:pt x="873621" y="1186142"/>
                    </a:cubicBezTo>
                    <a:cubicBezTo>
                      <a:pt x="585589" y="1180539"/>
                      <a:pt x="135632" y="908237"/>
                      <a:pt x="0" y="607359"/>
                    </a:cubicBezTo>
                    <a:close/>
                  </a:path>
                </a:pathLst>
              </a:custGeom>
              <a:noFill/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9" name="그룹 8">
              <a:extLst>
                <a:ext uri="{FF2B5EF4-FFF2-40B4-BE49-F238E27FC236}">
                  <a16:creationId xmlns:a16="http://schemas.microsoft.com/office/drawing/2014/main" id="{9FF5418D-E9C4-4D2C-9436-770176EC0C24}"/>
                </a:ext>
              </a:extLst>
            </p:cNvPr>
            <p:cNvGrpSpPr/>
            <p:nvPr/>
          </p:nvGrpSpPr>
          <p:grpSpPr>
            <a:xfrm>
              <a:off x="5529517" y="4376868"/>
              <a:ext cx="974361" cy="456192"/>
              <a:chOff x="5529517" y="4376868"/>
              <a:chExt cx="974361" cy="456192"/>
            </a:xfrm>
          </p:grpSpPr>
          <p:grpSp>
            <p:nvGrpSpPr>
              <p:cNvPr id="56" name="Group 55"/>
              <p:cNvGrpSpPr/>
              <p:nvPr/>
            </p:nvGrpSpPr>
            <p:grpSpPr>
              <a:xfrm>
                <a:off x="5647579" y="4376868"/>
                <a:ext cx="779303" cy="449655"/>
                <a:chOff x="4510050" y="2532515"/>
                <a:chExt cx="1497408" cy="864000"/>
              </a:xfrm>
              <a:solidFill>
                <a:srgbClr val="FD2906"/>
              </a:solidFill>
            </p:grpSpPr>
            <p:sp>
              <p:nvSpPr>
                <p:cNvPr id="58" name="Rectangle 57"/>
                <p:cNvSpPr/>
                <p:nvPr/>
              </p:nvSpPr>
              <p:spPr>
                <a:xfrm>
                  <a:off x="4857437" y="2618868"/>
                  <a:ext cx="107860" cy="7200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5204823" y="2532515"/>
                  <a:ext cx="107860" cy="864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5552212" y="2632683"/>
                  <a:ext cx="107860" cy="7200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5899598" y="2820721"/>
                  <a:ext cx="107860" cy="360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4510050" y="2785392"/>
                  <a:ext cx="107860" cy="42671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57" name="Diamond 3"/>
              <p:cNvSpPr/>
              <p:nvPr/>
            </p:nvSpPr>
            <p:spPr>
              <a:xfrm>
                <a:off x="5529517" y="4388566"/>
                <a:ext cx="974361" cy="444494"/>
              </a:xfrm>
              <a:custGeom>
                <a:avLst/>
                <a:gdLst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07359 h 1252817"/>
                  <a:gd name="connsiteX1" fmla="*/ 864096 w 1728192"/>
                  <a:gd name="connsiteY1" fmla="*/ 0 h 1252817"/>
                  <a:gd name="connsiteX2" fmla="*/ 1728192 w 1728192"/>
                  <a:gd name="connsiteY2" fmla="*/ 607359 h 1252817"/>
                  <a:gd name="connsiteX3" fmla="*/ 864096 w 1728192"/>
                  <a:gd name="connsiteY3" fmla="*/ 1252817 h 1252817"/>
                  <a:gd name="connsiteX4" fmla="*/ 0 w 1728192"/>
                  <a:gd name="connsiteY4" fmla="*/ 607359 h 1252817"/>
                  <a:gd name="connsiteX0" fmla="*/ 0 w 1728192"/>
                  <a:gd name="connsiteY0" fmla="*/ 607359 h 1186142"/>
                  <a:gd name="connsiteX1" fmla="*/ 864096 w 1728192"/>
                  <a:gd name="connsiteY1" fmla="*/ 0 h 1186142"/>
                  <a:gd name="connsiteX2" fmla="*/ 1728192 w 1728192"/>
                  <a:gd name="connsiteY2" fmla="*/ 607359 h 1186142"/>
                  <a:gd name="connsiteX3" fmla="*/ 873621 w 1728192"/>
                  <a:gd name="connsiteY3" fmla="*/ 1186142 h 1186142"/>
                  <a:gd name="connsiteX4" fmla="*/ 0 w 1728192"/>
                  <a:gd name="connsiteY4" fmla="*/ 607359 h 1186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28192" h="1186142">
                    <a:moveTo>
                      <a:pt x="0" y="607359"/>
                    </a:moveTo>
                    <a:cubicBezTo>
                      <a:pt x="202307" y="306481"/>
                      <a:pt x="499864" y="24653"/>
                      <a:pt x="864096" y="0"/>
                    </a:cubicBezTo>
                    <a:cubicBezTo>
                      <a:pt x="1266428" y="24653"/>
                      <a:pt x="1506835" y="344581"/>
                      <a:pt x="1728192" y="607359"/>
                    </a:cubicBezTo>
                    <a:cubicBezTo>
                      <a:pt x="1525885" y="927287"/>
                      <a:pt x="1199753" y="1171014"/>
                      <a:pt x="873621" y="1186142"/>
                    </a:cubicBezTo>
                    <a:cubicBezTo>
                      <a:pt x="585589" y="1180539"/>
                      <a:pt x="135632" y="908237"/>
                      <a:pt x="0" y="607359"/>
                    </a:cubicBezTo>
                    <a:close/>
                  </a:path>
                </a:pathLst>
              </a:custGeom>
              <a:noFill/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6" name="그룹 5">
              <a:extLst>
                <a:ext uri="{FF2B5EF4-FFF2-40B4-BE49-F238E27FC236}">
                  <a16:creationId xmlns:a16="http://schemas.microsoft.com/office/drawing/2014/main" id="{D0574C9A-5023-4E72-8C05-71E24DD16E75}"/>
                </a:ext>
              </a:extLst>
            </p:cNvPr>
            <p:cNvGrpSpPr/>
            <p:nvPr/>
          </p:nvGrpSpPr>
          <p:grpSpPr>
            <a:xfrm>
              <a:off x="6526810" y="4319285"/>
              <a:ext cx="974361" cy="571351"/>
              <a:chOff x="6526810" y="4319285"/>
              <a:chExt cx="974361" cy="571351"/>
            </a:xfrm>
          </p:grpSpPr>
          <p:grpSp>
            <p:nvGrpSpPr>
              <p:cNvPr id="64" name="Group 63"/>
              <p:cNvGrpSpPr/>
              <p:nvPr/>
            </p:nvGrpSpPr>
            <p:grpSpPr>
              <a:xfrm>
                <a:off x="6620302" y="4319285"/>
                <a:ext cx="779303" cy="554905"/>
                <a:chOff x="2591401" y="2396191"/>
                <a:chExt cx="1497408" cy="1152000"/>
              </a:xfrm>
              <a:solidFill>
                <a:srgbClr val="FD2906"/>
              </a:solidFill>
            </p:grpSpPr>
            <p:sp>
              <p:nvSpPr>
                <p:cNvPr id="66" name="Rectangle 65"/>
                <p:cNvSpPr/>
                <p:nvPr/>
              </p:nvSpPr>
              <p:spPr>
                <a:xfrm>
                  <a:off x="2938788" y="2486895"/>
                  <a:ext cx="107860" cy="972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3286174" y="2396191"/>
                  <a:ext cx="107860" cy="1152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3633563" y="2484497"/>
                  <a:ext cx="107860" cy="10440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3980949" y="2728362"/>
                  <a:ext cx="107860" cy="5393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2591401" y="2751549"/>
                  <a:ext cx="107860" cy="5393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65" name="Diamond 3"/>
              <p:cNvSpPr/>
              <p:nvPr/>
            </p:nvSpPr>
            <p:spPr>
              <a:xfrm>
                <a:off x="6526810" y="4319285"/>
                <a:ext cx="974361" cy="571351"/>
              </a:xfrm>
              <a:custGeom>
                <a:avLst/>
                <a:gdLst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07359 h 1252817"/>
                  <a:gd name="connsiteX1" fmla="*/ 864096 w 1728192"/>
                  <a:gd name="connsiteY1" fmla="*/ 0 h 1252817"/>
                  <a:gd name="connsiteX2" fmla="*/ 1728192 w 1728192"/>
                  <a:gd name="connsiteY2" fmla="*/ 607359 h 1252817"/>
                  <a:gd name="connsiteX3" fmla="*/ 864096 w 1728192"/>
                  <a:gd name="connsiteY3" fmla="*/ 1252817 h 1252817"/>
                  <a:gd name="connsiteX4" fmla="*/ 0 w 1728192"/>
                  <a:gd name="connsiteY4" fmla="*/ 607359 h 1252817"/>
                  <a:gd name="connsiteX0" fmla="*/ 0 w 1728192"/>
                  <a:gd name="connsiteY0" fmla="*/ 607359 h 1186142"/>
                  <a:gd name="connsiteX1" fmla="*/ 864096 w 1728192"/>
                  <a:gd name="connsiteY1" fmla="*/ 0 h 1186142"/>
                  <a:gd name="connsiteX2" fmla="*/ 1728192 w 1728192"/>
                  <a:gd name="connsiteY2" fmla="*/ 607359 h 1186142"/>
                  <a:gd name="connsiteX3" fmla="*/ 873621 w 1728192"/>
                  <a:gd name="connsiteY3" fmla="*/ 1186142 h 1186142"/>
                  <a:gd name="connsiteX4" fmla="*/ 0 w 1728192"/>
                  <a:gd name="connsiteY4" fmla="*/ 607359 h 1186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28192" h="1186142">
                    <a:moveTo>
                      <a:pt x="0" y="607359"/>
                    </a:moveTo>
                    <a:cubicBezTo>
                      <a:pt x="202307" y="306481"/>
                      <a:pt x="499864" y="24653"/>
                      <a:pt x="864096" y="0"/>
                    </a:cubicBezTo>
                    <a:cubicBezTo>
                      <a:pt x="1266428" y="24653"/>
                      <a:pt x="1506835" y="344581"/>
                      <a:pt x="1728192" y="607359"/>
                    </a:cubicBezTo>
                    <a:cubicBezTo>
                      <a:pt x="1525885" y="927287"/>
                      <a:pt x="1199753" y="1171014"/>
                      <a:pt x="873621" y="1186142"/>
                    </a:cubicBezTo>
                    <a:cubicBezTo>
                      <a:pt x="585589" y="1180539"/>
                      <a:pt x="135632" y="908237"/>
                      <a:pt x="0" y="607359"/>
                    </a:cubicBezTo>
                    <a:close/>
                  </a:path>
                </a:pathLst>
              </a:custGeom>
              <a:noFill/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B9AA9812-2CC4-4C77-B9FE-36FCF5E3F4EB}"/>
                </a:ext>
              </a:extLst>
            </p:cNvPr>
            <p:cNvGrpSpPr/>
            <p:nvPr/>
          </p:nvGrpSpPr>
          <p:grpSpPr>
            <a:xfrm>
              <a:off x="7500771" y="4376864"/>
              <a:ext cx="974361" cy="456192"/>
              <a:chOff x="7500771" y="4376864"/>
              <a:chExt cx="974361" cy="456192"/>
            </a:xfrm>
          </p:grpSpPr>
          <p:grpSp>
            <p:nvGrpSpPr>
              <p:cNvPr id="72" name="Group 71"/>
              <p:cNvGrpSpPr/>
              <p:nvPr/>
            </p:nvGrpSpPr>
            <p:grpSpPr>
              <a:xfrm>
                <a:off x="7618833" y="4376864"/>
                <a:ext cx="778951" cy="449655"/>
                <a:chOff x="4510050" y="2532515"/>
                <a:chExt cx="1496732" cy="864000"/>
              </a:xfrm>
              <a:solidFill>
                <a:srgbClr val="FD2906"/>
              </a:solidFill>
            </p:grpSpPr>
            <p:sp>
              <p:nvSpPr>
                <p:cNvPr id="74" name="Rectangle 73"/>
                <p:cNvSpPr/>
                <p:nvPr/>
              </p:nvSpPr>
              <p:spPr>
                <a:xfrm>
                  <a:off x="4857437" y="2618868"/>
                  <a:ext cx="107860" cy="7200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5" name="Rectangle 74"/>
                <p:cNvSpPr/>
                <p:nvPr/>
              </p:nvSpPr>
              <p:spPr>
                <a:xfrm>
                  <a:off x="5204148" y="2532515"/>
                  <a:ext cx="107860" cy="864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6" name="Rectangle 75"/>
                <p:cNvSpPr/>
                <p:nvPr/>
              </p:nvSpPr>
              <p:spPr>
                <a:xfrm>
                  <a:off x="5551535" y="2632683"/>
                  <a:ext cx="107860" cy="7200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5898922" y="2820720"/>
                  <a:ext cx="107860" cy="360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4510050" y="2785392"/>
                  <a:ext cx="107860" cy="42671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73" name="Diamond 3"/>
              <p:cNvSpPr/>
              <p:nvPr/>
            </p:nvSpPr>
            <p:spPr>
              <a:xfrm>
                <a:off x="7500771" y="4388562"/>
                <a:ext cx="974361" cy="444494"/>
              </a:xfrm>
              <a:custGeom>
                <a:avLst/>
                <a:gdLst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07359 h 1252817"/>
                  <a:gd name="connsiteX1" fmla="*/ 864096 w 1728192"/>
                  <a:gd name="connsiteY1" fmla="*/ 0 h 1252817"/>
                  <a:gd name="connsiteX2" fmla="*/ 1728192 w 1728192"/>
                  <a:gd name="connsiteY2" fmla="*/ 607359 h 1252817"/>
                  <a:gd name="connsiteX3" fmla="*/ 864096 w 1728192"/>
                  <a:gd name="connsiteY3" fmla="*/ 1252817 h 1252817"/>
                  <a:gd name="connsiteX4" fmla="*/ 0 w 1728192"/>
                  <a:gd name="connsiteY4" fmla="*/ 607359 h 1252817"/>
                  <a:gd name="connsiteX0" fmla="*/ 0 w 1728192"/>
                  <a:gd name="connsiteY0" fmla="*/ 607359 h 1186142"/>
                  <a:gd name="connsiteX1" fmla="*/ 864096 w 1728192"/>
                  <a:gd name="connsiteY1" fmla="*/ 0 h 1186142"/>
                  <a:gd name="connsiteX2" fmla="*/ 1728192 w 1728192"/>
                  <a:gd name="connsiteY2" fmla="*/ 607359 h 1186142"/>
                  <a:gd name="connsiteX3" fmla="*/ 873621 w 1728192"/>
                  <a:gd name="connsiteY3" fmla="*/ 1186142 h 1186142"/>
                  <a:gd name="connsiteX4" fmla="*/ 0 w 1728192"/>
                  <a:gd name="connsiteY4" fmla="*/ 607359 h 1186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28192" h="1186142">
                    <a:moveTo>
                      <a:pt x="0" y="607359"/>
                    </a:moveTo>
                    <a:cubicBezTo>
                      <a:pt x="202307" y="306481"/>
                      <a:pt x="499864" y="24653"/>
                      <a:pt x="864096" y="0"/>
                    </a:cubicBezTo>
                    <a:cubicBezTo>
                      <a:pt x="1266428" y="24653"/>
                      <a:pt x="1506835" y="344581"/>
                      <a:pt x="1728192" y="607359"/>
                    </a:cubicBezTo>
                    <a:cubicBezTo>
                      <a:pt x="1525885" y="927287"/>
                      <a:pt x="1199753" y="1171014"/>
                      <a:pt x="873621" y="1186142"/>
                    </a:cubicBezTo>
                    <a:cubicBezTo>
                      <a:pt x="585589" y="1180539"/>
                      <a:pt x="135632" y="908237"/>
                      <a:pt x="0" y="607359"/>
                    </a:cubicBezTo>
                    <a:close/>
                  </a:path>
                </a:pathLst>
              </a:custGeom>
              <a:noFill/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6" name="그룹 25">
              <a:extLst>
                <a:ext uri="{FF2B5EF4-FFF2-40B4-BE49-F238E27FC236}">
                  <a16:creationId xmlns:a16="http://schemas.microsoft.com/office/drawing/2014/main" id="{7E37372E-0EF7-474B-A3F0-9025B6448293}"/>
                </a:ext>
              </a:extLst>
            </p:cNvPr>
            <p:cNvGrpSpPr/>
            <p:nvPr/>
          </p:nvGrpSpPr>
          <p:grpSpPr>
            <a:xfrm>
              <a:off x="-15505" y="4376867"/>
              <a:ext cx="619725" cy="456188"/>
              <a:chOff x="-15505" y="4376867"/>
              <a:chExt cx="619725" cy="456188"/>
            </a:xfrm>
          </p:grpSpPr>
          <p:grpSp>
            <p:nvGrpSpPr>
              <p:cNvPr id="80" name="Group 79"/>
              <p:cNvGrpSpPr/>
              <p:nvPr/>
            </p:nvGrpSpPr>
            <p:grpSpPr>
              <a:xfrm>
                <a:off x="109506" y="4376867"/>
                <a:ext cx="417709" cy="449655"/>
                <a:chOff x="5204842" y="2532519"/>
                <a:chExt cx="802618" cy="864001"/>
              </a:xfrm>
              <a:solidFill>
                <a:srgbClr val="FD2906"/>
              </a:solidFill>
            </p:grpSpPr>
            <p:sp>
              <p:nvSpPr>
                <p:cNvPr id="83" name="Rectangle 82"/>
                <p:cNvSpPr/>
                <p:nvPr/>
              </p:nvSpPr>
              <p:spPr>
                <a:xfrm>
                  <a:off x="5204842" y="2532519"/>
                  <a:ext cx="107860" cy="8640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5552226" y="2632687"/>
                  <a:ext cx="107860" cy="72000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5899600" y="2820721"/>
                  <a:ext cx="107860" cy="360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81" name="Diamond 3"/>
              <p:cNvSpPr/>
              <p:nvPr/>
            </p:nvSpPr>
            <p:spPr>
              <a:xfrm>
                <a:off x="-15505" y="4388561"/>
                <a:ext cx="619725" cy="444494"/>
              </a:xfrm>
              <a:custGeom>
                <a:avLst/>
                <a:gdLst/>
                <a:ahLst/>
                <a:cxnLst/>
                <a:rect l="l" t="t" r="r" b="b"/>
                <a:pathLst>
                  <a:path w="619725" h="444494">
                    <a:moveTo>
                      <a:pt x="132545" y="0"/>
                    </a:moveTo>
                    <a:cubicBezTo>
                      <a:pt x="359381" y="9239"/>
                      <a:pt x="494923" y="129128"/>
                      <a:pt x="619725" y="227602"/>
                    </a:cubicBezTo>
                    <a:cubicBezTo>
                      <a:pt x="505664" y="347491"/>
                      <a:pt x="321789" y="438825"/>
                      <a:pt x="137915" y="444494"/>
                    </a:cubicBezTo>
                    <a:cubicBezTo>
                      <a:pt x="96393" y="443957"/>
                      <a:pt x="48904" y="436887"/>
                      <a:pt x="0" y="424506"/>
                    </a:cubicBezTo>
                    <a:lnTo>
                      <a:pt x="0" y="20474"/>
                    </a:lnTo>
                    <a:cubicBezTo>
                      <a:pt x="42050" y="9034"/>
                      <a:pt x="86346" y="2079"/>
                      <a:pt x="132545" y="0"/>
                    </a:cubicBezTo>
                    <a:close/>
                  </a:path>
                </a:pathLst>
              </a:custGeom>
              <a:noFill/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FC8C590C-80CC-44F6-9A79-C7F22FE493FA}"/>
                </a:ext>
              </a:extLst>
            </p:cNvPr>
            <p:cNvGrpSpPr/>
            <p:nvPr/>
          </p:nvGrpSpPr>
          <p:grpSpPr>
            <a:xfrm>
              <a:off x="8530950" y="4319289"/>
              <a:ext cx="613227" cy="571723"/>
              <a:chOff x="8530950" y="4319289"/>
              <a:chExt cx="613227" cy="571723"/>
            </a:xfrm>
          </p:grpSpPr>
          <p:grpSp>
            <p:nvGrpSpPr>
              <p:cNvPr id="93" name="Group 63">
                <a:extLst>
                  <a:ext uri="{FF2B5EF4-FFF2-40B4-BE49-F238E27FC236}">
                    <a16:creationId xmlns:a16="http://schemas.microsoft.com/office/drawing/2014/main" id="{BD421333-2D4F-4F8B-8E40-79A2D92017EF}"/>
                  </a:ext>
                </a:extLst>
              </p:cNvPr>
              <p:cNvGrpSpPr/>
              <p:nvPr/>
            </p:nvGrpSpPr>
            <p:grpSpPr>
              <a:xfrm>
                <a:off x="8624443" y="4319289"/>
                <a:ext cx="417718" cy="554905"/>
                <a:chOff x="2591401" y="2396191"/>
                <a:chExt cx="802633" cy="1152000"/>
              </a:xfrm>
              <a:solidFill>
                <a:srgbClr val="FD2906"/>
              </a:solidFill>
            </p:grpSpPr>
            <p:sp>
              <p:nvSpPr>
                <p:cNvPr id="98" name="Rectangle 65">
                  <a:extLst>
                    <a:ext uri="{FF2B5EF4-FFF2-40B4-BE49-F238E27FC236}">
                      <a16:creationId xmlns:a16="http://schemas.microsoft.com/office/drawing/2014/main" id="{2F7AA01C-AEA2-43D1-9FF8-C8EDC7FAD74E}"/>
                    </a:ext>
                  </a:extLst>
                </p:cNvPr>
                <p:cNvSpPr/>
                <p:nvPr/>
              </p:nvSpPr>
              <p:spPr>
                <a:xfrm>
                  <a:off x="2938788" y="2486895"/>
                  <a:ext cx="107860" cy="972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9" name="Rectangle 66">
                  <a:extLst>
                    <a:ext uri="{FF2B5EF4-FFF2-40B4-BE49-F238E27FC236}">
                      <a16:creationId xmlns:a16="http://schemas.microsoft.com/office/drawing/2014/main" id="{E93A9AA4-BAB5-496A-981D-5FD625A2417D}"/>
                    </a:ext>
                  </a:extLst>
                </p:cNvPr>
                <p:cNvSpPr/>
                <p:nvPr/>
              </p:nvSpPr>
              <p:spPr>
                <a:xfrm>
                  <a:off x="3286174" y="2396191"/>
                  <a:ext cx="107860" cy="11520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Rectangle 69">
                  <a:extLst>
                    <a:ext uri="{FF2B5EF4-FFF2-40B4-BE49-F238E27FC236}">
                      <a16:creationId xmlns:a16="http://schemas.microsoft.com/office/drawing/2014/main" id="{B833C675-AFF6-489A-9038-B3DDAC77473F}"/>
                    </a:ext>
                  </a:extLst>
                </p:cNvPr>
                <p:cNvSpPr/>
                <p:nvPr/>
              </p:nvSpPr>
              <p:spPr>
                <a:xfrm>
                  <a:off x="2591401" y="2751549"/>
                  <a:ext cx="107860" cy="539301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97" name="Diamond 3">
                <a:extLst>
                  <a:ext uri="{FF2B5EF4-FFF2-40B4-BE49-F238E27FC236}">
                    <a16:creationId xmlns:a16="http://schemas.microsoft.com/office/drawing/2014/main" id="{617C7334-A80A-4FC3-9C38-FEC87690FD71}"/>
                  </a:ext>
                </a:extLst>
              </p:cNvPr>
              <p:cNvSpPr/>
              <p:nvPr/>
            </p:nvSpPr>
            <p:spPr>
              <a:xfrm>
                <a:off x="8530950" y="4319289"/>
                <a:ext cx="613227" cy="571723"/>
              </a:xfrm>
              <a:custGeom>
                <a:avLst/>
                <a:gdLst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45459 h 1290917"/>
                  <a:gd name="connsiteX1" fmla="*/ 864096 w 1728192"/>
                  <a:gd name="connsiteY1" fmla="*/ 0 h 1290917"/>
                  <a:gd name="connsiteX2" fmla="*/ 1728192 w 1728192"/>
                  <a:gd name="connsiteY2" fmla="*/ 645459 h 1290917"/>
                  <a:gd name="connsiteX3" fmla="*/ 864096 w 1728192"/>
                  <a:gd name="connsiteY3" fmla="*/ 1290917 h 1290917"/>
                  <a:gd name="connsiteX4" fmla="*/ 0 w 1728192"/>
                  <a:gd name="connsiteY4" fmla="*/ 645459 h 1290917"/>
                  <a:gd name="connsiteX0" fmla="*/ 0 w 1728192"/>
                  <a:gd name="connsiteY0" fmla="*/ 607359 h 1252817"/>
                  <a:gd name="connsiteX1" fmla="*/ 864096 w 1728192"/>
                  <a:gd name="connsiteY1" fmla="*/ 0 h 1252817"/>
                  <a:gd name="connsiteX2" fmla="*/ 1728192 w 1728192"/>
                  <a:gd name="connsiteY2" fmla="*/ 607359 h 1252817"/>
                  <a:gd name="connsiteX3" fmla="*/ 864096 w 1728192"/>
                  <a:gd name="connsiteY3" fmla="*/ 1252817 h 1252817"/>
                  <a:gd name="connsiteX4" fmla="*/ 0 w 1728192"/>
                  <a:gd name="connsiteY4" fmla="*/ 607359 h 1252817"/>
                  <a:gd name="connsiteX0" fmla="*/ 0 w 1728192"/>
                  <a:gd name="connsiteY0" fmla="*/ 607359 h 1186142"/>
                  <a:gd name="connsiteX1" fmla="*/ 864096 w 1728192"/>
                  <a:gd name="connsiteY1" fmla="*/ 0 h 1186142"/>
                  <a:gd name="connsiteX2" fmla="*/ 1728192 w 1728192"/>
                  <a:gd name="connsiteY2" fmla="*/ 607359 h 1186142"/>
                  <a:gd name="connsiteX3" fmla="*/ 873621 w 1728192"/>
                  <a:gd name="connsiteY3" fmla="*/ 1186142 h 1186142"/>
                  <a:gd name="connsiteX4" fmla="*/ 0 w 1728192"/>
                  <a:gd name="connsiteY4" fmla="*/ 607359 h 1186142"/>
                  <a:gd name="connsiteX0" fmla="*/ 0 w 1729896"/>
                  <a:gd name="connsiteY0" fmla="*/ 659633 h 1238416"/>
                  <a:gd name="connsiteX1" fmla="*/ 864096 w 1729896"/>
                  <a:gd name="connsiteY1" fmla="*/ 52274 h 1238416"/>
                  <a:gd name="connsiteX2" fmla="*/ 1087343 w 1729896"/>
                  <a:gd name="connsiteY2" fmla="*/ 100955 h 1238416"/>
                  <a:gd name="connsiteX3" fmla="*/ 1728192 w 1729896"/>
                  <a:gd name="connsiteY3" fmla="*/ 659633 h 1238416"/>
                  <a:gd name="connsiteX4" fmla="*/ 873621 w 1729896"/>
                  <a:gd name="connsiteY4" fmla="*/ 1238416 h 1238416"/>
                  <a:gd name="connsiteX5" fmla="*/ 0 w 1729896"/>
                  <a:gd name="connsiteY5" fmla="*/ 659633 h 1238416"/>
                  <a:gd name="connsiteX0" fmla="*/ 0 w 1728192"/>
                  <a:gd name="connsiteY0" fmla="*/ 659633 h 1290217"/>
                  <a:gd name="connsiteX1" fmla="*/ 864096 w 1728192"/>
                  <a:gd name="connsiteY1" fmla="*/ 52274 h 1290217"/>
                  <a:gd name="connsiteX2" fmla="*/ 1087343 w 1728192"/>
                  <a:gd name="connsiteY2" fmla="*/ 100955 h 1290217"/>
                  <a:gd name="connsiteX3" fmla="*/ 1728192 w 1728192"/>
                  <a:gd name="connsiteY3" fmla="*/ 659633 h 1290217"/>
                  <a:gd name="connsiteX4" fmla="*/ 1087341 w 1728192"/>
                  <a:gd name="connsiteY4" fmla="*/ 1196781 h 1290217"/>
                  <a:gd name="connsiteX5" fmla="*/ 873621 w 1728192"/>
                  <a:gd name="connsiteY5" fmla="*/ 1238416 h 1290217"/>
                  <a:gd name="connsiteX6" fmla="*/ 0 w 1728192"/>
                  <a:gd name="connsiteY6" fmla="*/ 659633 h 1290217"/>
                  <a:gd name="connsiteX0" fmla="*/ 0 w 1114656"/>
                  <a:gd name="connsiteY0" fmla="*/ 689468 h 1320052"/>
                  <a:gd name="connsiteX1" fmla="*/ 864096 w 1114656"/>
                  <a:gd name="connsiteY1" fmla="*/ 82109 h 1320052"/>
                  <a:gd name="connsiteX2" fmla="*/ 1087343 w 1114656"/>
                  <a:gd name="connsiteY2" fmla="*/ 130790 h 1320052"/>
                  <a:gd name="connsiteX3" fmla="*/ 1087341 w 1114656"/>
                  <a:gd name="connsiteY3" fmla="*/ 1226616 h 1320052"/>
                  <a:gd name="connsiteX4" fmla="*/ 873621 w 1114656"/>
                  <a:gd name="connsiteY4" fmla="*/ 1268251 h 1320052"/>
                  <a:gd name="connsiteX5" fmla="*/ 0 w 1114656"/>
                  <a:gd name="connsiteY5" fmla="*/ 689468 h 1320052"/>
                  <a:gd name="connsiteX0" fmla="*/ 0 w 1114654"/>
                  <a:gd name="connsiteY0" fmla="*/ 689468 h 1303921"/>
                  <a:gd name="connsiteX1" fmla="*/ 864096 w 1114654"/>
                  <a:gd name="connsiteY1" fmla="*/ 82109 h 1303921"/>
                  <a:gd name="connsiteX2" fmla="*/ 1087343 w 1114654"/>
                  <a:gd name="connsiteY2" fmla="*/ 130790 h 1303921"/>
                  <a:gd name="connsiteX3" fmla="*/ 1087341 w 1114654"/>
                  <a:gd name="connsiteY3" fmla="*/ 1226616 h 1303921"/>
                  <a:gd name="connsiteX4" fmla="*/ 873621 w 1114654"/>
                  <a:gd name="connsiteY4" fmla="*/ 1268251 h 1303921"/>
                  <a:gd name="connsiteX5" fmla="*/ 0 w 1114654"/>
                  <a:gd name="connsiteY5" fmla="*/ 689468 h 1303921"/>
                  <a:gd name="connsiteX0" fmla="*/ 0 w 1114656"/>
                  <a:gd name="connsiteY0" fmla="*/ 689468 h 1269164"/>
                  <a:gd name="connsiteX1" fmla="*/ 864096 w 1114656"/>
                  <a:gd name="connsiteY1" fmla="*/ 82109 h 1269164"/>
                  <a:gd name="connsiteX2" fmla="*/ 1087343 w 1114656"/>
                  <a:gd name="connsiteY2" fmla="*/ 130790 h 1269164"/>
                  <a:gd name="connsiteX3" fmla="*/ 1087341 w 1114656"/>
                  <a:gd name="connsiteY3" fmla="*/ 1226616 h 1269164"/>
                  <a:gd name="connsiteX4" fmla="*/ 873621 w 1114656"/>
                  <a:gd name="connsiteY4" fmla="*/ 1268251 h 1269164"/>
                  <a:gd name="connsiteX5" fmla="*/ 0 w 1114656"/>
                  <a:gd name="connsiteY5" fmla="*/ 689468 h 1269164"/>
                  <a:gd name="connsiteX0" fmla="*/ 0 w 1114654"/>
                  <a:gd name="connsiteY0" fmla="*/ 667016 h 1246712"/>
                  <a:gd name="connsiteX1" fmla="*/ 864096 w 1114654"/>
                  <a:gd name="connsiteY1" fmla="*/ 59657 h 1246712"/>
                  <a:gd name="connsiteX2" fmla="*/ 1087343 w 1114654"/>
                  <a:gd name="connsiteY2" fmla="*/ 108338 h 1246712"/>
                  <a:gd name="connsiteX3" fmla="*/ 1087341 w 1114654"/>
                  <a:gd name="connsiteY3" fmla="*/ 1204164 h 1246712"/>
                  <a:gd name="connsiteX4" fmla="*/ 873621 w 1114654"/>
                  <a:gd name="connsiteY4" fmla="*/ 1245799 h 1246712"/>
                  <a:gd name="connsiteX5" fmla="*/ 0 w 1114654"/>
                  <a:gd name="connsiteY5" fmla="*/ 667016 h 1246712"/>
                  <a:gd name="connsiteX0" fmla="*/ 0 w 1114656"/>
                  <a:gd name="connsiteY0" fmla="*/ 657983 h 1237679"/>
                  <a:gd name="connsiteX1" fmla="*/ 864096 w 1114656"/>
                  <a:gd name="connsiteY1" fmla="*/ 50624 h 1237679"/>
                  <a:gd name="connsiteX2" fmla="*/ 1087343 w 1114656"/>
                  <a:gd name="connsiteY2" fmla="*/ 99305 h 1237679"/>
                  <a:gd name="connsiteX3" fmla="*/ 1087341 w 1114656"/>
                  <a:gd name="connsiteY3" fmla="*/ 1195131 h 1237679"/>
                  <a:gd name="connsiteX4" fmla="*/ 873621 w 1114656"/>
                  <a:gd name="connsiteY4" fmla="*/ 1236766 h 1237679"/>
                  <a:gd name="connsiteX5" fmla="*/ 0 w 1114656"/>
                  <a:gd name="connsiteY5" fmla="*/ 657983 h 1237679"/>
                  <a:gd name="connsiteX0" fmla="*/ 0 w 1114654"/>
                  <a:gd name="connsiteY0" fmla="*/ 620903 h 1200599"/>
                  <a:gd name="connsiteX1" fmla="*/ 864096 w 1114654"/>
                  <a:gd name="connsiteY1" fmla="*/ 13544 h 1200599"/>
                  <a:gd name="connsiteX2" fmla="*/ 1087343 w 1114654"/>
                  <a:gd name="connsiteY2" fmla="*/ 62225 h 1200599"/>
                  <a:gd name="connsiteX3" fmla="*/ 1087341 w 1114654"/>
                  <a:gd name="connsiteY3" fmla="*/ 1158051 h 1200599"/>
                  <a:gd name="connsiteX4" fmla="*/ 873621 w 1114654"/>
                  <a:gd name="connsiteY4" fmla="*/ 1199686 h 1200599"/>
                  <a:gd name="connsiteX5" fmla="*/ 0 w 1114654"/>
                  <a:gd name="connsiteY5" fmla="*/ 620903 h 1200599"/>
                  <a:gd name="connsiteX0" fmla="*/ 0 w 1114656"/>
                  <a:gd name="connsiteY0" fmla="*/ 615420 h 1195116"/>
                  <a:gd name="connsiteX1" fmla="*/ 864096 w 1114656"/>
                  <a:gd name="connsiteY1" fmla="*/ 8061 h 1195116"/>
                  <a:gd name="connsiteX2" fmla="*/ 1087343 w 1114656"/>
                  <a:gd name="connsiteY2" fmla="*/ 56742 h 1195116"/>
                  <a:gd name="connsiteX3" fmla="*/ 1087341 w 1114656"/>
                  <a:gd name="connsiteY3" fmla="*/ 1152568 h 1195116"/>
                  <a:gd name="connsiteX4" fmla="*/ 873621 w 1114656"/>
                  <a:gd name="connsiteY4" fmla="*/ 1194203 h 1195116"/>
                  <a:gd name="connsiteX5" fmla="*/ 0 w 1114656"/>
                  <a:gd name="connsiteY5" fmla="*/ 615420 h 1195116"/>
                  <a:gd name="connsiteX0" fmla="*/ 0 w 1114654"/>
                  <a:gd name="connsiteY0" fmla="*/ 615420 h 1194973"/>
                  <a:gd name="connsiteX1" fmla="*/ 864096 w 1114654"/>
                  <a:gd name="connsiteY1" fmla="*/ 8061 h 1194973"/>
                  <a:gd name="connsiteX2" fmla="*/ 1087343 w 1114654"/>
                  <a:gd name="connsiteY2" fmla="*/ 56742 h 1194973"/>
                  <a:gd name="connsiteX3" fmla="*/ 1087341 w 1114654"/>
                  <a:gd name="connsiteY3" fmla="*/ 1152568 h 1194973"/>
                  <a:gd name="connsiteX4" fmla="*/ 873621 w 1114654"/>
                  <a:gd name="connsiteY4" fmla="*/ 1194203 h 1194973"/>
                  <a:gd name="connsiteX5" fmla="*/ 0 w 1114654"/>
                  <a:gd name="connsiteY5" fmla="*/ 615420 h 1194973"/>
                  <a:gd name="connsiteX0" fmla="*/ 0 w 1114656"/>
                  <a:gd name="connsiteY0" fmla="*/ 615420 h 1198502"/>
                  <a:gd name="connsiteX1" fmla="*/ 864096 w 1114656"/>
                  <a:gd name="connsiteY1" fmla="*/ 8061 h 1198502"/>
                  <a:gd name="connsiteX2" fmla="*/ 1087343 w 1114656"/>
                  <a:gd name="connsiteY2" fmla="*/ 56742 h 1198502"/>
                  <a:gd name="connsiteX3" fmla="*/ 1087341 w 1114656"/>
                  <a:gd name="connsiteY3" fmla="*/ 1152568 h 1198502"/>
                  <a:gd name="connsiteX4" fmla="*/ 873621 w 1114656"/>
                  <a:gd name="connsiteY4" fmla="*/ 1194203 h 1198502"/>
                  <a:gd name="connsiteX5" fmla="*/ 0 w 1114656"/>
                  <a:gd name="connsiteY5" fmla="*/ 615420 h 1198502"/>
                  <a:gd name="connsiteX0" fmla="*/ 0 w 1114654"/>
                  <a:gd name="connsiteY0" fmla="*/ 615420 h 1201170"/>
                  <a:gd name="connsiteX1" fmla="*/ 864096 w 1114654"/>
                  <a:gd name="connsiteY1" fmla="*/ 8061 h 1201170"/>
                  <a:gd name="connsiteX2" fmla="*/ 1087343 w 1114654"/>
                  <a:gd name="connsiteY2" fmla="*/ 56742 h 1201170"/>
                  <a:gd name="connsiteX3" fmla="*/ 1087341 w 1114654"/>
                  <a:gd name="connsiteY3" fmla="*/ 1152568 h 1201170"/>
                  <a:gd name="connsiteX4" fmla="*/ 873621 w 1114654"/>
                  <a:gd name="connsiteY4" fmla="*/ 1194203 h 1201170"/>
                  <a:gd name="connsiteX5" fmla="*/ 0 w 1114654"/>
                  <a:gd name="connsiteY5" fmla="*/ 615420 h 1201170"/>
                  <a:gd name="connsiteX0" fmla="*/ 0 w 1107380"/>
                  <a:gd name="connsiteY0" fmla="*/ 615420 h 1201170"/>
                  <a:gd name="connsiteX1" fmla="*/ 864096 w 1107380"/>
                  <a:gd name="connsiteY1" fmla="*/ 8061 h 1201170"/>
                  <a:gd name="connsiteX2" fmla="*/ 1087343 w 1107380"/>
                  <a:gd name="connsiteY2" fmla="*/ 56742 h 1201170"/>
                  <a:gd name="connsiteX3" fmla="*/ 1087341 w 1107380"/>
                  <a:gd name="connsiteY3" fmla="*/ 1152568 h 1201170"/>
                  <a:gd name="connsiteX4" fmla="*/ 873621 w 1107380"/>
                  <a:gd name="connsiteY4" fmla="*/ 1194203 h 1201170"/>
                  <a:gd name="connsiteX5" fmla="*/ 0 w 1107380"/>
                  <a:gd name="connsiteY5" fmla="*/ 615420 h 1201170"/>
                  <a:gd name="connsiteX0" fmla="*/ 0 w 1094916"/>
                  <a:gd name="connsiteY0" fmla="*/ 615420 h 1201170"/>
                  <a:gd name="connsiteX1" fmla="*/ 864096 w 1094916"/>
                  <a:gd name="connsiteY1" fmla="*/ 8061 h 1201170"/>
                  <a:gd name="connsiteX2" fmla="*/ 1087343 w 1094916"/>
                  <a:gd name="connsiteY2" fmla="*/ 56742 h 1201170"/>
                  <a:gd name="connsiteX3" fmla="*/ 1087341 w 1094916"/>
                  <a:gd name="connsiteY3" fmla="*/ 1152568 h 1201170"/>
                  <a:gd name="connsiteX4" fmla="*/ 873621 w 1094916"/>
                  <a:gd name="connsiteY4" fmla="*/ 1194203 h 1201170"/>
                  <a:gd name="connsiteX5" fmla="*/ 0 w 1094916"/>
                  <a:gd name="connsiteY5" fmla="*/ 615420 h 1201170"/>
                  <a:gd name="connsiteX0" fmla="*/ 0 w 1089503"/>
                  <a:gd name="connsiteY0" fmla="*/ 615420 h 1201170"/>
                  <a:gd name="connsiteX1" fmla="*/ 864096 w 1089503"/>
                  <a:gd name="connsiteY1" fmla="*/ 8061 h 1201170"/>
                  <a:gd name="connsiteX2" fmla="*/ 1087343 w 1089503"/>
                  <a:gd name="connsiteY2" fmla="*/ 56742 h 1201170"/>
                  <a:gd name="connsiteX3" fmla="*/ 1087341 w 1089503"/>
                  <a:gd name="connsiteY3" fmla="*/ 1152568 h 1201170"/>
                  <a:gd name="connsiteX4" fmla="*/ 873621 w 1089503"/>
                  <a:gd name="connsiteY4" fmla="*/ 1194203 h 1201170"/>
                  <a:gd name="connsiteX5" fmla="*/ 0 w 1089503"/>
                  <a:gd name="connsiteY5" fmla="*/ 615420 h 1201170"/>
                  <a:gd name="connsiteX0" fmla="*/ 0 w 1089503"/>
                  <a:gd name="connsiteY0" fmla="*/ 607359 h 1193109"/>
                  <a:gd name="connsiteX1" fmla="*/ 864096 w 1089503"/>
                  <a:gd name="connsiteY1" fmla="*/ 0 h 1193109"/>
                  <a:gd name="connsiteX2" fmla="*/ 1087343 w 1089503"/>
                  <a:gd name="connsiteY2" fmla="*/ 48681 h 1193109"/>
                  <a:gd name="connsiteX3" fmla="*/ 1087341 w 1089503"/>
                  <a:gd name="connsiteY3" fmla="*/ 1144507 h 1193109"/>
                  <a:gd name="connsiteX4" fmla="*/ 873621 w 1089503"/>
                  <a:gd name="connsiteY4" fmla="*/ 1186142 h 1193109"/>
                  <a:gd name="connsiteX5" fmla="*/ 0 w 1089503"/>
                  <a:gd name="connsiteY5" fmla="*/ 607359 h 1193109"/>
                  <a:gd name="connsiteX0" fmla="*/ 0 w 1089503"/>
                  <a:gd name="connsiteY0" fmla="*/ 607359 h 1193109"/>
                  <a:gd name="connsiteX1" fmla="*/ 864096 w 1089503"/>
                  <a:gd name="connsiteY1" fmla="*/ 0 h 1193109"/>
                  <a:gd name="connsiteX2" fmla="*/ 1087343 w 1089503"/>
                  <a:gd name="connsiteY2" fmla="*/ 48681 h 1193109"/>
                  <a:gd name="connsiteX3" fmla="*/ 1087341 w 1089503"/>
                  <a:gd name="connsiteY3" fmla="*/ 1144507 h 1193109"/>
                  <a:gd name="connsiteX4" fmla="*/ 873621 w 1089503"/>
                  <a:gd name="connsiteY4" fmla="*/ 1186142 h 1193109"/>
                  <a:gd name="connsiteX5" fmla="*/ 0 w 1089503"/>
                  <a:gd name="connsiteY5" fmla="*/ 607359 h 1193109"/>
                  <a:gd name="connsiteX0" fmla="*/ 0 w 1087660"/>
                  <a:gd name="connsiteY0" fmla="*/ 607359 h 1187255"/>
                  <a:gd name="connsiteX1" fmla="*/ 864096 w 1087660"/>
                  <a:gd name="connsiteY1" fmla="*/ 0 h 1187255"/>
                  <a:gd name="connsiteX2" fmla="*/ 1087343 w 1087660"/>
                  <a:gd name="connsiteY2" fmla="*/ 48681 h 1187255"/>
                  <a:gd name="connsiteX3" fmla="*/ 1087341 w 1087660"/>
                  <a:gd name="connsiteY3" fmla="*/ 1144507 h 1187255"/>
                  <a:gd name="connsiteX4" fmla="*/ 873621 w 1087660"/>
                  <a:gd name="connsiteY4" fmla="*/ 1186142 h 1187255"/>
                  <a:gd name="connsiteX5" fmla="*/ 0 w 1087660"/>
                  <a:gd name="connsiteY5" fmla="*/ 607359 h 1187255"/>
                  <a:gd name="connsiteX0" fmla="*/ 0 w 1087660"/>
                  <a:gd name="connsiteY0" fmla="*/ 607359 h 1186912"/>
                  <a:gd name="connsiteX1" fmla="*/ 864096 w 1087660"/>
                  <a:gd name="connsiteY1" fmla="*/ 0 h 1186912"/>
                  <a:gd name="connsiteX2" fmla="*/ 1087343 w 1087660"/>
                  <a:gd name="connsiteY2" fmla="*/ 48681 h 1186912"/>
                  <a:gd name="connsiteX3" fmla="*/ 1087341 w 1087660"/>
                  <a:gd name="connsiteY3" fmla="*/ 1144507 h 1186912"/>
                  <a:gd name="connsiteX4" fmla="*/ 873621 w 1087660"/>
                  <a:gd name="connsiteY4" fmla="*/ 1186142 h 1186912"/>
                  <a:gd name="connsiteX5" fmla="*/ 0 w 1087660"/>
                  <a:gd name="connsiteY5" fmla="*/ 607359 h 1186912"/>
                  <a:gd name="connsiteX0" fmla="*/ 0 w 1087660"/>
                  <a:gd name="connsiteY0" fmla="*/ 607359 h 1189947"/>
                  <a:gd name="connsiteX1" fmla="*/ 864096 w 1087660"/>
                  <a:gd name="connsiteY1" fmla="*/ 0 h 1189947"/>
                  <a:gd name="connsiteX2" fmla="*/ 1087343 w 1087660"/>
                  <a:gd name="connsiteY2" fmla="*/ 48681 h 1189947"/>
                  <a:gd name="connsiteX3" fmla="*/ 1087341 w 1087660"/>
                  <a:gd name="connsiteY3" fmla="*/ 1144507 h 1189947"/>
                  <a:gd name="connsiteX4" fmla="*/ 873621 w 1087660"/>
                  <a:gd name="connsiteY4" fmla="*/ 1186142 h 1189947"/>
                  <a:gd name="connsiteX5" fmla="*/ 0 w 1087660"/>
                  <a:gd name="connsiteY5" fmla="*/ 607359 h 1189947"/>
                  <a:gd name="connsiteX0" fmla="*/ 0 w 1087660"/>
                  <a:gd name="connsiteY0" fmla="*/ 607359 h 1186912"/>
                  <a:gd name="connsiteX1" fmla="*/ 864096 w 1087660"/>
                  <a:gd name="connsiteY1" fmla="*/ 0 h 1186912"/>
                  <a:gd name="connsiteX2" fmla="*/ 1087343 w 1087660"/>
                  <a:gd name="connsiteY2" fmla="*/ 48681 h 1186912"/>
                  <a:gd name="connsiteX3" fmla="*/ 1087341 w 1087660"/>
                  <a:gd name="connsiteY3" fmla="*/ 1144507 h 1186912"/>
                  <a:gd name="connsiteX4" fmla="*/ 873621 w 1087660"/>
                  <a:gd name="connsiteY4" fmla="*/ 1186142 h 1186912"/>
                  <a:gd name="connsiteX5" fmla="*/ 0 w 1087660"/>
                  <a:gd name="connsiteY5" fmla="*/ 607359 h 1186912"/>
                  <a:gd name="connsiteX0" fmla="*/ 0 w 1087660"/>
                  <a:gd name="connsiteY0" fmla="*/ 607359 h 1186912"/>
                  <a:gd name="connsiteX1" fmla="*/ 864096 w 1087660"/>
                  <a:gd name="connsiteY1" fmla="*/ 0 h 1186912"/>
                  <a:gd name="connsiteX2" fmla="*/ 1087343 w 1087660"/>
                  <a:gd name="connsiteY2" fmla="*/ 48681 h 1186912"/>
                  <a:gd name="connsiteX3" fmla="*/ 1087341 w 1087660"/>
                  <a:gd name="connsiteY3" fmla="*/ 1144507 h 1186912"/>
                  <a:gd name="connsiteX4" fmla="*/ 873621 w 1087660"/>
                  <a:gd name="connsiteY4" fmla="*/ 1186142 h 1186912"/>
                  <a:gd name="connsiteX5" fmla="*/ 0 w 1087660"/>
                  <a:gd name="connsiteY5" fmla="*/ 607359 h 11869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87660" h="1186912">
                    <a:moveTo>
                      <a:pt x="0" y="607359"/>
                    </a:moveTo>
                    <a:cubicBezTo>
                      <a:pt x="202307" y="306481"/>
                      <a:pt x="499864" y="24653"/>
                      <a:pt x="864096" y="0"/>
                    </a:cubicBezTo>
                    <a:cubicBezTo>
                      <a:pt x="1003085" y="814"/>
                      <a:pt x="1016346" y="21063"/>
                      <a:pt x="1087343" y="48681"/>
                    </a:cubicBezTo>
                    <a:cubicBezTo>
                      <a:pt x="1082312" y="481666"/>
                      <a:pt x="1089173" y="925270"/>
                      <a:pt x="1087341" y="1144507"/>
                    </a:cubicBezTo>
                    <a:cubicBezTo>
                      <a:pt x="1046279" y="1166821"/>
                      <a:pt x="1033728" y="1191625"/>
                      <a:pt x="873621" y="1186142"/>
                    </a:cubicBezTo>
                    <a:cubicBezTo>
                      <a:pt x="585589" y="1180539"/>
                      <a:pt x="135632" y="908237"/>
                      <a:pt x="0" y="607359"/>
                    </a:cubicBezTo>
                    <a:close/>
                  </a:path>
                </a:pathLst>
              </a:custGeom>
              <a:noFill/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86427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1"/>
                </a:solidFill>
              </a:rPr>
              <a:t>Chart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55576" y="3147814"/>
            <a:ext cx="2575015" cy="1558484"/>
          </a:xfrm>
          <a:prstGeom prst="rightArrow">
            <a:avLst>
              <a:gd name="adj1" fmla="val 78163"/>
              <a:gd name="adj2" fmla="val 43898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7" name="Group 16"/>
          <p:cNvGrpSpPr/>
          <p:nvPr/>
        </p:nvGrpSpPr>
        <p:grpSpPr>
          <a:xfrm>
            <a:off x="985651" y="3495377"/>
            <a:ext cx="1776191" cy="863358"/>
            <a:chOff x="803640" y="3362835"/>
            <a:chExt cx="2059657" cy="863358"/>
          </a:xfrm>
        </p:grpSpPr>
        <p:sp>
          <p:nvSpPr>
            <p:cNvPr id="18" name="TextBox 17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6" name="Donut 15"/>
          <p:cNvSpPr/>
          <p:nvPr/>
        </p:nvSpPr>
        <p:spPr>
          <a:xfrm>
            <a:off x="3546615" y="3215479"/>
            <a:ext cx="1423153" cy="1423153"/>
          </a:xfrm>
          <a:prstGeom prst="donut">
            <a:avLst>
              <a:gd name="adj" fmla="val 4865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40123" y="3504819"/>
            <a:ext cx="1030057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80%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15091" y="4013409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98122" y="3419224"/>
            <a:ext cx="33890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professional PowerPoint  Presentation that is beautifully designed.  Easy to change colors, photos and Text. You can simply impress your audience and add a unique zing and appeal to your Presentations. </a:t>
            </a:r>
          </a:p>
        </p:txBody>
      </p:sp>
      <p:graphicFrame>
        <p:nvGraphicFramePr>
          <p:cNvPr id="24" name="Chart 7">
            <a:extLst>
              <a:ext uri="{FF2B5EF4-FFF2-40B4-BE49-F238E27FC236}">
                <a16:creationId xmlns:a16="http://schemas.microsoft.com/office/drawing/2014/main" id="{F0A75B2C-3DF3-4C5D-AE2C-AC325A8767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3415884"/>
              </p:ext>
            </p:extLst>
          </p:nvPr>
        </p:nvGraphicFramePr>
        <p:xfrm>
          <a:off x="7003821" y="1422098"/>
          <a:ext cx="1456611" cy="1509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5" name="Chart 7">
            <a:extLst>
              <a:ext uri="{FF2B5EF4-FFF2-40B4-BE49-F238E27FC236}">
                <a16:creationId xmlns:a16="http://schemas.microsoft.com/office/drawing/2014/main" id="{A352C73E-9561-45C9-A7D2-A9D6F4D17F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8313354"/>
              </p:ext>
            </p:extLst>
          </p:nvPr>
        </p:nvGraphicFramePr>
        <p:xfrm>
          <a:off x="667117" y="1422098"/>
          <a:ext cx="1456611" cy="1509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Oval 13">
            <a:extLst>
              <a:ext uri="{FF2B5EF4-FFF2-40B4-BE49-F238E27FC236}">
                <a16:creationId xmlns:a16="http://schemas.microsoft.com/office/drawing/2014/main" id="{4CCCB64E-E573-4A22-BF15-0954792346AA}"/>
              </a:ext>
            </a:extLst>
          </p:cNvPr>
          <p:cNvSpPr/>
          <p:nvPr/>
        </p:nvSpPr>
        <p:spPr>
          <a:xfrm>
            <a:off x="7331101" y="1762271"/>
            <a:ext cx="802051" cy="8020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Oval 14">
            <a:extLst>
              <a:ext uri="{FF2B5EF4-FFF2-40B4-BE49-F238E27FC236}">
                <a16:creationId xmlns:a16="http://schemas.microsoft.com/office/drawing/2014/main" id="{9EB26174-ACBD-4A3B-A821-5F2F39DAB9C9}"/>
              </a:ext>
            </a:extLst>
          </p:cNvPr>
          <p:cNvSpPr/>
          <p:nvPr/>
        </p:nvSpPr>
        <p:spPr>
          <a:xfrm>
            <a:off x="994397" y="1762271"/>
            <a:ext cx="802051" cy="80205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830E33-EC6F-42B3-ABA4-4F3AC6B548BA}"/>
              </a:ext>
            </a:extLst>
          </p:cNvPr>
          <p:cNvSpPr txBox="1"/>
          <p:nvPr/>
        </p:nvSpPr>
        <p:spPr>
          <a:xfrm>
            <a:off x="7321582" y="1939288"/>
            <a:ext cx="82108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7A5DD45-F1C4-4C09-AD76-6C8A650FD2FB}"/>
              </a:ext>
            </a:extLst>
          </p:cNvPr>
          <p:cNvSpPr txBox="1"/>
          <p:nvPr/>
        </p:nvSpPr>
        <p:spPr>
          <a:xfrm>
            <a:off x="984878" y="1939288"/>
            <a:ext cx="82108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30" name="Chart 7">
            <a:extLst>
              <a:ext uri="{FF2B5EF4-FFF2-40B4-BE49-F238E27FC236}">
                <a16:creationId xmlns:a16="http://schemas.microsoft.com/office/drawing/2014/main" id="{7A0C1615-AE74-4775-9F2A-A1A28CB025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2869166"/>
              </p:ext>
            </p:extLst>
          </p:nvPr>
        </p:nvGraphicFramePr>
        <p:xfrm>
          <a:off x="2779352" y="1422098"/>
          <a:ext cx="1456611" cy="1509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1" name="Oval 11">
            <a:extLst>
              <a:ext uri="{FF2B5EF4-FFF2-40B4-BE49-F238E27FC236}">
                <a16:creationId xmlns:a16="http://schemas.microsoft.com/office/drawing/2014/main" id="{8D55E3D2-DCA3-48D1-AF45-EEBCB09C3504}"/>
              </a:ext>
            </a:extLst>
          </p:cNvPr>
          <p:cNvSpPr/>
          <p:nvPr/>
        </p:nvSpPr>
        <p:spPr>
          <a:xfrm>
            <a:off x="3106632" y="1762271"/>
            <a:ext cx="802051" cy="802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B03AF08-3972-4FE6-A202-429BC800BB85}"/>
              </a:ext>
            </a:extLst>
          </p:cNvPr>
          <p:cNvSpPr txBox="1"/>
          <p:nvPr/>
        </p:nvSpPr>
        <p:spPr>
          <a:xfrm>
            <a:off x="3097113" y="1939288"/>
            <a:ext cx="82108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33" name="Chart 7">
            <a:extLst>
              <a:ext uri="{FF2B5EF4-FFF2-40B4-BE49-F238E27FC236}">
                <a16:creationId xmlns:a16="http://schemas.microsoft.com/office/drawing/2014/main" id="{F00D39DF-6D92-4073-AABB-7D13BB46BA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1715913"/>
              </p:ext>
            </p:extLst>
          </p:nvPr>
        </p:nvGraphicFramePr>
        <p:xfrm>
          <a:off x="4891587" y="1422098"/>
          <a:ext cx="1456611" cy="1509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4" name="Oval 12">
            <a:extLst>
              <a:ext uri="{FF2B5EF4-FFF2-40B4-BE49-F238E27FC236}">
                <a16:creationId xmlns:a16="http://schemas.microsoft.com/office/drawing/2014/main" id="{FD70D816-EC2A-46D8-9072-AF04D8D11032}"/>
              </a:ext>
            </a:extLst>
          </p:cNvPr>
          <p:cNvSpPr/>
          <p:nvPr/>
        </p:nvSpPr>
        <p:spPr>
          <a:xfrm>
            <a:off x="5218867" y="1762271"/>
            <a:ext cx="802051" cy="80205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A83833C-D570-4333-AFFD-AB0BA025ED51}"/>
              </a:ext>
            </a:extLst>
          </p:cNvPr>
          <p:cNvSpPr txBox="1"/>
          <p:nvPr/>
        </p:nvSpPr>
        <p:spPr>
          <a:xfrm>
            <a:off x="5209348" y="1939288"/>
            <a:ext cx="82108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397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4" name="그룹 333">
            <a:extLst>
              <a:ext uri="{FF2B5EF4-FFF2-40B4-BE49-F238E27FC236}">
                <a16:creationId xmlns:a16="http://schemas.microsoft.com/office/drawing/2014/main" id="{A8B4B186-1DD3-46B5-8BFF-595B47A0B9E0}"/>
              </a:ext>
            </a:extLst>
          </p:cNvPr>
          <p:cNvGrpSpPr/>
          <p:nvPr/>
        </p:nvGrpSpPr>
        <p:grpSpPr>
          <a:xfrm>
            <a:off x="281130" y="1684187"/>
            <a:ext cx="4730034" cy="2759428"/>
            <a:chOff x="635000" y="1382713"/>
            <a:chExt cx="7869238" cy="4572000"/>
          </a:xfrm>
          <a:solidFill>
            <a:schemeClr val="bg1">
              <a:lumMod val="75000"/>
            </a:schemeClr>
          </a:solidFill>
        </p:grpSpPr>
        <p:sp>
          <p:nvSpPr>
            <p:cNvPr id="335" name="Freeform 8">
              <a:extLst>
                <a:ext uri="{FF2B5EF4-FFF2-40B4-BE49-F238E27FC236}">
                  <a16:creationId xmlns:a16="http://schemas.microsoft.com/office/drawing/2014/main" id="{D08A2EFD-2A23-407F-ABDF-F9BA2E3571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36" name="Freeform 9">
              <a:extLst>
                <a:ext uri="{FF2B5EF4-FFF2-40B4-BE49-F238E27FC236}">
                  <a16:creationId xmlns:a16="http://schemas.microsoft.com/office/drawing/2014/main" id="{276A3BC1-3E96-4E27-AB03-692B2704F6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37" name="Freeform 10">
              <a:extLst>
                <a:ext uri="{FF2B5EF4-FFF2-40B4-BE49-F238E27FC236}">
                  <a16:creationId xmlns:a16="http://schemas.microsoft.com/office/drawing/2014/main" id="{507F34BD-A878-41B1-9D54-FFA5EBABC5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38" name="Freeform 11">
              <a:extLst>
                <a:ext uri="{FF2B5EF4-FFF2-40B4-BE49-F238E27FC236}">
                  <a16:creationId xmlns:a16="http://schemas.microsoft.com/office/drawing/2014/main" id="{4AFD32A5-3975-480F-9803-42DEB8106ED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1"/>
                </a:solidFill>
              </a:rPr>
              <a:t>World map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007376" y="1322172"/>
            <a:ext cx="1793106" cy="673514"/>
            <a:chOff x="2113657" y="4283314"/>
            <a:chExt cx="3647460" cy="673514"/>
          </a:xfrm>
        </p:grpSpPr>
        <p:sp>
          <p:nvSpPr>
            <p:cNvPr id="14" name="TextBox 13"/>
            <p:cNvSpPr txBox="1"/>
            <p:nvPr/>
          </p:nvSpPr>
          <p:spPr>
            <a:xfrm>
              <a:off x="2113657" y="4495163"/>
              <a:ext cx="36474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952881" y="1322172"/>
            <a:ext cx="1793106" cy="673514"/>
            <a:chOff x="2113657" y="4283314"/>
            <a:chExt cx="3647460" cy="673514"/>
          </a:xfrm>
        </p:grpSpPr>
        <p:sp>
          <p:nvSpPr>
            <p:cNvPr id="17" name="TextBox 16"/>
            <p:cNvSpPr txBox="1"/>
            <p:nvPr/>
          </p:nvSpPr>
          <p:spPr>
            <a:xfrm>
              <a:off x="2113657" y="4495163"/>
              <a:ext cx="36474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007376" y="3168617"/>
            <a:ext cx="1793106" cy="673514"/>
            <a:chOff x="2113657" y="4283314"/>
            <a:chExt cx="3647460" cy="673514"/>
          </a:xfrm>
        </p:grpSpPr>
        <p:sp>
          <p:nvSpPr>
            <p:cNvPr id="20" name="TextBox 19"/>
            <p:cNvSpPr txBox="1"/>
            <p:nvPr/>
          </p:nvSpPr>
          <p:spPr>
            <a:xfrm>
              <a:off x="2113657" y="4495163"/>
              <a:ext cx="36474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952881" y="3168617"/>
            <a:ext cx="1793106" cy="673514"/>
            <a:chOff x="2113657" y="4283314"/>
            <a:chExt cx="3647460" cy="673514"/>
          </a:xfrm>
        </p:grpSpPr>
        <p:sp>
          <p:nvSpPr>
            <p:cNvPr id="23" name="TextBox 22"/>
            <p:cNvSpPr txBox="1"/>
            <p:nvPr/>
          </p:nvSpPr>
          <p:spPr>
            <a:xfrm>
              <a:off x="2113657" y="4495163"/>
              <a:ext cx="36474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5109572" y="1967306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150,000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55077" y="1967306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280,000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16887" y="3817279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120,000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062392" y="3817279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160,000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195528" y="2456503"/>
            <a:ext cx="1504582" cy="377435"/>
            <a:chOff x="5190037" y="2456503"/>
            <a:chExt cx="1504582" cy="377435"/>
          </a:xfrm>
        </p:grpSpPr>
        <p:sp>
          <p:nvSpPr>
            <p:cNvPr id="29" name="Round Same Side Corner Rectangle 8"/>
            <p:cNvSpPr/>
            <p:nvPr/>
          </p:nvSpPr>
          <p:spPr>
            <a:xfrm>
              <a:off x="5190037" y="2458229"/>
              <a:ext cx="141996" cy="373983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" name="Round Same Side Corner Rectangle 20"/>
            <p:cNvSpPr/>
            <p:nvPr/>
          </p:nvSpPr>
          <p:spPr>
            <a:xfrm rot="10800000">
              <a:off x="5882544" y="2456503"/>
              <a:ext cx="176934" cy="3774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332034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3465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7102634" y="2468768"/>
            <a:ext cx="1504582" cy="377435"/>
            <a:chOff x="5190037" y="2456503"/>
            <a:chExt cx="1504582" cy="377435"/>
          </a:xfrm>
        </p:grpSpPr>
        <p:sp>
          <p:nvSpPr>
            <p:cNvPr id="35" name="Round Same Side Corner Rectangle 8"/>
            <p:cNvSpPr/>
            <p:nvPr/>
          </p:nvSpPr>
          <p:spPr>
            <a:xfrm>
              <a:off x="5190037" y="2458229"/>
              <a:ext cx="141996" cy="373983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" name="Round Same Side Corner Rectangle 20"/>
            <p:cNvSpPr/>
            <p:nvPr/>
          </p:nvSpPr>
          <p:spPr>
            <a:xfrm rot="10800000">
              <a:off x="5882544" y="2456503"/>
              <a:ext cx="176934" cy="3774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332034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093465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202843" y="4328792"/>
            <a:ext cx="1504582" cy="377435"/>
            <a:chOff x="5190037" y="2456503"/>
            <a:chExt cx="1504582" cy="377435"/>
          </a:xfrm>
        </p:grpSpPr>
        <p:sp>
          <p:nvSpPr>
            <p:cNvPr id="40" name="Round Same Side Corner Rectangle 8"/>
            <p:cNvSpPr/>
            <p:nvPr/>
          </p:nvSpPr>
          <p:spPr>
            <a:xfrm>
              <a:off x="5190037" y="2458229"/>
              <a:ext cx="141996" cy="373983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1" name="Round Same Side Corner Rectangle 20"/>
            <p:cNvSpPr/>
            <p:nvPr/>
          </p:nvSpPr>
          <p:spPr>
            <a:xfrm rot="10800000">
              <a:off x="5882544" y="2456503"/>
              <a:ext cx="176934" cy="3774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332034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093465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7109949" y="4321026"/>
            <a:ext cx="1504582" cy="377435"/>
            <a:chOff x="5190037" y="2456503"/>
            <a:chExt cx="1504582" cy="377435"/>
          </a:xfrm>
        </p:grpSpPr>
        <p:sp>
          <p:nvSpPr>
            <p:cNvPr id="45" name="Round Same Side Corner Rectangle 8"/>
            <p:cNvSpPr/>
            <p:nvPr/>
          </p:nvSpPr>
          <p:spPr>
            <a:xfrm>
              <a:off x="5190037" y="2458229"/>
              <a:ext cx="141996" cy="373983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6" name="Round Same Side Corner Rectangle 20"/>
            <p:cNvSpPr/>
            <p:nvPr/>
          </p:nvSpPr>
          <p:spPr>
            <a:xfrm rot="10800000">
              <a:off x="5882544" y="2456503"/>
              <a:ext cx="176934" cy="3774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332034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093465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0" name="Frame 17"/>
          <p:cNvSpPr/>
          <p:nvPr/>
        </p:nvSpPr>
        <p:spPr>
          <a:xfrm>
            <a:off x="1619672" y="3601572"/>
            <a:ext cx="293112" cy="282823"/>
          </a:xfrm>
          <a:custGeom>
            <a:avLst/>
            <a:gdLst/>
            <a:ahLst/>
            <a:cxnLst/>
            <a:rect l="l" t="t" r="r" b="b"/>
            <a:pathLst>
              <a:path w="2334649" h="2252696">
                <a:moveTo>
                  <a:pt x="1797386" y="0"/>
                </a:moveTo>
                <a:lnTo>
                  <a:pt x="2334649" y="0"/>
                </a:lnTo>
                <a:cubicBezTo>
                  <a:pt x="1896547" y="622382"/>
                  <a:pt x="1473659" y="1512962"/>
                  <a:pt x="1144901" y="2252696"/>
                </a:cubicBezTo>
                <a:lnTo>
                  <a:pt x="1089961" y="2252696"/>
                </a:lnTo>
                <a:cubicBezTo>
                  <a:pt x="828852" y="1828242"/>
                  <a:pt x="559171" y="1125052"/>
                  <a:pt x="0" y="1076032"/>
                </a:cubicBezTo>
                <a:lnTo>
                  <a:pt x="164218" y="588544"/>
                </a:lnTo>
                <a:cubicBezTo>
                  <a:pt x="696773" y="763005"/>
                  <a:pt x="842805" y="954283"/>
                  <a:pt x="1108713" y="1327361"/>
                </a:cubicBezTo>
                <a:cubicBezTo>
                  <a:pt x="1353435" y="782832"/>
                  <a:pt x="1491075" y="492128"/>
                  <a:pt x="1797386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4" name="Frame 17"/>
          <p:cNvSpPr/>
          <p:nvPr/>
        </p:nvSpPr>
        <p:spPr>
          <a:xfrm>
            <a:off x="2611087" y="3009007"/>
            <a:ext cx="293112" cy="282823"/>
          </a:xfrm>
          <a:custGeom>
            <a:avLst/>
            <a:gdLst/>
            <a:ahLst/>
            <a:cxnLst/>
            <a:rect l="l" t="t" r="r" b="b"/>
            <a:pathLst>
              <a:path w="2334649" h="2252696">
                <a:moveTo>
                  <a:pt x="1797386" y="0"/>
                </a:moveTo>
                <a:lnTo>
                  <a:pt x="2334649" y="0"/>
                </a:lnTo>
                <a:cubicBezTo>
                  <a:pt x="1896547" y="622382"/>
                  <a:pt x="1473659" y="1512962"/>
                  <a:pt x="1144901" y="2252696"/>
                </a:cubicBezTo>
                <a:lnTo>
                  <a:pt x="1089961" y="2252696"/>
                </a:lnTo>
                <a:cubicBezTo>
                  <a:pt x="828852" y="1828242"/>
                  <a:pt x="559171" y="1125052"/>
                  <a:pt x="0" y="1076032"/>
                </a:cubicBezTo>
                <a:lnTo>
                  <a:pt x="164218" y="588544"/>
                </a:lnTo>
                <a:cubicBezTo>
                  <a:pt x="696773" y="763005"/>
                  <a:pt x="842805" y="954283"/>
                  <a:pt x="1108713" y="1327361"/>
                </a:cubicBezTo>
                <a:cubicBezTo>
                  <a:pt x="1353435" y="782832"/>
                  <a:pt x="1491075" y="492128"/>
                  <a:pt x="1797386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5" name="Frame 17"/>
          <p:cNvSpPr/>
          <p:nvPr/>
        </p:nvSpPr>
        <p:spPr>
          <a:xfrm>
            <a:off x="1043608" y="2531674"/>
            <a:ext cx="293112" cy="282823"/>
          </a:xfrm>
          <a:custGeom>
            <a:avLst/>
            <a:gdLst/>
            <a:ahLst/>
            <a:cxnLst/>
            <a:rect l="l" t="t" r="r" b="b"/>
            <a:pathLst>
              <a:path w="2334649" h="2252696">
                <a:moveTo>
                  <a:pt x="1797386" y="0"/>
                </a:moveTo>
                <a:lnTo>
                  <a:pt x="2334649" y="0"/>
                </a:lnTo>
                <a:cubicBezTo>
                  <a:pt x="1896547" y="622382"/>
                  <a:pt x="1473659" y="1512962"/>
                  <a:pt x="1144901" y="2252696"/>
                </a:cubicBezTo>
                <a:lnTo>
                  <a:pt x="1089961" y="2252696"/>
                </a:lnTo>
                <a:cubicBezTo>
                  <a:pt x="828852" y="1828242"/>
                  <a:pt x="559171" y="1125052"/>
                  <a:pt x="0" y="1076032"/>
                </a:cubicBezTo>
                <a:lnTo>
                  <a:pt x="164218" y="588544"/>
                </a:lnTo>
                <a:cubicBezTo>
                  <a:pt x="696773" y="763005"/>
                  <a:pt x="842805" y="954283"/>
                  <a:pt x="1108713" y="1327361"/>
                </a:cubicBezTo>
                <a:cubicBezTo>
                  <a:pt x="1353435" y="782832"/>
                  <a:pt x="1491075" y="492128"/>
                  <a:pt x="1797386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6" name="Frame 17"/>
          <p:cNvSpPr/>
          <p:nvPr/>
        </p:nvSpPr>
        <p:spPr>
          <a:xfrm>
            <a:off x="3867161" y="2516073"/>
            <a:ext cx="293112" cy="282823"/>
          </a:xfrm>
          <a:custGeom>
            <a:avLst/>
            <a:gdLst/>
            <a:ahLst/>
            <a:cxnLst/>
            <a:rect l="l" t="t" r="r" b="b"/>
            <a:pathLst>
              <a:path w="2334649" h="2252696">
                <a:moveTo>
                  <a:pt x="1797386" y="0"/>
                </a:moveTo>
                <a:lnTo>
                  <a:pt x="2334649" y="0"/>
                </a:lnTo>
                <a:cubicBezTo>
                  <a:pt x="1896547" y="622382"/>
                  <a:pt x="1473659" y="1512962"/>
                  <a:pt x="1144901" y="2252696"/>
                </a:cubicBezTo>
                <a:lnTo>
                  <a:pt x="1089961" y="2252696"/>
                </a:lnTo>
                <a:cubicBezTo>
                  <a:pt x="828852" y="1828242"/>
                  <a:pt x="559171" y="1125052"/>
                  <a:pt x="0" y="1076032"/>
                </a:cubicBezTo>
                <a:lnTo>
                  <a:pt x="164218" y="588544"/>
                </a:lnTo>
                <a:cubicBezTo>
                  <a:pt x="696773" y="763005"/>
                  <a:pt x="842805" y="954283"/>
                  <a:pt x="1108713" y="1327361"/>
                </a:cubicBezTo>
                <a:cubicBezTo>
                  <a:pt x="1353435" y="782832"/>
                  <a:pt x="1491075" y="492128"/>
                  <a:pt x="1797386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491880" y="2179504"/>
            <a:ext cx="1109518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202884" y="2645110"/>
            <a:ext cx="1109518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158226" y="3228179"/>
            <a:ext cx="1109518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67343" y="2182037"/>
            <a:ext cx="1109518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730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1"/>
                </a:solidFill>
              </a:rPr>
              <a:t>Chart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ardrop 1"/>
          <p:cNvSpPr/>
          <p:nvPr/>
        </p:nvSpPr>
        <p:spPr>
          <a:xfrm rot="18900000">
            <a:off x="1238423" y="2694652"/>
            <a:ext cx="567077" cy="567077"/>
          </a:xfrm>
          <a:custGeom>
            <a:avLst/>
            <a:gdLst>
              <a:gd name="connsiteX0" fmla="*/ 0 w 2919143"/>
              <a:gd name="connsiteY0" fmla="*/ 1720210 h 2926304"/>
              <a:gd name="connsiteX1" fmla="*/ 1206094 w 2919143"/>
              <a:gd name="connsiteY1" fmla="*/ 2926304 h 2926304"/>
              <a:gd name="connsiteX2" fmla="*/ 0 w 2919143"/>
              <a:gd name="connsiteY2" fmla="*/ 1720210 h 2926304"/>
              <a:gd name="connsiteX3" fmla="*/ 2919143 w 2919143"/>
              <a:gd name="connsiteY3" fmla="*/ -1 h 2926304"/>
              <a:gd name="connsiteX4" fmla="*/ 2894074 w 2919143"/>
              <a:gd name="connsiteY4" fmla="*/ 32231 h 2926304"/>
              <a:gd name="connsiteX5" fmla="*/ 2919143 w 2919143"/>
              <a:gd name="connsiteY5" fmla="*/ -1 h 2926304"/>
              <a:gd name="connsiteX0" fmla="*/ 0 w 1206093"/>
              <a:gd name="connsiteY0" fmla="*/ -1 h 1206093"/>
              <a:gd name="connsiteX1" fmla="*/ 1206094 w 1206093"/>
              <a:gd name="connsiteY1" fmla="*/ 1206093 h 1206093"/>
              <a:gd name="connsiteX2" fmla="*/ 0 w 1206093"/>
              <a:gd name="connsiteY2" fmla="*/ -1 h 120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6093" h="1206093">
                <a:moveTo>
                  <a:pt x="0" y="-1"/>
                </a:moveTo>
                <a:lnTo>
                  <a:pt x="1206094" y="1206093"/>
                </a:lnTo>
                <a:cubicBezTo>
                  <a:pt x="545053" y="1194575"/>
                  <a:pt x="11518" y="661040"/>
                  <a:pt x="0" y="-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Teardrop 1"/>
          <p:cNvSpPr/>
          <p:nvPr/>
        </p:nvSpPr>
        <p:spPr>
          <a:xfrm rot="18900000">
            <a:off x="1130748" y="2438221"/>
            <a:ext cx="781790" cy="782427"/>
          </a:xfrm>
          <a:custGeom>
            <a:avLst/>
            <a:gdLst>
              <a:gd name="connsiteX0" fmla="*/ 107856 w 1672380"/>
              <a:gd name="connsiteY0" fmla="*/ 0 h 1664114"/>
              <a:gd name="connsiteX1" fmla="*/ 1672380 w 1672380"/>
              <a:gd name="connsiteY1" fmla="*/ 1564525 h 1664114"/>
              <a:gd name="connsiteX2" fmla="*/ 1230988 w 1672380"/>
              <a:gd name="connsiteY2" fmla="*/ 1664114 h 1664114"/>
              <a:gd name="connsiteX3" fmla="*/ 1207292 w 1672380"/>
              <a:gd name="connsiteY3" fmla="*/ 1662918 h 1664114"/>
              <a:gd name="connsiteX4" fmla="*/ 1196 w 1672380"/>
              <a:gd name="connsiteY4" fmla="*/ 456823 h 1664114"/>
              <a:gd name="connsiteX5" fmla="*/ 0 w 1672380"/>
              <a:gd name="connsiteY5" fmla="*/ 433126 h 1664114"/>
              <a:gd name="connsiteX6" fmla="*/ 2 w 1672380"/>
              <a:gd name="connsiteY6" fmla="*/ 433126 h 1664114"/>
              <a:gd name="connsiteX7" fmla="*/ 107856 w 1672380"/>
              <a:gd name="connsiteY7" fmla="*/ 0 h 1664114"/>
              <a:gd name="connsiteX0" fmla="*/ 107856 w 1662759"/>
              <a:gd name="connsiteY0" fmla="*/ 0 h 1664114"/>
              <a:gd name="connsiteX1" fmla="*/ 1662759 w 1662759"/>
              <a:gd name="connsiteY1" fmla="*/ 1551055 h 1664114"/>
              <a:gd name="connsiteX2" fmla="*/ 1230988 w 1662759"/>
              <a:gd name="connsiteY2" fmla="*/ 1664114 h 1664114"/>
              <a:gd name="connsiteX3" fmla="*/ 1207292 w 1662759"/>
              <a:gd name="connsiteY3" fmla="*/ 1662918 h 1664114"/>
              <a:gd name="connsiteX4" fmla="*/ 1196 w 1662759"/>
              <a:gd name="connsiteY4" fmla="*/ 456823 h 1664114"/>
              <a:gd name="connsiteX5" fmla="*/ 0 w 1662759"/>
              <a:gd name="connsiteY5" fmla="*/ 433126 h 1664114"/>
              <a:gd name="connsiteX6" fmla="*/ 2 w 1662759"/>
              <a:gd name="connsiteY6" fmla="*/ 433126 h 1664114"/>
              <a:gd name="connsiteX7" fmla="*/ 107856 w 1662759"/>
              <a:gd name="connsiteY7" fmla="*/ 0 h 1664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62759" h="1664114">
                <a:moveTo>
                  <a:pt x="107856" y="0"/>
                </a:moveTo>
                <a:lnTo>
                  <a:pt x="1662759" y="1551055"/>
                </a:lnTo>
                <a:cubicBezTo>
                  <a:pt x="1534703" y="1614875"/>
                  <a:pt x="1398412" y="1664114"/>
                  <a:pt x="1230988" y="1664114"/>
                </a:cubicBezTo>
                <a:lnTo>
                  <a:pt x="1207292" y="1662918"/>
                </a:lnTo>
                <a:lnTo>
                  <a:pt x="1196" y="456823"/>
                </a:lnTo>
                <a:cubicBezTo>
                  <a:pt x="75" y="448954"/>
                  <a:pt x="0" y="441049"/>
                  <a:pt x="0" y="433126"/>
                </a:cubicBezTo>
                <a:lnTo>
                  <a:pt x="2" y="433126"/>
                </a:lnTo>
                <a:cubicBezTo>
                  <a:pt x="2" y="265507"/>
                  <a:pt x="43716" y="127602"/>
                  <a:pt x="10785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Teardrop 1"/>
          <p:cNvSpPr/>
          <p:nvPr/>
        </p:nvSpPr>
        <p:spPr>
          <a:xfrm rot="18900000">
            <a:off x="1085189" y="2260639"/>
            <a:ext cx="870655" cy="870114"/>
          </a:xfrm>
          <a:custGeom>
            <a:avLst/>
            <a:gdLst>
              <a:gd name="connsiteX0" fmla="*/ 209260 w 1851761"/>
              <a:gd name="connsiteY0" fmla="*/ -1 h 1850611"/>
              <a:gd name="connsiteX1" fmla="*/ 1851761 w 1851761"/>
              <a:gd name="connsiteY1" fmla="*/ 1642499 h 1850611"/>
              <a:gd name="connsiteX2" fmla="*/ 1550757 w 1851761"/>
              <a:gd name="connsiteY2" fmla="*/ 1850611 h 1850611"/>
              <a:gd name="connsiteX3" fmla="*/ 0 w 1851761"/>
              <a:gd name="connsiteY3" fmla="*/ 299854 h 1850611"/>
              <a:gd name="connsiteX4" fmla="*/ 209260 w 1851761"/>
              <a:gd name="connsiteY4" fmla="*/ -1 h 1850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1761" h="1850611">
                <a:moveTo>
                  <a:pt x="209260" y="-1"/>
                </a:moveTo>
                <a:lnTo>
                  <a:pt x="1851761" y="1642499"/>
                </a:lnTo>
                <a:cubicBezTo>
                  <a:pt x="1763981" y="1730415"/>
                  <a:pt x="1664061" y="1801090"/>
                  <a:pt x="1550757" y="1850611"/>
                </a:cubicBezTo>
                <a:lnTo>
                  <a:pt x="0" y="299854"/>
                </a:lnTo>
                <a:cubicBezTo>
                  <a:pt x="49826" y="186845"/>
                  <a:pt x="120915" y="87377"/>
                  <a:pt x="209260" y="-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Teardrop 1"/>
          <p:cNvSpPr/>
          <p:nvPr/>
        </p:nvSpPr>
        <p:spPr>
          <a:xfrm rot="18900000">
            <a:off x="1081123" y="2116459"/>
            <a:ext cx="879058" cy="878651"/>
          </a:xfrm>
          <a:custGeom>
            <a:avLst/>
            <a:gdLst>
              <a:gd name="connsiteX0" fmla="*/ 285769 w 1869633"/>
              <a:gd name="connsiteY0" fmla="*/ 0 h 1868768"/>
              <a:gd name="connsiteX1" fmla="*/ 1869632 w 1869633"/>
              <a:gd name="connsiteY1" fmla="*/ 1583864 h 1868768"/>
              <a:gd name="connsiteX2" fmla="*/ 1645421 w 1869633"/>
              <a:gd name="connsiteY2" fmla="*/ 1868768 h 1868768"/>
              <a:gd name="connsiteX3" fmla="*/ 0 w 1869633"/>
              <a:gd name="connsiteY3" fmla="*/ 223348 h 1868768"/>
              <a:gd name="connsiteX4" fmla="*/ 285769 w 1869633"/>
              <a:gd name="connsiteY4" fmla="*/ 0 h 1868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9633" h="1868768">
                <a:moveTo>
                  <a:pt x="285769" y="0"/>
                </a:moveTo>
                <a:lnTo>
                  <a:pt x="1869632" y="1583864"/>
                </a:lnTo>
                <a:cubicBezTo>
                  <a:pt x="1803659" y="1690436"/>
                  <a:pt x="1729419" y="1786724"/>
                  <a:pt x="1645421" y="1868768"/>
                </a:cubicBezTo>
                <a:lnTo>
                  <a:pt x="0" y="223348"/>
                </a:lnTo>
                <a:cubicBezTo>
                  <a:pt x="82387" y="139791"/>
                  <a:pt x="178994" y="65909"/>
                  <a:pt x="2857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Teardrop 1"/>
          <p:cNvSpPr/>
          <p:nvPr/>
        </p:nvSpPr>
        <p:spPr>
          <a:xfrm rot="18900000">
            <a:off x="1108999" y="1991963"/>
            <a:ext cx="826622" cy="826818"/>
          </a:xfrm>
          <a:custGeom>
            <a:avLst/>
            <a:gdLst>
              <a:gd name="connsiteX0" fmla="*/ 334163 w 2346532"/>
              <a:gd name="connsiteY0" fmla="*/ 590519 h 2349046"/>
              <a:gd name="connsiteX1" fmla="*/ 1758108 w 2346532"/>
              <a:gd name="connsiteY1" fmla="*/ 2014463 h 2349046"/>
              <a:gd name="connsiteX2" fmla="*/ 1583574 w 2346532"/>
              <a:gd name="connsiteY2" fmla="*/ 2349046 h 2349046"/>
              <a:gd name="connsiteX3" fmla="*/ 0 w 2346532"/>
              <a:gd name="connsiteY3" fmla="*/ 765472 h 2349046"/>
              <a:gd name="connsiteX4" fmla="*/ 334163 w 2346532"/>
              <a:gd name="connsiteY4" fmla="*/ 590519 h 2349046"/>
              <a:gd name="connsiteX5" fmla="*/ 2346532 w 2346532"/>
              <a:gd name="connsiteY5" fmla="*/ -1 h 2349046"/>
              <a:gd name="connsiteX6" fmla="*/ 2317881 w 2346532"/>
              <a:gd name="connsiteY6" fmla="*/ 28652 h 2349046"/>
              <a:gd name="connsiteX7" fmla="*/ 2346532 w 2346532"/>
              <a:gd name="connsiteY7" fmla="*/ -1 h 2349046"/>
              <a:gd name="connsiteX0" fmla="*/ 334163 w 2375181"/>
              <a:gd name="connsiteY0" fmla="*/ 619170 h 2377697"/>
              <a:gd name="connsiteX1" fmla="*/ 1758108 w 2375181"/>
              <a:gd name="connsiteY1" fmla="*/ 2043114 h 2377697"/>
              <a:gd name="connsiteX2" fmla="*/ 1583574 w 2375181"/>
              <a:gd name="connsiteY2" fmla="*/ 2377697 h 2377697"/>
              <a:gd name="connsiteX3" fmla="*/ 0 w 2375181"/>
              <a:gd name="connsiteY3" fmla="*/ 794123 h 2377697"/>
              <a:gd name="connsiteX4" fmla="*/ 334163 w 2375181"/>
              <a:gd name="connsiteY4" fmla="*/ 619170 h 2377697"/>
              <a:gd name="connsiteX5" fmla="*/ 2375180 w 2375181"/>
              <a:gd name="connsiteY5" fmla="*/ 0 h 2377697"/>
              <a:gd name="connsiteX6" fmla="*/ 2317881 w 2375181"/>
              <a:gd name="connsiteY6" fmla="*/ 57303 h 2377697"/>
              <a:gd name="connsiteX7" fmla="*/ 2375180 w 2375181"/>
              <a:gd name="connsiteY7" fmla="*/ 0 h 2377697"/>
              <a:gd name="connsiteX0" fmla="*/ 334163 w 1758109"/>
              <a:gd name="connsiteY0" fmla="*/ 0 h 1758527"/>
              <a:gd name="connsiteX1" fmla="*/ 1758108 w 1758109"/>
              <a:gd name="connsiteY1" fmla="*/ 1423944 h 1758527"/>
              <a:gd name="connsiteX2" fmla="*/ 1583574 w 1758109"/>
              <a:gd name="connsiteY2" fmla="*/ 1758527 h 1758527"/>
              <a:gd name="connsiteX3" fmla="*/ 0 w 1758109"/>
              <a:gd name="connsiteY3" fmla="*/ 174953 h 1758527"/>
              <a:gd name="connsiteX4" fmla="*/ 334163 w 1758109"/>
              <a:gd name="connsiteY4" fmla="*/ 0 h 1758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8109" h="1758527">
                <a:moveTo>
                  <a:pt x="334163" y="0"/>
                </a:moveTo>
                <a:lnTo>
                  <a:pt x="1758108" y="1423944"/>
                </a:lnTo>
                <a:cubicBezTo>
                  <a:pt x="1706421" y="1542459"/>
                  <a:pt x="1648754" y="1655266"/>
                  <a:pt x="1583574" y="1758527"/>
                </a:cubicBezTo>
                <a:lnTo>
                  <a:pt x="0" y="174953"/>
                </a:lnTo>
                <a:cubicBezTo>
                  <a:pt x="103261" y="109963"/>
                  <a:pt x="215949" y="52220"/>
                  <a:pt x="334163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ardrop 1"/>
          <p:cNvSpPr/>
          <p:nvPr/>
        </p:nvSpPr>
        <p:spPr>
          <a:xfrm rot="18900000">
            <a:off x="1154064" y="1879430"/>
            <a:ext cx="735420" cy="736897"/>
          </a:xfrm>
          <a:custGeom>
            <a:avLst/>
            <a:gdLst>
              <a:gd name="connsiteX0" fmla="*/ 363572 w 1564135"/>
              <a:gd name="connsiteY0" fmla="*/ 0 h 1567276"/>
              <a:gd name="connsiteX1" fmla="*/ 1564135 w 1564135"/>
              <a:gd name="connsiteY1" fmla="*/ 1200563 h 1567276"/>
              <a:gd name="connsiteX2" fmla="*/ 1549360 w 1564135"/>
              <a:gd name="connsiteY2" fmla="*/ 1246896 h 1567276"/>
              <a:gd name="connsiteX3" fmla="*/ 1421732 w 1564135"/>
              <a:gd name="connsiteY3" fmla="*/ 1567276 h 1567276"/>
              <a:gd name="connsiteX4" fmla="*/ 0 w 1564135"/>
              <a:gd name="connsiteY4" fmla="*/ 145545 h 1567276"/>
              <a:gd name="connsiteX5" fmla="*/ 318374 w 1564135"/>
              <a:gd name="connsiteY5" fmla="*/ 15909 h 1567276"/>
              <a:gd name="connsiteX6" fmla="*/ 363572 w 1564135"/>
              <a:gd name="connsiteY6" fmla="*/ 0 h 1567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4135" h="1567276">
                <a:moveTo>
                  <a:pt x="363572" y="0"/>
                </a:moveTo>
                <a:lnTo>
                  <a:pt x="1564135" y="1200563"/>
                </a:lnTo>
                <a:cubicBezTo>
                  <a:pt x="1560088" y="1216265"/>
                  <a:pt x="1554762" y="1231568"/>
                  <a:pt x="1549360" y="1246896"/>
                </a:cubicBezTo>
                <a:cubicBezTo>
                  <a:pt x="1510775" y="1356364"/>
                  <a:pt x="1469301" y="1464334"/>
                  <a:pt x="1421732" y="1567276"/>
                </a:cubicBezTo>
                <a:lnTo>
                  <a:pt x="0" y="145545"/>
                </a:lnTo>
                <a:cubicBezTo>
                  <a:pt x="102463" y="97779"/>
                  <a:pt x="209752" y="55625"/>
                  <a:pt x="318374" y="15909"/>
                </a:cubicBezTo>
                <a:lnTo>
                  <a:pt x="363572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Teardrop 1"/>
          <p:cNvSpPr/>
          <p:nvPr/>
        </p:nvSpPr>
        <p:spPr>
          <a:xfrm rot="18900000">
            <a:off x="1141336" y="1608885"/>
            <a:ext cx="761254" cy="760722"/>
          </a:xfrm>
          <a:custGeom>
            <a:avLst/>
            <a:gdLst>
              <a:gd name="connsiteX0" fmla="*/ 1619081 w 1619081"/>
              <a:gd name="connsiteY0" fmla="*/ 0 h 1617949"/>
              <a:gd name="connsiteX1" fmla="*/ 1321164 w 1619081"/>
              <a:gd name="connsiteY1" fmla="*/ 1229434 h 1617949"/>
              <a:gd name="connsiteX2" fmla="*/ 1200562 w 1619081"/>
              <a:gd name="connsiteY2" fmla="*/ 1617949 h 1617949"/>
              <a:gd name="connsiteX3" fmla="*/ 0 w 1619081"/>
              <a:gd name="connsiteY3" fmla="*/ 417386 h 1617949"/>
              <a:gd name="connsiteX4" fmla="*/ 389271 w 1619081"/>
              <a:gd name="connsiteY4" fmla="*/ 297541 h 1617949"/>
              <a:gd name="connsiteX5" fmla="*/ 1619081 w 1619081"/>
              <a:gd name="connsiteY5" fmla="*/ 0 h 1617949"/>
              <a:gd name="connsiteX0" fmla="*/ 389271 w 1619081"/>
              <a:gd name="connsiteY0" fmla="*/ 297541 h 1617949"/>
              <a:gd name="connsiteX1" fmla="*/ 1321164 w 1619081"/>
              <a:gd name="connsiteY1" fmla="*/ 1229434 h 1617949"/>
              <a:gd name="connsiteX2" fmla="*/ 1200562 w 1619081"/>
              <a:gd name="connsiteY2" fmla="*/ 1617949 h 1617949"/>
              <a:gd name="connsiteX3" fmla="*/ 0 w 1619081"/>
              <a:gd name="connsiteY3" fmla="*/ 417386 h 1617949"/>
              <a:gd name="connsiteX4" fmla="*/ 389271 w 1619081"/>
              <a:gd name="connsiteY4" fmla="*/ 297541 h 1617949"/>
              <a:gd name="connsiteX5" fmla="*/ 1619081 w 1619081"/>
              <a:gd name="connsiteY5" fmla="*/ 0 h 161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9081" h="1617949">
                <a:moveTo>
                  <a:pt x="389271" y="297541"/>
                </a:moveTo>
                <a:lnTo>
                  <a:pt x="1321164" y="1229434"/>
                </a:lnTo>
                <a:cubicBezTo>
                  <a:pt x="1284777" y="1360848"/>
                  <a:pt x="1245299" y="1488825"/>
                  <a:pt x="1200562" y="1617949"/>
                </a:cubicBezTo>
                <a:lnTo>
                  <a:pt x="0" y="417386"/>
                </a:lnTo>
                <a:cubicBezTo>
                  <a:pt x="140401" y="367438"/>
                  <a:pt x="268038" y="329001"/>
                  <a:pt x="389271" y="297541"/>
                </a:cubicBezTo>
                <a:close/>
                <a:moveTo>
                  <a:pt x="1619081" y="0"/>
                </a:move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Teardrop 1"/>
          <p:cNvSpPr/>
          <p:nvPr/>
        </p:nvSpPr>
        <p:spPr>
          <a:xfrm rot="18900000">
            <a:off x="1232721" y="1572743"/>
            <a:ext cx="578484" cy="578014"/>
          </a:xfrm>
          <a:custGeom>
            <a:avLst/>
            <a:gdLst/>
            <a:ahLst/>
            <a:cxnLst/>
            <a:rect l="l" t="t" r="r" b="b"/>
            <a:pathLst>
              <a:path w="1230355" h="1229356">
                <a:moveTo>
                  <a:pt x="413951" y="201833"/>
                </a:moveTo>
                <a:lnTo>
                  <a:pt x="1037048" y="824930"/>
                </a:lnTo>
                <a:cubicBezTo>
                  <a:pt x="1003379" y="965963"/>
                  <a:pt x="969173" y="1099286"/>
                  <a:pt x="932360" y="1229356"/>
                </a:cubicBezTo>
                <a:lnTo>
                  <a:pt x="0" y="296996"/>
                </a:lnTo>
                <a:cubicBezTo>
                  <a:pt x="143747" y="259009"/>
                  <a:pt x="278253" y="230063"/>
                  <a:pt x="413951" y="201833"/>
                </a:cubicBezTo>
                <a:close/>
                <a:moveTo>
                  <a:pt x="1230355" y="0"/>
                </a:moveTo>
                <a:lnTo>
                  <a:pt x="1230355" y="3"/>
                </a:lnTo>
                <a:lnTo>
                  <a:pt x="1230353" y="1"/>
                </a:lnTo>
                <a:cubicBezTo>
                  <a:pt x="1230354" y="1"/>
                  <a:pt x="1230354" y="0"/>
                  <a:pt x="1230355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Teardrop 1"/>
          <p:cNvSpPr/>
          <p:nvPr/>
        </p:nvSpPr>
        <p:spPr>
          <a:xfrm rot="18900000">
            <a:off x="1329996" y="1533491"/>
            <a:ext cx="383935" cy="388103"/>
          </a:xfrm>
          <a:custGeom>
            <a:avLst/>
            <a:gdLst/>
            <a:ahLst/>
            <a:cxnLst/>
            <a:rect l="l" t="t" r="r" b="b"/>
            <a:pathLst>
              <a:path w="816576" h="825442">
                <a:moveTo>
                  <a:pt x="417324" y="109867"/>
                </a:moveTo>
                <a:lnTo>
                  <a:pt x="720663" y="413205"/>
                </a:lnTo>
                <a:cubicBezTo>
                  <a:pt x="686946" y="559294"/>
                  <a:pt x="655344" y="695579"/>
                  <a:pt x="623784" y="825442"/>
                </a:cubicBezTo>
                <a:lnTo>
                  <a:pt x="0" y="201657"/>
                </a:lnTo>
                <a:cubicBezTo>
                  <a:pt x="134629" y="173469"/>
                  <a:pt x="270389" y="145803"/>
                  <a:pt x="417324" y="109867"/>
                </a:cubicBezTo>
                <a:close/>
                <a:moveTo>
                  <a:pt x="816576" y="0"/>
                </a:moveTo>
                <a:lnTo>
                  <a:pt x="816576" y="1"/>
                </a:lnTo>
                <a:lnTo>
                  <a:pt x="816575" y="0"/>
                </a:lnTo>
                <a:cubicBezTo>
                  <a:pt x="816575" y="0"/>
                  <a:pt x="816576" y="0"/>
                  <a:pt x="816576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Teardrop 1"/>
          <p:cNvSpPr/>
          <p:nvPr/>
        </p:nvSpPr>
        <p:spPr>
          <a:xfrm rot="18900000">
            <a:off x="1428078" y="1494240"/>
            <a:ext cx="187770" cy="194288"/>
          </a:xfrm>
          <a:custGeom>
            <a:avLst/>
            <a:gdLst/>
            <a:ahLst/>
            <a:cxnLst/>
            <a:rect l="l" t="t" r="r" b="b"/>
            <a:pathLst>
              <a:path w="399360" h="413223">
                <a:moveTo>
                  <a:pt x="399360" y="0"/>
                </a:moveTo>
                <a:cubicBezTo>
                  <a:pt x="364774" y="146979"/>
                  <a:pt x="333281" y="283937"/>
                  <a:pt x="303466" y="413223"/>
                </a:cubicBezTo>
                <a:lnTo>
                  <a:pt x="0" y="109757"/>
                </a:lnTo>
                <a:cubicBezTo>
                  <a:pt x="123308" y="80669"/>
                  <a:pt x="254390" y="45509"/>
                  <a:pt x="399360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108337" y="3195917"/>
            <a:ext cx="10294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chemeClr val="accent1"/>
                </a:solidFill>
                <a:cs typeface="Arial" pitchFamily="34" charset="0"/>
              </a:rPr>
              <a:t>50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39572" y="3195917"/>
            <a:ext cx="10294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</a:t>
            </a: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70807" y="3195917"/>
            <a:ext cx="10294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chemeClr val="accent3"/>
                </a:solidFill>
                <a:cs typeface="Arial" pitchFamily="34" charset="0"/>
              </a:rPr>
              <a:t>70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02042" y="3195917"/>
            <a:ext cx="10294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30</a:t>
            </a: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" name="Teardrop 1"/>
          <p:cNvSpPr/>
          <p:nvPr/>
        </p:nvSpPr>
        <p:spPr>
          <a:xfrm rot="18900000">
            <a:off x="3269658" y="2685869"/>
            <a:ext cx="567077" cy="567077"/>
          </a:xfrm>
          <a:custGeom>
            <a:avLst/>
            <a:gdLst>
              <a:gd name="connsiteX0" fmla="*/ 0 w 2919143"/>
              <a:gd name="connsiteY0" fmla="*/ 1720210 h 2926304"/>
              <a:gd name="connsiteX1" fmla="*/ 1206094 w 2919143"/>
              <a:gd name="connsiteY1" fmla="*/ 2926304 h 2926304"/>
              <a:gd name="connsiteX2" fmla="*/ 0 w 2919143"/>
              <a:gd name="connsiteY2" fmla="*/ 1720210 h 2926304"/>
              <a:gd name="connsiteX3" fmla="*/ 2919143 w 2919143"/>
              <a:gd name="connsiteY3" fmla="*/ -1 h 2926304"/>
              <a:gd name="connsiteX4" fmla="*/ 2894074 w 2919143"/>
              <a:gd name="connsiteY4" fmla="*/ 32231 h 2926304"/>
              <a:gd name="connsiteX5" fmla="*/ 2919143 w 2919143"/>
              <a:gd name="connsiteY5" fmla="*/ -1 h 2926304"/>
              <a:gd name="connsiteX0" fmla="*/ 0 w 1206093"/>
              <a:gd name="connsiteY0" fmla="*/ -1 h 1206093"/>
              <a:gd name="connsiteX1" fmla="*/ 1206094 w 1206093"/>
              <a:gd name="connsiteY1" fmla="*/ 1206093 h 1206093"/>
              <a:gd name="connsiteX2" fmla="*/ 0 w 1206093"/>
              <a:gd name="connsiteY2" fmla="*/ -1 h 120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6093" h="1206093">
                <a:moveTo>
                  <a:pt x="0" y="-1"/>
                </a:moveTo>
                <a:lnTo>
                  <a:pt x="1206094" y="1206093"/>
                </a:lnTo>
                <a:cubicBezTo>
                  <a:pt x="545053" y="1194575"/>
                  <a:pt x="11518" y="661040"/>
                  <a:pt x="0" y="-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Teardrop 1"/>
          <p:cNvSpPr/>
          <p:nvPr/>
        </p:nvSpPr>
        <p:spPr>
          <a:xfrm rot="18900000">
            <a:off x="3161983" y="2429438"/>
            <a:ext cx="781790" cy="782427"/>
          </a:xfrm>
          <a:custGeom>
            <a:avLst/>
            <a:gdLst>
              <a:gd name="connsiteX0" fmla="*/ 107856 w 1672380"/>
              <a:gd name="connsiteY0" fmla="*/ 0 h 1664114"/>
              <a:gd name="connsiteX1" fmla="*/ 1672380 w 1672380"/>
              <a:gd name="connsiteY1" fmla="*/ 1564525 h 1664114"/>
              <a:gd name="connsiteX2" fmla="*/ 1230988 w 1672380"/>
              <a:gd name="connsiteY2" fmla="*/ 1664114 h 1664114"/>
              <a:gd name="connsiteX3" fmla="*/ 1207292 w 1672380"/>
              <a:gd name="connsiteY3" fmla="*/ 1662918 h 1664114"/>
              <a:gd name="connsiteX4" fmla="*/ 1196 w 1672380"/>
              <a:gd name="connsiteY4" fmla="*/ 456823 h 1664114"/>
              <a:gd name="connsiteX5" fmla="*/ 0 w 1672380"/>
              <a:gd name="connsiteY5" fmla="*/ 433126 h 1664114"/>
              <a:gd name="connsiteX6" fmla="*/ 2 w 1672380"/>
              <a:gd name="connsiteY6" fmla="*/ 433126 h 1664114"/>
              <a:gd name="connsiteX7" fmla="*/ 107856 w 1672380"/>
              <a:gd name="connsiteY7" fmla="*/ 0 h 1664114"/>
              <a:gd name="connsiteX0" fmla="*/ 107856 w 1662759"/>
              <a:gd name="connsiteY0" fmla="*/ 0 h 1664114"/>
              <a:gd name="connsiteX1" fmla="*/ 1662759 w 1662759"/>
              <a:gd name="connsiteY1" fmla="*/ 1551055 h 1664114"/>
              <a:gd name="connsiteX2" fmla="*/ 1230988 w 1662759"/>
              <a:gd name="connsiteY2" fmla="*/ 1664114 h 1664114"/>
              <a:gd name="connsiteX3" fmla="*/ 1207292 w 1662759"/>
              <a:gd name="connsiteY3" fmla="*/ 1662918 h 1664114"/>
              <a:gd name="connsiteX4" fmla="*/ 1196 w 1662759"/>
              <a:gd name="connsiteY4" fmla="*/ 456823 h 1664114"/>
              <a:gd name="connsiteX5" fmla="*/ 0 w 1662759"/>
              <a:gd name="connsiteY5" fmla="*/ 433126 h 1664114"/>
              <a:gd name="connsiteX6" fmla="*/ 2 w 1662759"/>
              <a:gd name="connsiteY6" fmla="*/ 433126 h 1664114"/>
              <a:gd name="connsiteX7" fmla="*/ 107856 w 1662759"/>
              <a:gd name="connsiteY7" fmla="*/ 0 h 1664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62759" h="1664114">
                <a:moveTo>
                  <a:pt x="107856" y="0"/>
                </a:moveTo>
                <a:lnTo>
                  <a:pt x="1662759" y="1551055"/>
                </a:lnTo>
                <a:cubicBezTo>
                  <a:pt x="1534703" y="1614875"/>
                  <a:pt x="1398412" y="1664114"/>
                  <a:pt x="1230988" y="1664114"/>
                </a:cubicBezTo>
                <a:lnTo>
                  <a:pt x="1207292" y="1662918"/>
                </a:lnTo>
                <a:lnTo>
                  <a:pt x="1196" y="456823"/>
                </a:lnTo>
                <a:cubicBezTo>
                  <a:pt x="75" y="448954"/>
                  <a:pt x="0" y="441049"/>
                  <a:pt x="0" y="433126"/>
                </a:cubicBezTo>
                <a:lnTo>
                  <a:pt x="2" y="433126"/>
                </a:lnTo>
                <a:cubicBezTo>
                  <a:pt x="2" y="265507"/>
                  <a:pt x="43716" y="127602"/>
                  <a:pt x="10785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Teardrop 1"/>
          <p:cNvSpPr/>
          <p:nvPr/>
        </p:nvSpPr>
        <p:spPr>
          <a:xfrm rot="18900000">
            <a:off x="3116424" y="2251856"/>
            <a:ext cx="870655" cy="870114"/>
          </a:xfrm>
          <a:custGeom>
            <a:avLst/>
            <a:gdLst>
              <a:gd name="connsiteX0" fmla="*/ 209260 w 1851761"/>
              <a:gd name="connsiteY0" fmla="*/ -1 h 1850611"/>
              <a:gd name="connsiteX1" fmla="*/ 1851761 w 1851761"/>
              <a:gd name="connsiteY1" fmla="*/ 1642499 h 1850611"/>
              <a:gd name="connsiteX2" fmla="*/ 1550757 w 1851761"/>
              <a:gd name="connsiteY2" fmla="*/ 1850611 h 1850611"/>
              <a:gd name="connsiteX3" fmla="*/ 0 w 1851761"/>
              <a:gd name="connsiteY3" fmla="*/ 299854 h 1850611"/>
              <a:gd name="connsiteX4" fmla="*/ 209260 w 1851761"/>
              <a:gd name="connsiteY4" fmla="*/ -1 h 1850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1761" h="1850611">
                <a:moveTo>
                  <a:pt x="209260" y="-1"/>
                </a:moveTo>
                <a:lnTo>
                  <a:pt x="1851761" y="1642499"/>
                </a:lnTo>
                <a:cubicBezTo>
                  <a:pt x="1763981" y="1730415"/>
                  <a:pt x="1664061" y="1801090"/>
                  <a:pt x="1550757" y="1850611"/>
                </a:cubicBezTo>
                <a:lnTo>
                  <a:pt x="0" y="299854"/>
                </a:lnTo>
                <a:cubicBezTo>
                  <a:pt x="49826" y="186845"/>
                  <a:pt x="120915" y="87377"/>
                  <a:pt x="209260" y="-1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Teardrop 1"/>
          <p:cNvSpPr/>
          <p:nvPr/>
        </p:nvSpPr>
        <p:spPr>
          <a:xfrm rot="18900000">
            <a:off x="3112358" y="2107676"/>
            <a:ext cx="879058" cy="878651"/>
          </a:xfrm>
          <a:custGeom>
            <a:avLst/>
            <a:gdLst>
              <a:gd name="connsiteX0" fmla="*/ 285769 w 1869633"/>
              <a:gd name="connsiteY0" fmla="*/ 0 h 1868768"/>
              <a:gd name="connsiteX1" fmla="*/ 1869632 w 1869633"/>
              <a:gd name="connsiteY1" fmla="*/ 1583864 h 1868768"/>
              <a:gd name="connsiteX2" fmla="*/ 1645421 w 1869633"/>
              <a:gd name="connsiteY2" fmla="*/ 1868768 h 1868768"/>
              <a:gd name="connsiteX3" fmla="*/ 0 w 1869633"/>
              <a:gd name="connsiteY3" fmla="*/ 223348 h 1868768"/>
              <a:gd name="connsiteX4" fmla="*/ 285769 w 1869633"/>
              <a:gd name="connsiteY4" fmla="*/ 0 h 1868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9633" h="1868768">
                <a:moveTo>
                  <a:pt x="285769" y="0"/>
                </a:moveTo>
                <a:lnTo>
                  <a:pt x="1869632" y="1583864"/>
                </a:lnTo>
                <a:cubicBezTo>
                  <a:pt x="1803659" y="1690436"/>
                  <a:pt x="1729419" y="1786724"/>
                  <a:pt x="1645421" y="1868768"/>
                </a:cubicBezTo>
                <a:lnTo>
                  <a:pt x="0" y="223348"/>
                </a:lnTo>
                <a:cubicBezTo>
                  <a:pt x="82387" y="139791"/>
                  <a:pt x="178994" y="65909"/>
                  <a:pt x="285769" y="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" name="Teardrop 1"/>
          <p:cNvSpPr/>
          <p:nvPr/>
        </p:nvSpPr>
        <p:spPr>
          <a:xfrm rot="18900000">
            <a:off x="3140234" y="1983180"/>
            <a:ext cx="826622" cy="826818"/>
          </a:xfrm>
          <a:custGeom>
            <a:avLst/>
            <a:gdLst>
              <a:gd name="connsiteX0" fmla="*/ 334163 w 2346532"/>
              <a:gd name="connsiteY0" fmla="*/ 590519 h 2349046"/>
              <a:gd name="connsiteX1" fmla="*/ 1758108 w 2346532"/>
              <a:gd name="connsiteY1" fmla="*/ 2014463 h 2349046"/>
              <a:gd name="connsiteX2" fmla="*/ 1583574 w 2346532"/>
              <a:gd name="connsiteY2" fmla="*/ 2349046 h 2349046"/>
              <a:gd name="connsiteX3" fmla="*/ 0 w 2346532"/>
              <a:gd name="connsiteY3" fmla="*/ 765472 h 2349046"/>
              <a:gd name="connsiteX4" fmla="*/ 334163 w 2346532"/>
              <a:gd name="connsiteY4" fmla="*/ 590519 h 2349046"/>
              <a:gd name="connsiteX5" fmla="*/ 2346532 w 2346532"/>
              <a:gd name="connsiteY5" fmla="*/ -1 h 2349046"/>
              <a:gd name="connsiteX6" fmla="*/ 2317881 w 2346532"/>
              <a:gd name="connsiteY6" fmla="*/ 28652 h 2349046"/>
              <a:gd name="connsiteX7" fmla="*/ 2346532 w 2346532"/>
              <a:gd name="connsiteY7" fmla="*/ -1 h 2349046"/>
              <a:gd name="connsiteX0" fmla="*/ 334163 w 2375181"/>
              <a:gd name="connsiteY0" fmla="*/ 619170 h 2377697"/>
              <a:gd name="connsiteX1" fmla="*/ 1758108 w 2375181"/>
              <a:gd name="connsiteY1" fmla="*/ 2043114 h 2377697"/>
              <a:gd name="connsiteX2" fmla="*/ 1583574 w 2375181"/>
              <a:gd name="connsiteY2" fmla="*/ 2377697 h 2377697"/>
              <a:gd name="connsiteX3" fmla="*/ 0 w 2375181"/>
              <a:gd name="connsiteY3" fmla="*/ 794123 h 2377697"/>
              <a:gd name="connsiteX4" fmla="*/ 334163 w 2375181"/>
              <a:gd name="connsiteY4" fmla="*/ 619170 h 2377697"/>
              <a:gd name="connsiteX5" fmla="*/ 2375180 w 2375181"/>
              <a:gd name="connsiteY5" fmla="*/ 0 h 2377697"/>
              <a:gd name="connsiteX6" fmla="*/ 2317881 w 2375181"/>
              <a:gd name="connsiteY6" fmla="*/ 57303 h 2377697"/>
              <a:gd name="connsiteX7" fmla="*/ 2375180 w 2375181"/>
              <a:gd name="connsiteY7" fmla="*/ 0 h 2377697"/>
              <a:gd name="connsiteX0" fmla="*/ 334163 w 1758109"/>
              <a:gd name="connsiteY0" fmla="*/ 0 h 1758527"/>
              <a:gd name="connsiteX1" fmla="*/ 1758108 w 1758109"/>
              <a:gd name="connsiteY1" fmla="*/ 1423944 h 1758527"/>
              <a:gd name="connsiteX2" fmla="*/ 1583574 w 1758109"/>
              <a:gd name="connsiteY2" fmla="*/ 1758527 h 1758527"/>
              <a:gd name="connsiteX3" fmla="*/ 0 w 1758109"/>
              <a:gd name="connsiteY3" fmla="*/ 174953 h 1758527"/>
              <a:gd name="connsiteX4" fmla="*/ 334163 w 1758109"/>
              <a:gd name="connsiteY4" fmla="*/ 0 h 1758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8109" h="1758527">
                <a:moveTo>
                  <a:pt x="334163" y="0"/>
                </a:moveTo>
                <a:lnTo>
                  <a:pt x="1758108" y="1423944"/>
                </a:lnTo>
                <a:cubicBezTo>
                  <a:pt x="1706421" y="1542459"/>
                  <a:pt x="1648754" y="1655266"/>
                  <a:pt x="1583574" y="1758527"/>
                </a:cubicBezTo>
                <a:lnTo>
                  <a:pt x="0" y="174953"/>
                </a:lnTo>
                <a:cubicBezTo>
                  <a:pt x="103261" y="109963"/>
                  <a:pt x="215949" y="52220"/>
                  <a:pt x="334163" y="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5" name="Teardrop 1"/>
          <p:cNvSpPr/>
          <p:nvPr/>
        </p:nvSpPr>
        <p:spPr>
          <a:xfrm rot="18900000">
            <a:off x="3185299" y="1870647"/>
            <a:ext cx="735420" cy="736897"/>
          </a:xfrm>
          <a:custGeom>
            <a:avLst/>
            <a:gdLst>
              <a:gd name="connsiteX0" fmla="*/ 363572 w 1564135"/>
              <a:gd name="connsiteY0" fmla="*/ 0 h 1567276"/>
              <a:gd name="connsiteX1" fmla="*/ 1564135 w 1564135"/>
              <a:gd name="connsiteY1" fmla="*/ 1200563 h 1567276"/>
              <a:gd name="connsiteX2" fmla="*/ 1549360 w 1564135"/>
              <a:gd name="connsiteY2" fmla="*/ 1246896 h 1567276"/>
              <a:gd name="connsiteX3" fmla="*/ 1421732 w 1564135"/>
              <a:gd name="connsiteY3" fmla="*/ 1567276 h 1567276"/>
              <a:gd name="connsiteX4" fmla="*/ 0 w 1564135"/>
              <a:gd name="connsiteY4" fmla="*/ 145545 h 1567276"/>
              <a:gd name="connsiteX5" fmla="*/ 318374 w 1564135"/>
              <a:gd name="connsiteY5" fmla="*/ 15909 h 1567276"/>
              <a:gd name="connsiteX6" fmla="*/ 363572 w 1564135"/>
              <a:gd name="connsiteY6" fmla="*/ 0 h 1567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4135" h="1567276">
                <a:moveTo>
                  <a:pt x="363572" y="0"/>
                </a:moveTo>
                <a:lnTo>
                  <a:pt x="1564135" y="1200563"/>
                </a:lnTo>
                <a:cubicBezTo>
                  <a:pt x="1560088" y="1216265"/>
                  <a:pt x="1554762" y="1231568"/>
                  <a:pt x="1549360" y="1246896"/>
                </a:cubicBezTo>
                <a:cubicBezTo>
                  <a:pt x="1510775" y="1356364"/>
                  <a:pt x="1469301" y="1464334"/>
                  <a:pt x="1421732" y="1567276"/>
                </a:cubicBezTo>
                <a:lnTo>
                  <a:pt x="0" y="145545"/>
                </a:lnTo>
                <a:cubicBezTo>
                  <a:pt x="102463" y="97779"/>
                  <a:pt x="209752" y="55625"/>
                  <a:pt x="318374" y="15909"/>
                </a:cubicBezTo>
                <a:lnTo>
                  <a:pt x="363572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Teardrop 1"/>
          <p:cNvSpPr/>
          <p:nvPr/>
        </p:nvSpPr>
        <p:spPr>
          <a:xfrm rot="18900000">
            <a:off x="3172571" y="1600102"/>
            <a:ext cx="761254" cy="760722"/>
          </a:xfrm>
          <a:custGeom>
            <a:avLst/>
            <a:gdLst>
              <a:gd name="connsiteX0" fmla="*/ 1619081 w 1619081"/>
              <a:gd name="connsiteY0" fmla="*/ 0 h 1617949"/>
              <a:gd name="connsiteX1" fmla="*/ 1321164 w 1619081"/>
              <a:gd name="connsiteY1" fmla="*/ 1229434 h 1617949"/>
              <a:gd name="connsiteX2" fmla="*/ 1200562 w 1619081"/>
              <a:gd name="connsiteY2" fmla="*/ 1617949 h 1617949"/>
              <a:gd name="connsiteX3" fmla="*/ 0 w 1619081"/>
              <a:gd name="connsiteY3" fmla="*/ 417386 h 1617949"/>
              <a:gd name="connsiteX4" fmla="*/ 389271 w 1619081"/>
              <a:gd name="connsiteY4" fmla="*/ 297541 h 1617949"/>
              <a:gd name="connsiteX5" fmla="*/ 1619081 w 1619081"/>
              <a:gd name="connsiteY5" fmla="*/ 0 h 1617949"/>
              <a:gd name="connsiteX0" fmla="*/ 389271 w 1619081"/>
              <a:gd name="connsiteY0" fmla="*/ 297541 h 1617949"/>
              <a:gd name="connsiteX1" fmla="*/ 1321164 w 1619081"/>
              <a:gd name="connsiteY1" fmla="*/ 1229434 h 1617949"/>
              <a:gd name="connsiteX2" fmla="*/ 1200562 w 1619081"/>
              <a:gd name="connsiteY2" fmla="*/ 1617949 h 1617949"/>
              <a:gd name="connsiteX3" fmla="*/ 0 w 1619081"/>
              <a:gd name="connsiteY3" fmla="*/ 417386 h 1617949"/>
              <a:gd name="connsiteX4" fmla="*/ 389271 w 1619081"/>
              <a:gd name="connsiteY4" fmla="*/ 297541 h 1617949"/>
              <a:gd name="connsiteX5" fmla="*/ 1619081 w 1619081"/>
              <a:gd name="connsiteY5" fmla="*/ 0 h 161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9081" h="1617949">
                <a:moveTo>
                  <a:pt x="389271" y="297541"/>
                </a:moveTo>
                <a:lnTo>
                  <a:pt x="1321164" y="1229434"/>
                </a:lnTo>
                <a:cubicBezTo>
                  <a:pt x="1284777" y="1360848"/>
                  <a:pt x="1245299" y="1488825"/>
                  <a:pt x="1200562" y="1617949"/>
                </a:cubicBezTo>
                <a:lnTo>
                  <a:pt x="0" y="417386"/>
                </a:lnTo>
                <a:cubicBezTo>
                  <a:pt x="140401" y="367438"/>
                  <a:pt x="268038" y="329001"/>
                  <a:pt x="389271" y="297541"/>
                </a:cubicBezTo>
                <a:close/>
                <a:moveTo>
                  <a:pt x="1619081" y="0"/>
                </a:move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7" name="Teardrop 1"/>
          <p:cNvSpPr/>
          <p:nvPr/>
        </p:nvSpPr>
        <p:spPr>
          <a:xfrm rot="18900000">
            <a:off x="3263956" y="1563960"/>
            <a:ext cx="578484" cy="578014"/>
          </a:xfrm>
          <a:custGeom>
            <a:avLst/>
            <a:gdLst/>
            <a:ahLst/>
            <a:cxnLst/>
            <a:rect l="l" t="t" r="r" b="b"/>
            <a:pathLst>
              <a:path w="1230355" h="1229356">
                <a:moveTo>
                  <a:pt x="413951" y="201833"/>
                </a:moveTo>
                <a:lnTo>
                  <a:pt x="1037048" y="824930"/>
                </a:lnTo>
                <a:cubicBezTo>
                  <a:pt x="1003379" y="965963"/>
                  <a:pt x="969173" y="1099286"/>
                  <a:pt x="932360" y="1229356"/>
                </a:cubicBezTo>
                <a:lnTo>
                  <a:pt x="0" y="296996"/>
                </a:lnTo>
                <a:cubicBezTo>
                  <a:pt x="143747" y="259009"/>
                  <a:pt x="278253" y="230063"/>
                  <a:pt x="413951" y="201833"/>
                </a:cubicBezTo>
                <a:close/>
                <a:moveTo>
                  <a:pt x="1230355" y="0"/>
                </a:moveTo>
                <a:lnTo>
                  <a:pt x="1230355" y="3"/>
                </a:lnTo>
                <a:lnTo>
                  <a:pt x="1230353" y="1"/>
                </a:lnTo>
                <a:cubicBezTo>
                  <a:pt x="1230354" y="1"/>
                  <a:pt x="1230354" y="0"/>
                  <a:pt x="1230355" y="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8" name="Teardrop 1"/>
          <p:cNvSpPr/>
          <p:nvPr/>
        </p:nvSpPr>
        <p:spPr>
          <a:xfrm rot="18900000">
            <a:off x="3361231" y="1524708"/>
            <a:ext cx="383935" cy="388103"/>
          </a:xfrm>
          <a:custGeom>
            <a:avLst/>
            <a:gdLst/>
            <a:ahLst/>
            <a:cxnLst/>
            <a:rect l="l" t="t" r="r" b="b"/>
            <a:pathLst>
              <a:path w="816576" h="825442">
                <a:moveTo>
                  <a:pt x="417324" y="109867"/>
                </a:moveTo>
                <a:lnTo>
                  <a:pt x="720663" y="413205"/>
                </a:lnTo>
                <a:cubicBezTo>
                  <a:pt x="686946" y="559294"/>
                  <a:pt x="655344" y="695579"/>
                  <a:pt x="623784" y="825442"/>
                </a:cubicBezTo>
                <a:lnTo>
                  <a:pt x="0" y="201657"/>
                </a:lnTo>
                <a:cubicBezTo>
                  <a:pt x="134629" y="173469"/>
                  <a:pt x="270389" y="145803"/>
                  <a:pt x="417324" y="109867"/>
                </a:cubicBezTo>
                <a:close/>
                <a:moveTo>
                  <a:pt x="816576" y="0"/>
                </a:moveTo>
                <a:lnTo>
                  <a:pt x="816576" y="1"/>
                </a:lnTo>
                <a:lnTo>
                  <a:pt x="816575" y="0"/>
                </a:lnTo>
                <a:cubicBezTo>
                  <a:pt x="816575" y="0"/>
                  <a:pt x="816576" y="0"/>
                  <a:pt x="816576" y="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" name="Teardrop 1"/>
          <p:cNvSpPr/>
          <p:nvPr/>
        </p:nvSpPr>
        <p:spPr>
          <a:xfrm rot="18900000">
            <a:off x="3459313" y="1485457"/>
            <a:ext cx="187770" cy="194288"/>
          </a:xfrm>
          <a:custGeom>
            <a:avLst/>
            <a:gdLst/>
            <a:ahLst/>
            <a:cxnLst/>
            <a:rect l="l" t="t" r="r" b="b"/>
            <a:pathLst>
              <a:path w="399360" h="413223">
                <a:moveTo>
                  <a:pt x="399360" y="0"/>
                </a:moveTo>
                <a:cubicBezTo>
                  <a:pt x="364774" y="146979"/>
                  <a:pt x="333281" y="283937"/>
                  <a:pt x="303466" y="413223"/>
                </a:cubicBezTo>
                <a:lnTo>
                  <a:pt x="0" y="109757"/>
                </a:lnTo>
                <a:cubicBezTo>
                  <a:pt x="123308" y="80669"/>
                  <a:pt x="254390" y="45509"/>
                  <a:pt x="399360" y="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1" name="Teardrop 1"/>
          <p:cNvSpPr/>
          <p:nvPr/>
        </p:nvSpPr>
        <p:spPr>
          <a:xfrm rot="18900000">
            <a:off x="5300893" y="2710348"/>
            <a:ext cx="567077" cy="567077"/>
          </a:xfrm>
          <a:custGeom>
            <a:avLst/>
            <a:gdLst>
              <a:gd name="connsiteX0" fmla="*/ 0 w 2919143"/>
              <a:gd name="connsiteY0" fmla="*/ 1720210 h 2926304"/>
              <a:gd name="connsiteX1" fmla="*/ 1206094 w 2919143"/>
              <a:gd name="connsiteY1" fmla="*/ 2926304 h 2926304"/>
              <a:gd name="connsiteX2" fmla="*/ 0 w 2919143"/>
              <a:gd name="connsiteY2" fmla="*/ 1720210 h 2926304"/>
              <a:gd name="connsiteX3" fmla="*/ 2919143 w 2919143"/>
              <a:gd name="connsiteY3" fmla="*/ -1 h 2926304"/>
              <a:gd name="connsiteX4" fmla="*/ 2894074 w 2919143"/>
              <a:gd name="connsiteY4" fmla="*/ 32231 h 2926304"/>
              <a:gd name="connsiteX5" fmla="*/ 2919143 w 2919143"/>
              <a:gd name="connsiteY5" fmla="*/ -1 h 2926304"/>
              <a:gd name="connsiteX0" fmla="*/ 0 w 1206093"/>
              <a:gd name="connsiteY0" fmla="*/ -1 h 1206093"/>
              <a:gd name="connsiteX1" fmla="*/ 1206094 w 1206093"/>
              <a:gd name="connsiteY1" fmla="*/ 1206093 h 1206093"/>
              <a:gd name="connsiteX2" fmla="*/ 0 w 1206093"/>
              <a:gd name="connsiteY2" fmla="*/ -1 h 120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6093" h="1206093">
                <a:moveTo>
                  <a:pt x="0" y="-1"/>
                </a:moveTo>
                <a:lnTo>
                  <a:pt x="1206094" y="1206093"/>
                </a:lnTo>
                <a:cubicBezTo>
                  <a:pt x="545053" y="1194575"/>
                  <a:pt x="11518" y="661040"/>
                  <a:pt x="0" y="-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2" name="Teardrop 1"/>
          <p:cNvSpPr/>
          <p:nvPr/>
        </p:nvSpPr>
        <p:spPr>
          <a:xfrm rot="18900000">
            <a:off x="5193218" y="2453917"/>
            <a:ext cx="781790" cy="782427"/>
          </a:xfrm>
          <a:custGeom>
            <a:avLst/>
            <a:gdLst>
              <a:gd name="connsiteX0" fmla="*/ 107856 w 1672380"/>
              <a:gd name="connsiteY0" fmla="*/ 0 h 1664114"/>
              <a:gd name="connsiteX1" fmla="*/ 1672380 w 1672380"/>
              <a:gd name="connsiteY1" fmla="*/ 1564525 h 1664114"/>
              <a:gd name="connsiteX2" fmla="*/ 1230988 w 1672380"/>
              <a:gd name="connsiteY2" fmla="*/ 1664114 h 1664114"/>
              <a:gd name="connsiteX3" fmla="*/ 1207292 w 1672380"/>
              <a:gd name="connsiteY3" fmla="*/ 1662918 h 1664114"/>
              <a:gd name="connsiteX4" fmla="*/ 1196 w 1672380"/>
              <a:gd name="connsiteY4" fmla="*/ 456823 h 1664114"/>
              <a:gd name="connsiteX5" fmla="*/ 0 w 1672380"/>
              <a:gd name="connsiteY5" fmla="*/ 433126 h 1664114"/>
              <a:gd name="connsiteX6" fmla="*/ 2 w 1672380"/>
              <a:gd name="connsiteY6" fmla="*/ 433126 h 1664114"/>
              <a:gd name="connsiteX7" fmla="*/ 107856 w 1672380"/>
              <a:gd name="connsiteY7" fmla="*/ 0 h 1664114"/>
              <a:gd name="connsiteX0" fmla="*/ 107856 w 1662759"/>
              <a:gd name="connsiteY0" fmla="*/ 0 h 1664114"/>
              <a:gd name="connsiteX1" fmla="*/ 1662759 w 1662759"/>
              <a:gd name="connsiteY1" fmla="*/ 1551055 h 1664114"/>
              <a:gd name="connsiteX2" fmla="*/ 1230988 w 1662759"/>
              <a:gd name="connsiteY2" fmla="*/ 1664114 h 1664114"/>
              <a:gd name="connsiteX3" fmla="*/ 1207292 w 1662759"/>
              <a:gd name="connsiteY3" fmla="*/ 1662918 h 1664114"/>
              <a:gd name="connsiteX4" fmla="*/ 1196 w 1662759"/>
              <a:gd name="connsiteY4" fmla="*/ 456823 h 1664114"/>
              <a:gd name="connsiteX5" fmla="*/ 0 w 1662759"/>
              <a:gd name="connsiteY5" fmla="*/ 433126 h 1664114"/>
              <a:gd name="connsiteX6" fmla="*/ 2 w 1662759"/>
              <a:gd name="connsiteY6" fmla="*/ 433126 h 1664114"/>
              <a:gd name="connsiteX7" fmla="*/ 107856 w 1662759"/>
              <a:gd name="connsiteY7" fmla="*/ 0 h 1664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62759" h="1664114">
                <a:moveTo>
                  <a:pt x="107856" y="0"/>
                </a:moveTo>
                <a:lnTo>
                  <a:pt x="1662759" y="1551055"/>
                </a:lnTo>
                <a:cubicBezTo>
                  <a:pt x="1534703" y="1614875"/>
                  <a:pt x="1398412" y="1664114"/>
                  <a:pt x="1230988" y="1664114"/>
                </a:cubicBezTo>
                <a:lnTo>
                  <a:pt x="1207292" y="1662918"/>
                </a:lnTo>
                <a:lnTo>
                  <a:pt x="1196" y="456823"/>
                </a:lnTo>
                <a:cubicBezTo>
                  <a:pt x="75" y="448954"/>
                  <a:pt x="0" y="441049"/>
                  <a:pt x="0" y="433126"/>
                </a:cubicBezTo>
                <a:lnTo>
                  <a:pt x="2" y="433126"/>
                </a:lnTo>
                <a:cubicBezTo>
                  <a:pt x="2" y="265507"/>
                  <a:pt x="43716" y="127602"/>
                  <a:pt x="10785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Teardrop 1"/>
          <p:cNvSpPr/>
          <p:nvPr/>
        </p:nvSpPr>
        <p:spPr>
          <a:xfrm rot="18900000">
            <a:off x="5147659" y="2276335"/>
            <a:ext cx="870655" cy="870114"/>
          </a:xfrm>
          <a:custGeom>
            <a:avLst/>
            <a:gdLst>
              <a:gd name="connsiteX0" fmla="*/ 209260 w 1851761"/>
              <a:gd name="connsiteY0" fmla="*/ -1 h 1850611"/>
              <a:gd name="connsiteX1" fmla="*/ 1851761 w 1851761"/>
              <a:gd name="connsiteY1" fmla="*/ 1642499 h 1850611"/>
              <a:gd name="connsiteX2" fmla="*/ 1550757 w 1851761"/>
              <a:gd name="connsiteY2" fmla="*/ 1850611 h 1850611"/>
              <a:gd name="connsiteX3" fmla="*/ 0 w 1851761"/>
              <a:gd name="connsiteY3" fmla="*/ 299854 h 1850611"/>
              <a:gd name="connsiteX4" fmla="*/ 209260 w 1851761"/>
              <a:gd name="connsiteY4" fmla="*/ -1 h 1850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1761" h="1850611">
                <a:moveTo>
                  <a:pt x="209260" y="-1"/>
                </a:moveTo>
                <a:lnTo>
                  <a:pt x="1851761" y="1642499"/>
                </a:lnTo>
                <a:cubicBezTo>
                  <a:pt x="1763981" y="1730415"/>
                  <a:pt x="1664061" y="1801090"/>
                  <a:pt x="1550757" y="1850611"/>
                </a:cubicBezTo>
                <a:lnTo>
                  <a:pt x="0" y="299854"/>
                </a:lnTo>
                <a:cubicBezTo>
                  <a:pt x="49826" y="186845"/>
                  <a:pt x="120915" y="87377"/>
                  <a:pt x="209260" y="-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4" name="Teardrop 1"/>
          <p:cNvSpPr/>
          <p:nvPr/>
        </p:nvSpPr>
        <p:spPr>
          <a:xfrm rot="18900000">
            <a:off x="5143593" y="2132155"/>
            <a:ext cx="879058" cy="878651"/>
          </a:xfrm>
          <a:custGeom>
            <a:avLst/>
            <a:gdLst>
              <a:gd name="connsiteX0" fmla="*/ 285769 w 1869633"/>
              <a:gd name="connsiteY0" fmla="*/ 0 h 1868768"/>
              <a:gd name="connsiteX1" fmla="*/ 1869632 w 1869633"/>
              <a:gd name="connsiteY1" fmla="*/ 1583864 h 1868768"/>
              <a:gd name="connsiteX2" fmla="*/ 1645421 w 1869633"/>
              <a:gd name="connsiteY2" fmla="*/ 1868768 h 1868768"/>
              <a:gd name="connsiteX3" fmla="*/ 0 w 1869633"/>
              <a:gd name="connsiteY3" fmla="*/ 223348 h 1868768"/>
              <a:gd name="connsiteX4" fmla="*/ 285769 w 1869633"/>
              <a:gd name="connsiteY4" fmla="*/ 0 h 1868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9633" h="1868768">
                <a:moveTo>
                  <a:pt x="285769" y="0"/>
                </a:moveTo>
                <a:lnTo>
                  <a:pt x="1869632" y="1583864"/>
                </a:lnTo>
                <a:cubicBezTo>
                  <a:pt x="1803659" y="1690436"/>
                  <a:pt x="1729419" y="1786724"/>
                  <a:pt x="1645421" y="1868768"/>
                </a:cubicBezTo>
                <a:lnTo>
                  <a:pt x="0" y="223348"/>
                </a:lnTo>
                <a:cubicBezTo>
                  <a:pt x="82387" y="139791"/>
                  <a:pt x="178994" y="65909"/>
                  <a:pt x="2857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5" name="Teardrop 1"/>
          <p:cNvSpPr/>
          <p:nvPr/>
        </p:nvSpPr>
        <p:spPr>
          <a:xfrm rot="18900000">
            <a:off x="5171469" y="2007659"/>
            <a:ext cx="826622" cy="826818"/>
          </a:xfrm>
          <a:custGeom>
            <a:avLst/>
            <a:gdLst>
              <a:gd name="connsiteX0" fmla="*/ 334163 w 2346532"/>
              <a:gd name="connsiteY0" fmla="*/ 590519 h 2349046"/>
              <a:gd name="connsiteX1" fmla="*/ 1758108 w 2346532"/>
              <a:gd name="connsiteY1" fmla="*/ 2014463 h 2349046"/>
              <a:gd name="connsiteX2" fmla="*/ 1583574 w 2346532"/>
              <a:gd name="connsiteY2" fmla="*/ 2349046 h 2349046"/>
              <a:gd name="connsiteX3" fmla="*/ 0 w 2346532"/>
              <a:gd name="connsiteY3" fmla="*/ 765472 h 2349046"/>
              <a:gd name="connsiteX4" fmla="*/ 334163 w 2346532"/>
              <a:gd name="connsiteY4" fmla="*/ 590519 h 2349046"/>
              <a:gd name="connsiteX5" fmla="*/ 2346532 w 2346532"/>
              <a:gd name="connsiteY5" fmla="*/ -1 h 2349046"/>
              <a:gd name="connsiteX6" fmla="*/ 2317881 w 2346532"/>
              <a:gd name="connsiteY6" fmla="*/ 28652 h 2349046"/>
              <a:gd name="connsiteX7" fmla="*/ 2346532 w 2346532"/>
              <a:gd name="connsiteY7" fmla="*/ -1 h 2349046"/>
              <a:gd name="connsiteX0" fmla="*/ 334163 w 2375181"/>
              <a:gd name="connsiteY0" fmla="*/ 619170 h 2377697"/>
              <a:gd name="connsiteX1" fmla="*/ 1758108 w 2375181"/>
              <a:gd name="connsiteY1" fmla="*/ 2043114 h 2377697"/>
              <a:gd name="connsiteX2" fmla="*/ 1583574 w 2375181"/>
              <a:gd name="connsiteY2" fmla="*/ 2377697 h 2377697"/>
              <a:gd name="connsiteX3" fmla="*/ 0 w 2375181"/>
              <a:gd name="connsiteY3" fmla="*/ 794123 h 2377697"/>
              <a:gd name="connsiteX4" fmla="*/ 334163 w 2375181"/>
              <a:gd name="connsiteY4" fmla="*/ 619170 h 2377697"/>
              <a:gd name="connsiteX5" fmla="*/ 2375180 w 2375181"/>
              <a:gd name="connsiteY5" fmla="*/ 0 h 2377697"/>
              <a:gd name="connsiteX6" fmla="*/ 2317881 w 2375181"/>
              <a:gd name="connsiteY6" fmla="*/ 57303 h 2377697"/>
              <a:gd name="connsiteX7" fmla="*/ 2375180 w 2375181"/>
              <a:gd name="connsiteY7" fmla="*/ 0 h 2377697"/>
              <a:gd name="connsiteX0" fmla="*/ 334163 w 1758109"/>
              <a:gd name="connsiteY0" fmla="*/ 0 h 1758527"/>
              <a:gd name="connsiteX1" fmla="*/ 1758108 w 1758109"/>
              <a:gd name="connsiteY1" fmla="*/ 1423944 h 1758527"/>
              <a:gd name="connsiteX2" fmla="*/ 1583574 w 1758109"/>
              <a:gd name="connsiteY2" fmla="*/ 1758527 h 1758527"/>
              <a:gd name="connsiteX3" fmla="*/ 0 w 1758109"/>
              <a:gd name="connsiteY3" fmla="*/ 174953 h 1758527"/>
              <a:gd name="connsiteX4" fmla="*/ 334163 w 1758109"/>
              <a:gd name="connsiteY4" fmla="*/ 0 h 1758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8109" h="1758527">
                <a:moveTo>
                  <a:pt x="334163" y="0"/>
                </a:moveTo>
                <a:lnTo>
                  <a:pt x="1758108" y="1423944"/>
                </a:lnTo>
                <a:cubicBezTo>
                  <a:pt x="1706421" y="1542459"/>
                  <a:pt x="1648754" y="1655266"/>
                  <a:pt x="1583574" y="1758527"/>
                </a:cubicBezTo>
                <a:lnTo>
                  <a:pt x="0" y="174953"/>
                </a:lnTo>
                <a:cubicBezTo>
                  <a:pt x="103261" y="109963"/>
                  <a:pt x="215949" y="52220"/>
                  <a:pt x="33416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6" name="Teardrop 1"/>
          <p:cNvSpPr/>
          <p:nvPr/>
        </p:nvSpPr>
        <p:spPr>
          <a:xfrm rot="18900000">
            <a:off x="5216534" y="1895126"/>
            <a:ext cx="735420" cy="736897"/>
          </a:xfrm>
          <a:custGeom>
            <a:avLst/>
            <a:gdLst>
              <a:gd name="connsiteX0" fmla="*/ 363572 w 1564135"/>
              <a:gd name="connsiteY0" fmla="*/ 0 h 1567276"/>
              <a:gd name="connsiteX1" fmla="*/ 1564135 w 1564135"/>
              <a:gd name="connsiteY1" fmla="*/ 1200563 h 1567276"/>
              <a:gd name="connsiteX2" fmla="*/ 1549360 w 1564135"/>
              <a:gd name="connsiteY2" fmla="*/ 1246896 h 1567276"/>
              <a:gd name="connsiteX3" fmla="*/ 1421732 w 1564135"/>
              <a:gd name="connsiteY3" fmla="*/ 1567276 h 1567276"/>
              <a:gd name="connsiteX4" fmla="*/ 0 w 1564135"/>
              <a:gd name="connsiteY4" fmla="*/ 145545 h 1567276"/>
              <a:gd name="connsiteX5" fmla="*/ 318374 w 1564135"/>
              <a:gd name="connsiteY5" fmla="*/ 15909 h 1567276"/>
              <a:gd name="connsiteX6" fmla="*/ 363572 w 1564135"/>
              <a:gd name="connsiteY6" fmla="*/ 0 h 1567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4135" h="1567276">
                <a:moveTo>
                  <a:pt x="363572" y="0"/>
                </a:moveTo>
                <a:lnTo>
                  <a:pt x="1564135" y="1200563"/>
                </a:lnTo>
                <a:cubicBezTo>
                  <a:pt x="1560088" y="1216265"/>
                  <a:pt x="1554762" y="1231568"/>
                  <a:pt x="1549360" y="1246896"/>
                </a:cubicBezTo>
                <a:cubicBezTo>
                  <a:pt x="1510775" y="1356364"/>
                  <a:pt x="1469301" y="1464334"/>
                  <a:pt x="1421732" y="1567276"/>
                </a:cubicBezTo>
                <a:lnTo>
                  <a:pt x="0" y="145545"/>
                </a:lnTo>
                <a:cubicBezTo>
                  <a:pt x="102463" y="97779"/>
                  <a:pt x="209752" y="55625"/>
                  <a:pt x="318374" y="15909"/>
                </a:cubicBezTo>
                <a:lnTo>
                  <a:pt x="36357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7" name="Teardrop 1"/>
          <p:cNvSpPr/>
          <p:nvPr/>
        </p:nvSpPr>
        <p:spPr>
          <a:xfrm rot="18900000">
            <a:off x="5203806" y="1624581"/>
            <a:ext cx="761254" cy="760722"/>
          </a:xfrm>
          <a:custGeom>
            <a:avLst/>
            <a:gdLst>
              <a:gd name="connsiteX0" fmla="*/ 1619081 w 1619081"/>
              <a:gd name="connsiteY0" fmla="*/ 0 h 1617949"/>
              <a:gd name="connsiteX1" fmla="*/ 1321164 w 1619081"/>
              <a:gd name="connsiteY1" fmla="*/ 1229434 h 1617949"/>
              <a:gd name="connsiteX2" fmla="*/ 1200562 w 1619081"/>
              <a:gd name="connsiteY2" fmla="*/ 1617949 h 1617949"/>
              <a:gd name="connsiteX3" fmla="*/ 0 w 1619081"/>
              <a:gd name="connsiteY3" fmla="*/ 417386 h 1617949"/>
              <a:gd name="connsiteX4" fmla="*/ 389271 w 1619081"/>
              <a:gd name="connsiteY4" fmla="*/ 297541 h 1617949"/>
              <a:gd name="connsiteX5" fmla="*/ 1619081 w 1619081"/>
              <a:gd name="connsiteY5" fmla="*/ 0 h 1617949"/>
              <a:gd name="connsiteX0" fmla="*/ 389271 w 1619081"/>
              <a:gd name="connsiteY0" fmla="*/ 297541 h 1617949"/>
              <a:gd name="connsiteX1" fmla="*/ 1321164 w 1619081"/>
              <a:gd name="connsiteY1" fmla="*/ 1229434 h 1617949"/>
              <a:gd name="connsiteX2" fmla="*/ 1200562 w 1619081"/>
              <a:gd name="connsiteY2" fmla="*/ 1617949 h 1617949"/>
              <a:gd name="connsiteX3" fmla="*/ 0 w 1619081"/>
              <a:gd name="connsiteY3" fmla="*/ 417386 h 1617949"/>
              <a:gd name="connsiteX4" fmla="*/ 389271 w 1619081"/>
              <a:gd name="connsiteY4" fmla="*/ 297541 h 1617949"/>
              <a:gd name="connsiteX5" fmla="*/ 1619081 w 1619081"/>
              <a:gd name="connsiteY5" fmla="*/ 0 h 161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9081" h="1617949">
                <a:moveTo>
                  <a:pt x="389271" y="297541"/>
                </a:moveTo>
                <a:lnTo>
                  <a:pt x="1321164" y="1229434"/>
                </a:lnTo>
                <a:cubicBezTo>
                  <a:pt x="1284777" y="1360848"/>
                  <a:pt x="1245299" y="1488825"/>
                  <a:pt x="1200562" y="1617949"/>
                </a:cubicBezTo>
                <a:lnTo>
                  <a:pt x="0" y="417386"/>
                </a:lnTo>
                <a:cubicBezTo>
                  <a:pt x="140401" y="367438"/>
                  <a:pt x="268038" y="329001"/>
                  <a:pt x="389271" y="297541"/>
                </a:cubicBezTo>
                <a:close/>
                <a:moveTo>
                  <a:pt x="1619081" y="0"/>
                </a:move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8" name="Teardrop 1"/>
          <p:cNvSpPr/>
          <p:nvPr/>
        </p:nvSpPr>
        <p:spPr>
          <a:xfrm rot="18900000">
            <a:off x="5295191" y="1588439"/>
            <a:ext cx="578484" cy="578014"/>
          </a:xfrm>
          <a:custGeom>
            <a:avLst/>
            <a:gdLst/>
            <a:ahLst/>
            <a:cxnLst/>
            <a:rect l="l" t="t" r="r" b="b"/>
            <a:pathLst>
              <a:path w="1230355" h="1229356">
                <a:moveTo>
                  <a:pt x="413951" y="201833"/>
                </a:moveTo>
                <a:lnTo>
                  <a:pt x="1037048" y="824930"/>
                </a:lnTo>
                <a:cubicBezTo>
                  <a:pt x="1003379" y="965963"/>
                  <a:pt x="969173" y="1099286"/>
                  <a:pt x="932360" y="1229356"/>
                </a:cubicBezTo>
                <a:lnTo>
                  <a:pt x="0" y="296996"/>
                </a:lnTo>
                <a:cubicBezTo>
                  <a:pt x="143747" y="259009"/>
                  <a:pt x="278253" y="230063"/>
                  <a:pt x="413951" y="201833"/>
                </a:cubicBezTo>
                <a:close/>
                <a:moveTo>
                  <a:pt x="1230355" y="0"/>
                </a:moveTo>
                <a:lnTo>
                  <a:pt x="1230355" y="3"/>
                </a:lnTo>
                <a:lnTo>
                  <a:pt x="1230353" y="1"/>
                </a:lnTo>
                <a:cubicBezTo>
                  <a:pt x="1230354" y="1"/>
                  <a:pt x="1230354" y="0"/>
                  <a:pt x="1230355" y="0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" name="Teardrop 1"/>
          <p:cNvSpPr/>
          <p:nvPr/>
        </p:nvSpPr>
        <p:spPr>
          <a:xfrm rot="18900000">
            <a:off x="5392466" y="1549187"/>
            <a:ext cx="383935" cy="388103"/>
          </a:xfrm>
          <a:custGeom>
            <a:avLst/>
            <a:gdLst/>
            <a:ahLst/>
            <a:cxnLst/>
            <a:rect l="l" t="t" r="r" b="b"/>
            <a:pathLst>
              <a:path w="816576" h="825442">
                <a:moveTo>
                  <a:pt x="417324" y="109867"/>
                </a:moveTo>
                <a:lnTo>
                  <a:pt x="720663" y="413205"/>
                </a:lnTo>
                <a:cubicBezTo>
                  <a:pt x="686946" y="559294"/>
                  <a:pt x="655344" y="695579"/>
                  <a:pt x="623784" y="825442"/>
                </a:cubicBezTo>
                <a:lnTo>
                  <a:pt x="0" y="201657"/>
                </a:lnTo>
                <a:cubicBezTo>
                  <a:pt x="134629" y="173469"/>
                  <a:pt x="270389" y="145803"/>
                  <a:pt x="417324" y="109867"/>
                </a:cubicBezTo>
                <a:close/>
                <a:moveTo>
                  <a:pt x="816576" y="0"/>
                </a:moveTo>
                <a:lnTo>
                  <a:pt x="816576" y="1"/>
                </a:lnTo>
                <a:lnTo>
                  <a:pt x="816575" y="0"/>
                </a:lnTo>
                <a:cubicBezTo>
                  <a:pt x="816575" y="0"/>
                  <a:pt x="816576" y="0"/>
                  <a:pt x="816576" y="0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0" name="Teardrop 1"/>
          <p:cNvSpPr/>
          <p:nvPr/>
        </p:nvSpPr>
        <p:spPr>
          <a:xfrm rot="18900000">
            <a:off x="5490548" y="1509936"/>
            <a:ext cx="187770" cy="194288"/>
          </a:xfrm>
          <a:custGeom>
            <a:avLst/>
            <a:gdLst/>
            <a:ahLst/>
            <a:cxnLst/>
            <a:rect l="l" t="t" r="r" b="b"/>
            <a:pathLst>
              <a:path w="399360" h="413223">
                <a:moveTo>
                  <a:pt x="399360" y="0"/>
                </a:moveTo>
                <a:cubicBezTo>
                  <a:pt x="364774" y="146979"/>
                  <a:pt x="333281" y="283937"/>
                  <a:pt x="303466" y="413223"/>
                </a:cubicBezTo>
                <a:lnTo>
                  <a:pt x="0" y="109757"/>
                </a:lnTo>
                <a:cubicBezTo>
                  <a:pt x="123308" y="80669"/>
                  <a:pt x="254390" y="45509"/>
                  <a:pt x="399360" y="0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2" name="Teardrop 1"/>
          <p:cNvSpPr/>
          <p:nvPr/>
        </p:nvSpPr>
        <p:spPr>
          <a:xfrm rot="18900000">
            <a:off x="7332128" y="2713340"/>
            <a:ext cx="567077" cy="567077"/>
          </a:xfrm>
          <a:custGeom>
            <a:avLst/>
            <a:gdLst>
              <a:gd name="connsiteX0" fmla="*/ 0 w 2919143"/>
              <a:gd name="connsiteY0" fmla="*/ 1720210 h 2926304"/>
              <a:gd name="connsiteX1" fmla="*/ 1206094 w 2919143"/>
              <a:gd name="connsiteY1" fmla="*/ 2926304 h 2926304"/>
              <a:gd name="connsiteX2" fmla="*/ 0 w 2919143"/>
              <a:gd name="connsiteY2" fmla="*/ 1720210 h 2926304"/>
              <a:gd name="connsiteX3" fmla="*/ 2919143 w 2919143"/>
              <a:gd name="connsiteY3" fmla="*/ -1 h 2926304"/>
              <a:gd name="connsiteX4" fmla="*/ 2894074 w 2919143"/>
              <a:gd name="connsiteY4" fmla="*/ 32231 h 2926304"/>
              <a:gd name="connsiteX5" fmla="*/ 2919143 w 2919143"/>
              <a:gd name="connsiteY5" fmla="*/ -1 h 2926304"/>
              <a:gd name="connsiteX0" fmla="*/ 0 w 1206093"/>
              <a:gd name="connsiteY0" fmla="*/ -1 h 1206093"/>
              <a:gd name="connsiteX1" fmla="*/ 1206094 w 1206093"/>
              <a:gd name="connsiteY1" fmla="*/ 1206093 h 1206093"/>
              <a:gd name="connsiteX2" fmla="*/ 0 w 1206093"/>
              <a:gd name="connsiteY2" fmla="*/ -1 h 120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6093" h="1206093">
                <a:moveTo>
                  <a:pt x="0" y="-1"/>
                </a:moveTo>
                <a:lnTo>
                  <a:pt x="1206094" y="1206093"/>
                </a:lnTo>
                <a:cubicBezTo>
                  <a:pt x="545053" y="1194575"/>
                  <a:pt x="11518" y="661040"/>
                  <a:pt x="0" y="-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3" name="Teardrop 1"/>
          <p:cNvSpPr/>
          <p:nvPr/>
        </p:nvSpPr>
        <p:spPr>
          <a:xfrm rot="18900000">
            <a:off x="7224453" y="2456909"/>
            <a:ext cx="781790" cy="782427"/>
          </a:xfrm>
          <a:custGeom>
            <a:avLst/>
            <a:gdLst>
              <a:gd name="connsiteX0" fmla="*/ 107856 w 1672380"/>
              <a:gd name="connsiteY0" fmla="*/ 0 h 1664114"/>
              <a:gd name="connsiteX1" fmla="*/ 1672380 w 1672380"/>
              <a:gd name="connsiteY1" fmla="*/ 1564525 h 1664114"/>
              <a:gd name="connsiteX2" fmla="*/ 1230988 w 1672380"/>
              <a:gd name="connsiteY2" fmla="*/ 1664114 h 1664114"/>
              <a:gd name="connsiteX3" fmla="*/ 1207292 w 1672380"/>
              <a:gd name="connsiteY3" fmla="*/ 1662918 h 1664114"/>
              <a:gd name="connsiteX4" fmla="*/ 1196 w 1672380"/>
              <a:gd name="connsiteY4" fmla="*/ 456823 h 1664114"/>
              <a:gd name="connsiteX5" fmla="*/ 0 w 1672380"/>
              <a:gd name="connsiteY5" fmla="*/ 433126 h 1664114"/>
              <a:gd name="connsiteX6" fmla="*/ 2 w 1672380"/>
              <a:gd name="connsiteY6" fmla="*/ 433126 h 1664114"/>
              <a:gd name="connsiteX7" fmla="*/ 107856 w 1672380"/>
              <a:gd name="connsiteY7" fmla="*/ 0 h 1664114"/>
              <a:gd name="connsiteX0" fmla="*/ 107856 w 1662759"/>
              <a:gd name="connsiteY0" fmla="*/ 0 h 1664114"/>
              <a:gd name="connsiteX1" fmla="*/ 1662759 w 1662759"/>
              <a:gd name="connsiteY1" fmla="*/ 1551055 h 1664114"/>
              <a:gd name="connsiteX2" fmla="*/ 1230988 w 1662759"/>
              <a:gd name="connsiteY2" fmla="*/ 1664114 h 1664114"/>
              <a:gd name="connsiteX3" fmla="*/ 1207292 w 1662759"/>
              <a:gd name="connsiteY3" fmla="*/ 1662918 h 1664114"/>
              <a:gd name="connsiteX4" fmla="*/ 1196 w 1662759"/>
              <a:gd name="connsiteY4" fmla="*/ 456823 h 1664114"/>
              <a:gd name="connsiteX5" fmla="*/ 0 w 1662759"/>
              <a:gd name="connsiteY5" fmla="*/ 433126 h 1664114"/>
              <a:gd name="connsiteX6" fmla="*/ 2 w 1662759"/>
              <a:gd name="connsiteY6" fmla="*/ 433126 h 1664114"/>
              <a:gd name="connsiteX7" fmla="*/ 107856 w 1662759"/>
              <a:gd name="connsiteY7" fmla="*/ 0 h 1664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62759" h="1664114">
                <a:moveTo>
                  <a:pt x="107856" y="0"/>
                </a:moveTo>
                <a:lnTo>
                  <a:pt x="1662759" y="1551055"/>
                </a:lnTo>
                <a:cubicBezTo>
                  <a:pt x="1534703" y="1614875"/>
                  <a:pt x="1398412" y="1664114"/>
                  <a:pt x="1230988" y="1664114"/>
                </a:cubicBezTo>
                <a:lnTo>
                  <a:pt x="1207292" y="1662918"/>
                </a:lnTo>
                <a:lnTo>
                  <a:pt x="1196" y="456823"/>
                </a:lnTo>
                <a:cubicBezTo>
                  <a:pt x="75" y="448954"/>
                  <a:pt x="0" y="441049"/>
                  <a:pt x="0" y="433126"/>
                </a:cubicBezTo>
                <a:lnTo>
                  <a:pt x="2" y="433126"/>
                </a:lnTo>
                <a:cubicBezTo>
                  <a:pt x="2" y="265507"/>
                  <a:pt x="43716" y="127602"/>
                  <a:pt x="10785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4" name="Teardrop 1"/>
          <p:cNvSpPr/>
          <p:nvPr/>
        </p:nvSpPr>
        <p:spPr>
          <a:xfrm rot="18900000">
            <a:off x="7178894" y="2279327"/>
            <a:ext cx="870655" cy="870114"/>
          </a:xfrm>
          <a:custGeom>
            <a:avLst/>
            <a:gdLst>
              <a:gd name="connsiteX0" fmla="*/ 209260 w 1851761"/>
              <a:gd name="connsiteY0" fmla="*/ -1 h 1850611"/>
              <a:gd name="connsiteX1" fmla="*/ 1851761 w 1851761"/>
              <a:gd name="connsiteY1" fmla="*/ 1642499 h 1850611"/>
              <a:gd name="connsiteX2" fmla="*/ 1550757 w 1851761"/>
              <a:gd name="connsiteY2" fmla="*/ 1850611 h 1850611"/>
              <a:gd name="connsiteX3" fmla="*/ 0 w 1851761"/>
              <a:gd name="connsiteY3" fmla="*/ 299854 h 1850611"/>
              <a:gd name="connsiteX4" fmla="*/ 209260 w 1851761"/>
              <a:gd name="connsiteY4" fmla="*/ -1 h 1850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1761" h="1850611">
                <a:moveTo>
                  <a:pt x="209260" y="-1"/>
                </a:moveTo>
                <a:lnTo>
                  <a:pt x="1851761" y="1642499"/>
                </a:lnTo>
                <a:cubicBezTo>
                  <a:pt x="1763981" y="1730415"/>
                  <a:pt x="1664061" y="1801090"/>
                  <a:pt x="1550757" y="1850611"/>
                </a:cubicBezTo>
                <a:lnTo>
                  <a:pt x="0" y="299854"/>
                </a:lnTo>
                <a:cubicBezTo>
                  <a:pt x="49826" y="186845"/>
                  <a:pt x="120915" y="87377"/>
                  <a:pt x="209260" y="-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5" name="Teardrop 1"/>
          <p:cNvSpPr/>
          <p:nvPr/>
        </p:nvSpPr>
        <p:spPr>
          <a:xfrm rot="18900000">
            <a:off x="7174828" y="2135147"/>
            <a:ext cx="879058" cy="878651"/>
          </a:xfrm>
          <a:custGeom>
            <a:avLst/>
            <a:gdLst>
              <a:gd name="connsiteX0" fmla="*/ 285769 w 1869633"/>
              <a:gd name="connsiteY0" fmla="*/ 0 h 1868768"/>
              <a:gd name="connsiteX1" fmla="*/ 1869632 w 1869633"/>
              <a:gd name="connsiteY1" fmla="*/ 1583864 h 1868768"/>
              <a:gd name="connsiteX2" fmla="*/ 1645421 w 1869633"/>
              <a:gd name="connsiteY2" fmla="*/ 1868768 h 1868768"/>
              <a:gd name="connsiteX3" fmla="*/ 0 w 1869633"/>
              <a:gd name="connsiteY3" fmla="*/ 223348 h 1868768"/>
              <a:gd name="connsiteX4" fmla="*/ 285769 w 1869633"/>
              <a:gd name="connsiteY4" fmla="*/ 0 h 1868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9633" h="1868768">
                <a:moveTo>
                  <a:pt x="285769" y="0"/>
                </a:moveTo>
                <a:lnTo>
                  <a:pt x="1869632" y="1583864"/>
                </a:lnTo>
                <a:cubicBezTo>
                  <a:pt x="1803659" y="1690436"/>
                  <a:pt x="1729419" y="1786724"/>
                  <a:pt x="1645421" y="1868768"/>
                </a:cubicBezTo>
                <a:lnTo>
                  <a:pt x="0" y="223348"/>
                </a:lnTo>
                <a:cubicBezTo>
                  <a:pt x="82387" y="139791"/>
                  <a:pt x="178994" y="65909"/>
                  <a:pt x="285769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6" name="Teardrop 1"/>
          <p:cNvSpPr/>
          <p:nvPr/>
        </p:nvSpPr>
        <p:spPr>
          <a:xfrm rot="18900000">
            <a:off x="7202704" y="2010651"/>
            <a:ext cx="826622" cy="826818"/>
          </a:xfrm>
          <a:custGeom>
            <a:avLst/>
            <a:gdLst>
              <a:gd name="connsiteX0" fmla="*/ 334163 w 2346532"/>
              <a:gd name="connsiteY0" fmla="*/ 590519 h 2349046"/>
              <a:gd name="connsiteX1" fmla="*/ 1758108 w 2346532"/>
              <a:gd name="connsiteY1" fmla="*/ 2014463 h 2349046"/>
              <a:gd name="connsiteX2" fmla="*/ 1583574 w 2346532"/>
              <a:gd name="connsiteY2" fmla="*/ 2349046 h 2349046"/>
              <a:gd name="connsiteX3" fmla="*/ 0 w 2346532"/>
              <a:gd name="connsiteY3" fmla="*/ 765472 h 2349046"/>
              <a:gd name="connsiteX4" fmla="*/ 334163 w 2346532"/>
              <a:gd name="connsiteY4" fmla="*/ 590519 h 2349046"/>
              <a:gd name="connsiteX5" fmla="*/ 2346532 w 2346532"/>
              <a:gd name="connsiteY5" fmla="*/ -1 h 2349046"/>
              <a:gd name="connsiteX6" fmla="*/ 2317881 w 2346532"/>
              <a:gd name="connsiteY6" fmla="*/ 28652 h 2349046"/>
              <a:gd name="connsiteX7" fmla="*/ 2346532 w 2346532"/>
              <a:gd name="connsiteY7" fmla="*/ -1 h 2349046"/>
              <a:gd name="connsiteX0" fmla="*/ 334163 w 2375181"/>
              <a:gd name="connsiteY0" fmla="*/ 619170 h 2377697"/>
              <a:gd name="connsiteX1" fmla="*/ 1758108 w 2375181"/>
              <a:gd name="connsiteY1" fmla="*/ 2043114 h 2377697"/>
              <a:gd name="connsiteX2" fmla="*/ 1583574 w 2375181"/>
              <a:gd name="connsiteY2" fmla="*/ 2377697 h 2377697"/>
              <a:gd name="connsiteX3" fmla="*/ 0 w 2375181"/>
              <a:gd name="connsiteY3" fmla="*/ 794123 h 2377697"/>
              <a:gd name="connsiteX4" fmla="*/ 334163 w 2375181"/>
              <a:gd name="connsiteY4" fmla="*/ 619170 h 2377697"/>
              <a:gd name="connsiteX5" fmla="*/ 2375180 w 2375181"/>
              <a:gd name="connsiteY5" fmla="*/ 0 h 2377697"/>
              <a:gd name="connsiteX6" fmla="*/ 2317881 w 2375181"/>
              <a:gd name="connsiteY6" fmla="*/ 57303 h 2377697"/>
              <a:gd name="connsiteX7" fmla="*/ 2375180 w 2375181"/>
              <a:gd name="connsiteY7" fmla="*/ 0 h 2377697"/>
              <a:gd name="connsiteX0" fmla="*/ 334163 w 1758109"/>
              <a:gd name="connsiteY0" fmla="*/ 0 h 1758527"/>
              <a:gd name="connsiteX1" fmla="*/ 1758108 w 1758109"/>
              <a:gd name="connsiteY1" fmla="*/ 1423944 h 1758527"/>
              <a:gd name="connsiteX2" fmla="*/ 1583574 w 1758109"/>
              <a:gd name="connsiteY2" fmla="*/ 1758527 h 1758527"/>
              <a:gd name="connsiteX3" fmla="*/ 0 w 1758109"/>
              <a:gd name="connsiteY3" fmla="*/ 174953 h 1758527"/>
              <a:gd name="connsiteX4" fmla="*/ 334163 w 1758109"/>
              <a:gd name="connsiteY4" fmla="*/ 0 h 1758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8109" h="1758527">
                <a:moveTo>
                  <a:pt x="334163" y="0"/>
                </a:moveTo>
                <a:lnTo>
                  <a:pt x="1758108" y="1423944"/>
                </a:lnTo>
                <a:cubicBezTo>
                  <a:pt x="1706421" y="1542459"/>
                  <a:pt x="1648754" y="1655266"/>
                  <a:pt x="1583574" y="1758527"/>
                </a:cubicBezTo>
                <a:lnTo>
                  <a:pt x="0" y="174953"/>
                </a:lnTo>
                <a:cubicBezTo>
                  <a:pt x="103261" y="109963"/>
                  <a:pt x="215949" y="52220"/>
                  <a:pt x="334163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7" name="Teardrop 1"/>
          <p:cNvSpPr/>
          <p:nvPr/>
        </p:nvSpPr>
        <p:spPr>
          <a:xfrm rot="18900000">
            <a:off x="7247769" y="1898118"/>
            <a:ext cx="735420" cy="736897"/>
          </a:xfrm>
          <a:custGeom>
            <a:avLst/>
            <a:gdLst>
              <a:gd name="connsiteX0" fmla="*/ 363572 w 1564135"/>
              <a:gd name="connsiteY0" fmla="*/ 0 h 1567276"/>
              <a:gd name="connsiteX1" fmla="*/ 1564135 w 1564135"/>
              <a:gd name="connsiteY1" fmla="*/ 1200563 h 1567276"/>
              <a:gd name="connsiteX2" fmla="*/ 1549360 w 1564135"/>
              <a:gd name="connsiteY2" fmla="*/ 1246896 h 1567276"/>
              <a:gd name="connsiteX3" fmla="*/ 1421732 w 1564135"/>
              <a:gd name="connsiteY3" fmla="*/ 1567276 h 1567276"/>
              <a:gd name="connsiteX4" fmla="*/ 0 w 1564135"/>
              <a:gd name="connsiteY4" fmla="*/ 145545 h 1567276"/>
              <a:gd name="connsiteX5" fmla="*/ 318374 w 1564135"/>
              <a:gd name="connsiteY5" fmla="*/ 15909 h 1567276"/>
              <a:gd name="connsiteX6" fmla="*/ 363572 w 1564135"/>
              <a:gd name="connsiteY6" fmla="*/ 0 h 1567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4135" h="1567276">
                <a:moveTo>
                  <a:pt x="363572" y="0"/>
                </a:moveTo>
                <a:lnTo>
                  <a:pt x="1564135" y="1200563"/>
                </a:lnTo>
                <a:cubicBezTo>
                  <a:pt x="1560088" y="1216265"/>
                  <a:pt x="1554762" y="1231568"/>
                  <a:pt x="1549360" y="1246896"/>
                </a:cubicBezTo>
                <a:cubicBezTo>
                  <a:pt x="1510775" y="1356364"/>
                  <a:pt x="1469301" y="1464334"/>
                  <a:pt x="1421732" y="1567276"/>
                </a:cubicBezTo>
                <a:lnTo>
                  <a:pt x="0" y="145545"/>
                </a:lnTo>
                <a:cubicBezTo>
                  <a:pt x="102463" y="97779"/>
                  <a:pt x="209752" y="55625"/>
                  <a:pt x="318374" y="15909"/>
                </a:cubicBezTo>
                <a:lnTo>
                  <a:pt x="363572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8" name="Teardrop 1"/>
          <p:cNvSpPr/>
          <p:nvPr/>
        </p:nvSpPr>
        <p:spPr>
          <a:xfrm rot="18900000">
            <a:off x="7235041" y="1627573"/>
            <a:ext cx="761254" cy="760722"/>
          </a:xfrm>
          <a:custGeom>
            <a:avLst/>
            <a:gdLst>
              <a:gd name="connsiteX0" fmla="*/ 1619081 w 1619081"/>
              <a:gd name="connsiteY0" fmla="*/ 0 h 1617949"/>
              <a:gd name="connsiteX1" fmla="*/ 1321164 w 1619081"/>
              <a:gd name="connsiteY1" fmla="*/ 1229434 h 1617949"/>
              <a:gd name="connsiteX2" fmla="*/ 1200562 w 1619081"/>
              <a:gd name="connsiteY2" fmla="*/ 1617949 h 1617949"/>
              <a:gd name="connsiteX3" fmla="*/ 0 w 1619081"/>
              <a:gd name="connsiteY3" fmla="*/ 417386 h 1617949"/>
              <a:gd name="connsiteX4" fmla="*/ 389271 w 1619081"/>
              <a:gd name="connsiteY4" fmla="*/ 297541 h 1617949"/>
              <a:gd name="connsiteX5" fmla="*/ 1619081 w 1619081"/>
              <a:gd name="connsiteY5" fmla="*/ 0 h 1617949"/>
              <a:gd name="connsiteX0" fmla="*/ 389271 w 1619081"/>
              <a:gd name="connsiteY0" fmla="*/ 297541 h 1617949"/>
              <a:gd name="connsiteX1" fmla="*/ 1321164 w 1619081"/>
              <a:gd name="connsiteY1" fmla="*/ 1229434 h 1617949"/>
              <a:gd name="connsiteX2" fmla="*/ 1200562 w 1619081"/>
              <a:gd name="connsiteY2" fmla="*/ 1617949 h 1617949"/>
              <a:gd name="connsiteX3" fmla="*/ 0 w 1619081"/>
              <a:gd name="connsiteY3" fmla="*/ 417386 h 1617949"/>
              <a:gd name="connsiteX4" fmla="*/ 389271 w 1619081"/>
              <a:gd name="connsiteY4" fmla="*/ 297541 h 1617949"/>
              <a:gd name="connsiteX5" fmla="*/ 1619081 w 1619081"/>
              <a:gd name="connsiteY5" fmla="*/ 0 h 161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9081" h="1617949">
                <a:moveTo>
                  <a:pt x="389271" y="297541"/>
                </a:moveTo>
                <a:lnTo>
                  <a:pt x="1321164" y="1229434"/>
                </a:lnTo>
                <a:cubicBezTo>
                  <a:pt x="1284777" y="1360848"/>
                  <a:pt x="1245299" y="1488825"/>
                  <a:pt x="1200562" y="1617949"/>
                </a:cubicBezTo>
                <a:lnTo>
                  <a:pt x="0" y="417386"/>
                </a:lnTo>
                <a:cubicBezTo>
                  <a:pt x="140401" y="367438"/>
                  <a:pt x="268038" y="329001"/>
                  <a:pt x="389271" y="297541"/>
                </a:cubicBezTo>
                <a:close/>
                <a:moveTo>
                  <a:pt x="1619081" y="0"/>
                </a:move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9" name="Teardrop 1"/>
          <p:cNvSpPr/>
          <p:nvPr/>
        </p:nvSpPr>
        <p:spPr>
          <a:xfrm rot="18900000">
            <a:off x="7326426" y="1591431"/>
            <a:ext cx="578484" cy="578014"/>
          </a:xfrm>
          <a:custGeom>
            <a:avLst/>
            <a:gdLst/>
            <a:ahLst/>
            <a:cxnLst/>
            <a:rect l="l" t="t" r="r" b="b"/>
            <a:pathLst>
              <a:path w="1230355" h="1229356">
                <a:moveTo>
                  <a:pt x="413951" y="201833"/>
                </a:moveTo>
                <a:lnTo>
                  <a:pt x="1037048" y="824930"/>
                </a:lnTo>
                <a:cubicBezTo>
                  <a:pt x="1003379" y="965963"/>
                  <a:pt x="969173" y="1099286"/>
                  <a:pt x="932360" y="1229356"/>
                </a:cubicBezTo>
                <a:lnTo>
                  <a:pt x="0" y="296996"/>
                </a:lnTo>
                <a:cubicBezTo>
                  <a:pt x="143747" y="259009"/>
                  <a:pt x="278253" y="230063"/>
                  <a:pt x="413951" y="201833"/>
                </a:cubicBezTo>
                <a:close/>
                <a:moveTo>
                  <a:pt x="1230355" y="0"/>
                </a:moveTo>
                <a:lnTo>
                  <a:pt x="1230355" y="3"/>
                </a:lnTo>
                <a:lnTo>
                  <a:pt x="1230353" y="1"/>
                </a:lnTo>
                <a:cubicBezTo>
                  <a:pt x="1230354" y="1"/>
                  <a:pt x="1230354" y="0"/>
                  <a:pt x="1230355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0" name="Teardrop 1"/>
          <p:cNvSpPr/>
          <p:nvPr/>
        </p:nvSpPr>
        <p:spPr>
          <a:xfrm rot="18900000">
            <a:off x="7423701" y="1552179"/>
            <a:ext cx="383935" cy="388103"/>
          </a:xfrm>
          <a:custGeom>
            <a:avLst/>
            <a:gdLst/>
            <a:ahLst/>
            <a:cxnLst/>
            <a:rect l="l" t="t" r="r" b="b"/>
            <a:pathLst>
              <a:path w="816576" h="825442">
                <a:moveTo>
                  <a:pt x="417324" y="109867"/>
                </a:moveTo>
                <a:lnTo>
                  <a:pt x="720663" y="413205"/>
                </a:lnTo>
                <a:cubicBezTo>
                  <a:pt x="686946" y="559294"/>
                  <a:pt x="655344" y="695579"/>
                  <a:pt x="623784" y="825442"/>
                </a:cubicBezTo>
                <a:lnTo>
                  <a:pt x="0" y="201657"/>
                </a:lnTo>
                <a:cubicBezTo>
                  <a:pt x="134629" y="173469"/>
                  <a:pt x="270389" y="145803"/>
                  <a:pt x="417324" y="109867"/>
                </a:cubicBezTo>
                <a:close/>
                <a:moveTo>
                  <a:pt x="816576" y="0"/>
                </a:moveTo>
                <a:lnTo>
                  <a:pt x="816576" y="1"/>
                </a:lnTo>
                <a:lnTo>
                  <a:pt x="816575" y="0"/>
                </a:lnTo>
                <a:cubicBezTo>
                  <a:pt x="816575" y="0"/>
                  <a:pt x="816576" y="0"/>
                  <a:pt x="816576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1" name="Teardrop 1"/>
          <p:cNvSpPr/>
          <p:nvPr/>
        </p:nvSpPr>
        <p:spPr>
          <a:xfrm rot="18900000">
            <a:off x="7521783" y="1512928"/>
            <a:ext cx="187770" cy="194288"/>
          </a:xfrm>
          <a:custGeom>
            <a:avLst/>
            <a:gdLst/>
            <a:ahLst/>
            <a:cxnLst/>
            <a:rect l="l" t="t" r="r" b="b"/>
            <a:pathLst>
              <a:path w="399360" h="413223">
                <a:moveTo>
                  <a:pt x="399360" y="0"/>
                </a:moveTo>
                <a:cubicBezTo>
                  <a:pt x="364774" y="146979"/>
                  <a:pt x="333281" y="283937"/>
                  <a:pt x="303466" y="413223"/>
                </a:cubicBezTo>
                <a:lnTo>
                  <a:pt x="0" y="109757"/>
                </a:lnTo>
                <a:cubicBezTo>
                  <a:pt x="123308" y="80669"/>
                  <a:pt x="254390" y="45509"/>
                  <a:pt x="399360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2" name="TextBox 51"/>
          <p:cNvSpPr txBox="1"/>
          <p:nvPr/>
        </p:nvSpPr>
        <p:spPr>
          <a:xfrm>
            <a:off x="786409" y="3981167"/>
            <a:ext cx="75711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</a:t>
            </a:r>
          </a:p>
        </p:txBody>
      </p:sp>
    </p:spTree>
    <p:extLst>
      <p:ext uri="{BB962C8B-B14F-4D97-AF65-F5344CB8AC3E}">
        <p14:creationId xmlns:p14="http://schemas.microsoft.com/office/powerpoint/2010/main" val="1129259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28" y="123478"/>
            <a:ext cx="7344816" cy="576064"/>
          </a:xfrm>
        </p:spPr>
        <p:txBody>
          <a:bodyPr/>
          <a:lstStyle/>
          <a:p>
            <a:r>
              <a:rPr lang="en-US" altLang="ko-KR" dirty="0">
                <a:solidFill>
                  <a:schemeClr val="accent1"/>
                </a:solidFill>
              </a:rPr>
              <a:t>Heading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6190" y="1264402"/>
            <a:ext cx="2937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Professional </a:t>
            </a:r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PowerPoint  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ko-KR" altLang="en-US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6190" y="2707140"/>
            <a:ext cx="29376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professional PowerPoint  Presentation that is beautifully designed.  Easy to change colors, photos and Text. You can simply impress your audience and add a unique zing and appeal to your Presentations. Easy to change colors, photos and Text. Get a professional PowerPoint  Presentation that is beautifully designed.  Easy to change colors, photos and Text.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6190" y="2078104"/>
            <a:ext cx="2342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accent2"/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8502" y="1264402"/>
            <a:ext cx="2846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</a:t>
            </a:r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can simply impress your audience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and add a unique zing.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298659" y="1929851"/>
            <a:ext cx="1266232" cy="1196520"/>
          </a:xfrm>
          <a:prstGeom prst="roundRect">
            <a:avLst>
              <a:gd name="adj" fmla="val 8843"/>
            </a:avLst>
          </a:prstGeom>
          <a:noFill/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ounded Rectangle 8"/>
          <p:cNvSpPr/>
          <p:nvPr/>
        </p:nvSpPr>
        <p:spPr>
          <a:xfrm>
            <a:off x="7298659" y="3406253"/>
            <a:ext cx="1266232" cy="1196520"/>
          </a:xfrm>
          <a:prstGeom prst="roundRect">
            <a:avLst>
              <a:gd name="adj" fmla="val 8843"/>
            </a:avLst>
          </a:prstGeom>
          <a:noFill/>
          <a:ln w="317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ounded Rectangle 9"/>
          <p:cNvSpPr/>
          <p:nvPr/>
        </p:nvSpPr>
        <p:spPr>
          <a:xfrm>
            <a:off x="5683301" y="1929851"/>
            <a:ext cx="1266232" cy="1196520"/>
          </a:xfrm>
          <a:prstGeom prst="roundRect">
            <a:avLst>
              <a:gd name="adj" fmla="val 8843"/>
            </a:avLst>
          </a:prstGeom>
          <a:solidFill>
            <a:schemeClr val="accent1"/>
          </a:solidFill>
          <a:ln w="317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Rounded Rectangle 10"/>
          <p:cNvSpPr/>
          <p:nvPr/>
        </p:nvSpPr>
        <p:spPr>
          <a:xfrm>
            <a:off x="5683301" y="3406253"/>
            <a:ext cx="1266232" cy="1196520"/>
          </a:xfrm>
          <a:prstGeom prst="roundRect">
            <a:avLst>
              <a:gd name="adj" fmla="val 8843"/>
            </a:avLst>
          </a:prstGeom>
          <a:noFill/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ounded Rectangle 11"/>
          <p:cNvSpPr/>
          <p:nvPr/>
        </p:nvSpPr>
        <p:spPr>
          <a:xfrm>
            <a:off x="4067944" y="1929851"/>
            <a:ext cx="1266232" cy="1196520"/>
          </a:xfrm>
          <a:prstGeom prst="roundRect">
            <a:avLst>
              <a:gd name="adj" fmla="val 8843"/>
            </a:avLst>
          </a:prstGeom>
          <a:noFill/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Rounded Rectangle 12"/>
          <p:cNvSpPr/>
          <p:nvPr/>
        </p:nvSpPr>
        <p:spPr>
          <a:xfrm>
            <a:off x="4067944" y="3406253"/>
            <a:ext cx="1266232" cy="1196520"/>
          </a:xfrm>
          <a:prstGeom prst="roundRect">
            <a:avLst>
              <a:gd name="adj" fmla="val 8843"/>
            </a:avLst>
          </a:prstGeom>
          <a:noFill/>
          <a:ln w="317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Oval 7"/>
          <p:cNvSpPr/>
          <p:nvPr/>
        </p:nvSpPr>
        <p:spPr>
          <a:xfrm>
            <a:off x="4496432" y="3545144"/>
            <a:ext cx="406074" cy="40607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4120744" y="2585543"/>
            <a:ext cx="1160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62502" y="2585543"/>
            <a:ext cx="1160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20744" y="4037090"/>
            <a:ext cx="1160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39911" y="4037090"/>
            <a:ext cx="1160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359078" y="4037090"/>
            <a:ext cx="1160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04260" y="2585543"/>
            <a:ext cx="1160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6" name="Freeform 25"/>
          <p:cNvSpPr>
            <a:spLocks noChangeAspect="1"/>
          </p:cNvSpPr>
          <p:nvPr/>
        </p:nvSpPr>
        <p:spPr>
          <a:xfrm>
            <a:off x="6100538" y="3565404"/>
            <a:ext cx="439376" cy="439109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Freeform 26"/>
          <p:cNvSpPr/>
          <p:nvPr/>
        </p:nvSpPr>
        <p:spPr>
          <a:xfrm>
            <a:off x="7719705" y="2151494"/>
            <a:ext cx="439376" cy="365920"/>
          </a:xfrm>
          <a:custGeom>
            <a:avLst/>
            <a:gdLst/>
            <a:ahLst/>
            <a:cxnLst/>
            <a:rect l="l" t="t" r="r" b="b"/>
            <a:pathLst>
              <a:path w="3240001" h="2698329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8" name="Freeform 27"/>
          <p:cNvSpPr/>
          <p:nvPr/>
        </p:nvSpPr>
        <p:spPr>
          <a:xfrm>
            <a:off x="7764887" y="3545144"/>
            <a:ext cx="439376" cy="439376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" name="Freeform 28"/>
          <p:cNvSpPr/>
          <p:nvPr/>
        </p:nvSpPr>
        <p:spPr>
          <a:xfrm>
            <a:off x="6167241" y="2066539"/>
            <a:ext cx="351152" cy="439376"/>
          </a:xfrm>
          <a:custGeom>
            <a:avLst/>
            <a:gdLst/>
            <a:ahLst/>
            <a:cxnLst/>
            <a:rect l="l" t="t" r="r" b="b"/>
            <a:pathLst>
              <a:path w="2427821" h="3249943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Freeform 29"/>
          <p:cNvSpPr/>
          <p:nvPr/>
        </p:nvSpPr>
        <p:spPr>
          <a:xfrm>
            <a:off x="4435421" y="2122786"/>
            <a:ext cx="528096" cy="394628"/>
          </a:xfrm>
          <a:custGeom>
            <a:avLst/>
            <a:gdLst/>
            <a:ahLst/>
            <a:cxnLst/>
            <a:rect l="l" t="t" r="r" b="b"/>
            <a:pathLst>
              <a:path w="3246245" h="242580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1530178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D2906"/>
      </a:accent1>
      <a:accent2>
        <a:srgbClr val="FD2906"/>
      </a:accent2>
      <a:accent3>
        <a:srgbClr val="FD2906"/>
      </a:accent3>
      <a:accent4>
        <a:srgbClr val="FD2906"/>
      </a:accent4>
      <a:accent5>
        <a:srgbClr val="FD2906"/>
      </a:accent5>
      <a:accent6>
        <a:srgbClr val="FD2906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D2906"/>
      </a:accent1>
      <a:accent2>
        <a:srgbClr val="FD2906"/>
      </a:accent2>
      <a:accent3>
        <a:srgbClr val="FD2906"/>
      </a:accent3>
      <a:accent4>
        <a:srgbClr val="FD2906"/>
      </a:accent4>
      <a:accent5>
        <a:srgbClr val="FD2906"/>
      </a:accent5>
      <a:accent6>
        <a:srgbClr val="FD2906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75000"/>
            <a:lumOff val="2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D2906"/>
      </a:accent1>
      <a:accent2>
        <a:srgbClr val="FD2906"/>
      </a:accent2>
      <a:accent3>
        <a:srgbClr val="FD2906"/>
      </a:accent3>
      <a:accent4>
        <a:srgbClr val="FD2906"/>
      </a:accent4>
      <a:accent5>
        <a:srgbClr val="FD2906"/>
      </a:accent5>
      <a:accent6>
        <a:srgbClr val="FD2906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1127</Words>
  <Application>Microsoft Office PowerPoint</Application>
  <PresentationFormat>On-screen Show (16:9)</PresentationFormat>
  <Paragraphs>170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 Unicode MS</vt:lpstr>
      <vt:lpstr>Malgun Gothic</vt:lpstr>
      <vt:lpstr>Arial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2019-06-04T11:16:29Z</dcterms:created>
  <dcterms:modified xsi:type="dcterms:W3CDTF">2019-06-04T11:17:41Z</dcterms:modified>
</cp:coreProperties>
</file>